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media/image40.jpg" ContentType="image/jpeg"/>
  <Override PartName="/ppt/notesSlides/notesSlide2.xml" ContentType="application/vnd.openxmlformats-officedocument.presentationml.notesSlide+xml"/>
  <Override PartName="/ppt/media/image57.jpg" ContentType="image/jpeg"/>
  <Override PartName="/ppt/media/image58.jpg" ContentType="image/jpeg"/>
  <Override PartName="/ppt/notesSlides/notesSlide3.xml" ContentType="application/vnd.openxmlformats-officedocument.presentationml.notesSlide+xml"/>
  <Override PartName="/ppt/media/image64.jpg" ContentType="image/jpeg"/>
  <Override PartName="/ppt/media/image67.jpg" ContentType="image/jpeg"/>
  <Override PartName="/ppt/media/image68.jpg" ContentType="image/jpeg"/>
  <Override PartName="/ppt/notesSlides/notesSlide4.xml" ContentType="application/vnd.openxmlformats-officedocument.presentationml.notesSlide+xml"/>
  <Override PartName="/ppt/media/image70.jpg" ContentType="image/jpeg"/>
  <Override PartName="/ppt/media/image71.jpg" ContentType="image/jpeg"/>
  <Override PartName="/ppt/notesSlides/notesSlide5.xml" ContentType="application/vnd.openxmlformats-officedocument.presentationml.notesSlide+xml"/>
  <Override PartName="/ppt/media/image77.jpg" ContentType="image/jpeg"/>
  <Override PartName="/ppt/notesSlides/notesSlide6.xml" ContentType="application/vnd.openxmlformats-officedocument.presentationml.notesSlide+xml"/>
  <Override PartName="/ppt/media/image87.jpg" ContentType="image/jpeg"/>
  <Override PartName="/ppt/media/image89.jpg" ContentType="image/jpeg"/>
  <Override PartName="/ppt/media/image90.jpg" ContentType="image/jpeg"/>
  <Override PartName="/ppt/notesSlides/notesSlide7.xml" ContentType="application/vnd.openxmlformats-officedocument.presentationml.notesSlide+xml"/>
  <Override PartName="/ppt/media/image94.jpg" ContentType="image/jpeg"/>
  <Override PartName="/ppt/media/image95.jpg" ContentType="image/jpeg"/>
  <Override PartName="/ppt/notesSlides/notesSlide8.xml" ContentType="application/vnd.openxmlformats-officedocument.presentationml.notesSlide+xml"/>
  <Override PartName="/ppt/media/image108.jpg" ContentType="image/jpeg"/>
  <Override PartName="/ppt/media/image109.jpg" ContentType="image/jpeg"/>
  <Override PartName="/ppt/notesSlides/notesSlide9.xml" ContentType="application/vnd.openxmlformats-officedocument.presentationml.notesSlide+xml"/>
  <Override PartName="/ppt/media/image118.jpg" ContentType="image/jpeg"/>
  <Override PartName="/ppt/media/image120.jpg" ContentType="image/jpeg"/>
  <Override PartName="/ppt/notesSlides/notesSlide10.xml" ContentType="application/vnd.openxmlformats-officedocument.presentationml.notesSlide+xml"/>
  <Override PartName="/ppt/media/image131.jpg" ContentType="image/jpeg"/>
  <Override PartName="/ppt/notesSlides/notesSlide11.xml" ContentType="application/vnd.openxmlformats-officedocument.presentationml.notesSlide+xml"/>
  <Override PartName="/ppt/media/image151.jpg" ContentType="image/jpe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68.jpg" ContentType="image/jpe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172.jpg" ContentType="image/jpeg"/>
  <Override PartName="/ppt/media/image176.jpg" ContentType="image/jpeg"/>
  <Override PartName="/ppt/notesSlides/notesSlide20.xml" ContentType="application/vnd.openxmlformats-officedocument.presentationml.notesSlide+xml"/>
  <Override PartName="/ppt/media/image184.jpg" ContentType="image/jpeg"/>
  <Override PartName="/ppt/notesSlides/notesSlide21.xml" ContentType="application/vnd.openxmlformats-officedocument.presentationml.notesSlide+xml"/>
  <Override PartName="/ppt/media/image19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6"/>
  </p:notesMasterIdLst>
  <p:sldIdLst>
    <p:sldId id="256" r:id="rId2"/>
    <p:sldId id="316" r:id="rId3"/>
    <p:sldId id="427" r:id="rId4"/>
    <p:sldId id="309" r:id="rId5"/>
    <p:sldId id="312" r:id="rId6"/>
    <p:sldId id="313" r:id="rId7"/>
    <p:sldId id="311" r:id="rId8"/>
    <p:sldId id="370" r:id="rId9"/>
    <p:sldId id="314" r:id="rId10"/>
    <p:sldId id="315" r:id="rId11"/>
    <p:sldId id="319" r:id="rId12"/>
    <p:sldId id="404" r:id="rId13"/>
    <p:sldId id="320" r:id="rId14"/>
    <p:sldId id="321" r:id="rId15"/>
    <p:sldId id="322" r:id="rId16"/>
    <p:sldId id="324" r:id="rId17"/>
    <p:sldId id="422" r:id="rId18"/>
    <p:sldId id="325" r:id="rId19"/>
    <p:sldId id="371" r:id="rId20"/>
    <p:sldId id="326" r:id="rId21"/>
    <p:sldId id="327" r:id="rId22"/>
    <p:sldId id="260" r:id="rId23"/>
    <p:sldId id="328" r:id="rId24"/>
    <p:sldId id="329" r:id="rId25"/>
    <p:sldId id="423" r:id="rId26"/>
    <p:sldId id="264" r:id="rId27"/>
    <p:sldId id="265" r:id="rId28"/>
    <p:sldId id="331" r:id="rId29"/>
    <p:sldId id="332" r:id="rId30"/>
    <p:sldId id="268" r:id="rId31"/>
    <p:sldId id="269" r:id="rId32"/>
    <p:sldId id="270" r:id="rId33"/>
    <p:sldId id="415" r:id="rId34"/>
    <p:sldId id="333" r:id="rId35"/>
    <p:sldId id="334" r:id="rId36"/>
    <p:sldId id="272" r:id="rId37"/>
    <p:sldId id="416" r:id="rId38"/>
    <p:sldId id="336" r:id="rId39"/>
    <p:sldId id="337" r:id="rId40"/>
    <p:sldId id="338" r:id="rId41"/>
    <p:sldId id="340" r:id="rId42"/>
    <p:sldId id="418" r:id="rId43"/>
    <p:sldId id="419" r:id="rId44"/>
    <p:sldId id="346" r:id="rId45"/>
    <p:sldId id="345" r:id="rId46"/>
    <p:sldId id="344" r:id="rId47"/>
    <p:sldId id="339" r:id="rId48"/>
    <p:sldId id="277" r:id="rId49"/>
    <p:sldId id="278" r:id="rId50"/>
    <p:sldId id="347" r:id="rId51"/>
    <p:sldId id="424" r:id="rId52"/>
    <p:sldId id="350" r:id="rId53"/>
    <p:sldId id="349" r:id="rId54"/>
    <p:sldId id="280" r:id="rId55"/>
    <p:sldId id="420" r:id="rId56"/>
    <p:sldId id="352" r:id="rId57"/>
    <p:sldId id="353" r:id="rId58"/>
    <p:sldId id="283" r:id="rId59"/>
    <p:sldId id="284" r:id="rId60"/>
    <p:sldId id="285" r:id="rId61"/>
    <p:sldId id="354" r:id="rId62"/>
    <p:sldId id="355" r:id="rId63"/>
    <p:sldId id="425" r:id="rId64"/>
    <p:sldId id="357" r:id="rId65"/>
    <p:sldId id="356" r:id="rId66"/>
    <p:sldId id="287" r:id="rId67"/>
    <p:sldId id="288" r:id="rId68"/>
    <p:sldId id="358" r:id="rId69"/>
    <p:sldId id="421" r:id="rId70"/>
    <p:sldId id="360" r:id="rId71"/>
    <p:sldId id="361" r:id="rId72"/>
    <p:sldId id="290" r:id="rId73"/>
    <p:sldId id="362" r:id="rId74"/>
    <p:sldId id="363" r:id="rId75"/>
    <p:sldId id="364" r:id="rId76"/>
    <p:sldId id="365" r:id="rId77"/>
    <p:sldId id="293" r:id="rId78"/>
    <p:sldId id="367" r:id="rId79"/>
    <p:sldId id="426" r:id="rId80"/>
    <p:sldId id="366" r:id="rId81"/>
    <p:sldId id="369" r:id="rId82"/>
    <p:sldId id="373" r:id="rId83"/>
    <p:sldId id="368" r:id="rId84"/>
    <p:sldId id="375" r:id="rId85"/>
    <p:sldId id="376" r:id="rId86"/>
    <p:sldId id="393" r:id="rId87"/>
    <p:sldId id="378" r:id="rId88"/>
    <p:sldId id="383" r:id="rId89"/>
    <p:sldId id="381" r:id="rId90"/>
    <p:sldId id="382" r:id="rId91"/>
    <p:sldId id="295" r:id="rId92"/>
    <p:sldId id="296" r:id="rId93"/>
    <p:sldId id="297" r:id="rId94"/>
    <p:sldId id="405" r:id="rId95"/>
    <p:sldId id="406" r:id="rId96"/>
    <p:sldId id="407" r:id="rId97"/>
    <p:sldId id="408" r:id="rId98"/>
    <p:sldId id="385" r:id="rId99"/>
    <p:sldId id="384" r:id="rId100"/>
    <p:sldId id="396" r:id="rId101"/>
    <p:sldId id="386" r:id="rId102"/>
    <p:sldId id="387" r:id="rId103"/>
    <p:sldId id="434" r:id="rId104"/>
    <p:sldId id="435" r:id="rId105"/>
    <p:sldId id="436" r:id="rId106"/>
    <p:sldId id="392" r:id="rId107"/>
    <p:sldId id="377" r:id="rId108"/>
    <p:sldId id="379" r:id="rId109"/>
    <p:sldId id="388" r:id="rId110"/>
    <p:sldId id="390" r:id="rId111"/>
    <p:sldId id="391" r:id="rId112"/>
    <p:sldId id="304" r:id="rId113"/>
    <p:sldId id="305" r:id="rId114"/>
    <p:sldId id="306" r:id="rId115"/>
    <p:sldId id="409" r:id="rId116"/>
    <p:sldId id="410" r:id="rId117"/>
    <p:sldId id="411" r:id="rId118"/>
    <p:sldId id="412" r:id="rId119"/>
    <p:sldId id="440" r:id="rId120"/>
    <p:sldId id="394" r:id="rId121"/>
    <p:sldId id="397" r:id="rId122"/>
    <p:sldId id="395" r:id="rId123"/>
    <p:sldId id="398" r:id="rId124"/>
    <p:sldId id="437" r:id="rId125"/>
    <p:sldId id="438" r:id="rId126"/>
    <p:sldId id="439" r:id="rId127"/>
    <p:sldId id="399" r:id="rId128"/>
    <p:sldId id="400" r:id="rId129"/>
    <p:sldId id="401" r:id="rId130"/>
    <p:sldId id="402" r:id="rId131"/>
    <p:sldId id="403" r:id="rId132"/>
    <p:sldId id="374" r:id="rId133"/>
    <p:sldId id="380" r:id="rId134"/>
    <p:sldId id="307" r:id="rId135"/>
    <p:sldId id="413" r:id="rId136"/>
    <p:sldId id="308" r:id="rId137"/>
    <p:sldId id="414" r:id="rId138"/>
    <p:sldId id="317" r:id="rId139"/>
    <p:sldId id="429" r:id="rId140"/>
    <p:sldId id="430" r:id="rId141"/>
    <p:sldId id="431" r:id="rId142"/>
    <p:sldId id="432" r:id="rId143"/>
    <p:sldId id="433" r:id="rId144"/>
    <p:sldId id="318" r:id="rId145"/>
  </p:sldIdLst>
  <p:sldSz cx="10693400" cy="6013450"/>
  <p:notesSz cx="10693400" cy="601345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2" autoAdjust="0"/>
    <p:restoredTop sz="94660"/>
  </p:normalViewPr>
  <p:slideViewPr>
    <p:cSldViewPr>
      <p:cViewPr varScale="1">
        <p:scale>
          <a:sx n="119" d="100"/>
          <a:sy n="119" d="100"/>
        </p:scale>
        <p:origin x="82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82166-67F6-4928-8755-AA8BE139CA4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8B5466E-0E3E-40AB-A20D-B032EE26D11F}">
      <dgm:prSet phldrT="[Текст]" custT="1"/>
      <dgm:spPr/>
      <dgm:t>
        <a:bodyPr/>
        <a:lstStyle/>
        <a:p>
          <a:r>
            <a:rPr lang="ru-RU" sz="2200" b="1" dirty="0" err="1"/>
            <a:t>Врахування</a:t>
          </a:r>
          <a:r>
            <a:rPr lang="ru-RU" sz="2200" b="1" dirty="0"/>
            <a:t> </a:t>
          </a:r>
          <a:r>
            <a:rPr lang="ru-RU" sz="2200" b="1" dirty="0" err="1"/>
            <a:t>особливостей</a:t>
          </a:r>
          <a:r>
            <a:rPr lang="ru-RU" sz="2200" b="1" dirty="0"/>
            <a:t> </a:t>
          </a:r>
          <a:r>
            <a:rPr lang="ru-RU" sz="2200" b="1" dirty="0" err="1"/>
            <a:t>законодавчої</a:t>
          </a:r>
          <a:r>
            <a:rPr lang="ru-RU" sz="2200" b="1" dirty="0"/>
            <a:t> </a:t>
          </a:r>
          <a:r>
            <a:rPr lang="ru-RU" sz="2200" b="1" dirty="0" err="1"/>
            <a:t>бази</a:t>
          </a:r>
          <a:r>
            <a:rPr lang="ru-RU" sz="2200" b="1" dirty="0"/>
            <a:t> в </a:t>
          </a:r>
          <a:r>
            <a:rPr lang="ru-RU" sz="2200" b="1" dirty="0" err="1"/>
            <a:t>сфері</a:t>
          </a:r>
          <a:r>
            <a:rPr lang="ru-RU" sz="2200" b="1" dirty="0"/>
            <a:t> </a:t>
          </a:r>
          <a:r>
            <a:rPr lang="ru-RU" sz="2200" b="1" dirty="0" err="1"/>
            <a:t>інвестування</a:t>
          </a:r>
          <a:r>
            <a:rPr lang="ru-RU" sz="2200" b="1" dirty="0"/>
            <a:t> та </a:t>
          </a:r>
          <a:r>
            <a:rPr lang="ru-RU" sz="2200" b="1" dirty="0" err="1"/>
            <a:t>реалізації</a:t>
          </a:r>
          <a:r>
            <a:rPr lang="ru-RU" sz="2200" b="1" dirty="0"/>
            <a:t> </a:t>
          </a:r>
          <a:r>
            <a:rPr lang="ru-RU" sz="2200" b="1" dirty="0" err="1"/>
            <a:t>інвестиційних</a:t>
          </a:r>
          <a:r>
            <a:rPr lang="ru-RU" sz="2200" b="1" dirty="0"/>
            <a:t> </a:t>
          </a:r>
          <a:r>
            <a:rPr lang="ru-RU" sz="2200" b="1" dirty="0" err="1"/>
            <a:t>проєктів</a:t>
          </a:r>
          <a:endParaRPr lang="ru-RU" sz="2200" b="1" dirty="0"/>
        </a:p>
      </dgm:t>
    </dgm:pt>
    <dgm:pt modelId="{5ACF5206-1623-4FFB-B25B-8618EFC46717}" type="parTrans" cxnId="{C0A8B067-EC9F-417C-89FE-615F102E8315}">
      <dgm:prSet/>
      <dgm:spPr/>
      <dgm:t>
        <a:bodyPr/>
        <a:lstStyle/>
        <a:p>
          <a:endParaRPr lang="ru-RU"/>
        </a:p>
      </dgm:t>
    </dgm:pt>
    <dgm:pt modelId="{D30AD7DC-D60B-4A48-AD5F-99E7A8126B22}" type="sibTrans" cxnId="{C0A8B067-EC9F-417C-89FE-615F102E8315}">
      <dgm:prSet/>
      <dgm:spPr/>
      <dgm:t>
        <a:bodyPr/>
        <a:lstStyle/>
        <a:p>
          <a:endParaRPr lang="ru-RU"/>
        </a:p>
      </dgm:t>
    </dgm:pt>
    <dgm:pt modelId="{50BBA940-CC6A-4A75-995F-4A99B7DA5316}">
      <dgm:prSet phldrT="[Текст]" custT="1"/>
      <dgm:spPr/>
      <dgm:t>
        <a:bodyPr/>
        <a:lstStyle/>
        <a:p>
          <a:r>
            <a:rPr lang="ru-RU" sz="2200" b="1" dirty="0" err="1"/>
            <a:t>Підготовку</a:t>
          </a:r>
          <a:r>
            <a:rPr lang="ru-RU" sz="2200" b="1" dirty="0"/>
            <a:t> </a:t>
          </a:r>
          <a:r>
            <a:rPr lang="ru-RU" sz="2200" b="1" dirty="0" err="1"/>
            <a:t>розпорядчої</a:t>
          </a:r>
          <a:r>
            <a:rPr lang="ru-RU" sz="2200" b="1" dirty="0"/>
            <a:t> </a:t>
          </a:r>
          <a:r>
            <a:rPr lang="ru-RU" sz="2200" b="1" dirty="0" err="1"/>
            <a:t>документації</a:t>
          </a:r>
          <a:r>
            <a:rPr lang="ru-RU" sz="2200" b="1" dirty="0"/>
            <a:t> для </a:t>
          </a:r>
          <a:r>
            <a:rPr lang="ru-RU" sz="2200" b="1" dirty="0" err="1"/>
            <a:t>формування</a:t>
          </a:r>
          <a:r>
            <a:rPr lang="ru-RU" sz="2200" b="1" dirty="0"/>
            <a:t> </a:t>
          </a:r>
          <a:r>
            <a:rPr lang="ru-RU" sz="2200" b="1" dirty="0" err="1"/>
            <a:t>кадастрової</a:t>
          </a:r>
          <a:r>
            <a:rPr lang="ru-RU" sz="2200" b="1" dirty="0"/>
            <a:t> </a:t>
          </a:r>
          <a:r>
            <a:rPr lang="ru-RU" sz="2200" b="1" dirty="0" err="1"/>
            <a:t>оцінки</a:t>
          </a:r>
          <a:r>
            <a:rPr lang="ru-RU" sz="2200" b="1" dirty="0"/>
            <a:t> </a:t>
          </a:r>
          <a:r>
            <a:rPr lang="ru-RU" sz="2200" b="1" dirty="0" err="1"/>
            <a:t>ділянок</a:t>
          </a:r>
          <a:r>
            <a:rPr lang="ru-RU" sz="2200" b="1" dirty="0"/>
            <a:t> </a:t>
          </a:r>
          <a:r>
            <a:rPr lang="ru-RU" sz="2200" b="1" dirty="0" err="1"/>
            <a:t>землі</a:t>
          </a:r>
          <a:r>
            <a:rPr lang="ru-RU" sz="2200" b="1" dirty="0"/>
            <a:t>,  </a:t>
          </a:r>
          <a:r>
            <a:rPr lang="ru-RU" sz="2200" b="1" dirty="0" err="1"/>
            <a:t>промислових</a:t>
          </a:r>
          <a:r>
            <a:rPr lang="ru-RU" sz="2200" b="1" dirty="0"/>
            <a:t> </a:t>
          </a:r>
          <a:r>
            <a:rPr lang="ru-RU" sz="2200" b="1" dirty="0" err="1"/>
            <a:t>об’єктів</a:t>
          </a:r>
          <a:r>
            <a:rPr lang="ru-RU" sz="2200" b="1" dirty="0"/>
            <a:t> </a:t>
          </a:r>
          <a:r>
            <a:rPr lang="ru-RU" sz="2200" b="1" dirty="0" err="1"/>
            <a:t>нерухомості</a:t>
          </a:r>
          <a:r>
            <a:rPr lang="ru-RU" sz="2200" b="1" dirty="0"/>
            <a:t>, </a:t>
          </a:r>
          <a:r>
            <a:rPr lang="ru-RU" sz="2200" b="1" dirty="0" err="1"/>
            <a:t>врегулювання</a:t>
          </a:r>
          <a:r>
            <a:rPr lang="ru-RU" sz="2200" b="1" dirty="0"/>
            <a:t> </a:t>
          </a:r>
          <a:r>
            <a:rPr lang="ru-RU" sz="2200" b="1" dirty="0" err="1"/>
            <a:t>інших</a:t>
          </a:r>
          <a:r>
            <a:rPr lang="ru-RU" sz="2200" b="1" dirty="0"/>
            <a:t> </a:t>
          </a:r>
          <a:r>
            <a:rPr lang="ru-RU" sz="2200" b="1" dirty="0" err="1"/>
            <a:t>майнових</a:t>
          </a:r>
          <a:r>
            <a:rPr lang="ru-RU" sz="2200" b="1" dirty="0"/>
            <a:t> </a:t>
          </a:r>
          <a:r>
            <a:rPr lang="ru-RU" sz="2200" b="1" dirty="0" err="1"/>
            <a:t>питнь</a:t>
          </a:r>
          <a:endParaRPr lang="ru-RU" sz="2200" b="1" dirty="0"/>
        </a:p>
      </dgm:t>
    </dgm:pt>
    <dgm:pt modelId="{17972631-CFA9-47C3-B9DF-87D7AE1FD4B6}" type="parTrans" cxnId="{039C00AC-515D-4A53-9324-2233C30C94CD}">
      <dgm:prSet/>
      <dgm:spPr/>
      <dgm:t>
        <a:bodyPr/>
        <a:lstStyle/>
        <a:p>
          <a:endParaRPr lang="ru-RU"/>
        </a:p>
      </dgm:t>
    </dgm:pt>
    <dgm:pt modelId="{A54DF569-C460-4C11-84A0-794AFBEAB171}" type="sibTrans" cxnId="{039C00AC-515D-4A53-9324-2233C30C94CD}">
      <dgm:prSet/>
      <dgm:spPr/>
      <dgm:t>
        <a:bodyPr/>
        <a:lstStyle/>
        <a:p>
          <a:endParaRPr lang="ru-RU"/>
        </a:p>
      </dgm:t>
    </dgm:pt>
    <dgm:pt modelId="{FD32A554-E9C6-4154-ACEA-829B6B35870B}">
      <dgm:prSet phldrT="[Текст]" custT="1"/>
      <dgm:spPr/>
      <dgm:t>
        <a:bodyPr/>
        <a:lstStyle/>
        <a:p>
          <a:r>
            <a:rPr lang="ru-RU" sz="2200" b="1" dirty="0" err="1"/>
            <a:t>Підтримку</a:t>
          </a:r>
          <a:r>
            <a:rPr lang="ru-RU" sz="2200" b="1" dirty="0"/>
            <a:t> </a:t>
          </a:r>
          <a:r>
            <a:rPr lang="ru-RU" sz="2200" b="1" dirty="0" err="1"/>
            <a:t>пріоритетних</a:t>
          </a:r>
          <a:r>
            <a:rPr lang="ru-RU" sz="2200" b="1" dirty="0"/>
            <a:t> </a:t>
          </a:r>
          <a:r>
            <a:rPr lang="ru-RU" sz="2200" b="1" dirty="0" err="1"/>
            <a:t>проєктів</a:t>
          </a:r>
          <a:r>
            <a:rPr lang="ru-RU" sz="2200" b="1" dirty="0"/>
            <a:t> з боку </a:t>
          </a:r>
          <a:r>
            <a:rPr lang="ru-RU" sz="2200" b="1" dirty="0" err="1"/>
            <a:t>відповідної</a:t>
          </a:r>
          <a:r>
            <a:rPr lang="ru-RU" sz="2200" b="1" dirty="0"/>
            <a:t> </a:t>
          </a:r>
          <a:r>
            <a:rPr lang="ru-RU" sz="2200" b="1" dirty="0" err="1"/>
            <a:t>місцевої</a:t>
          </a:r>
          <a:r>
            <a:rPr lang="ru-RU" sz="2200" b="1" dirty="0"/>
            <a:t> ради</a:t>
          </a:r>
        </a:p>
      </dgm:t>
    </dgm:pt>
    <dgm:pt modelId="{BD48435A-7F65-4C8D-9D23-214016BB0F18}" type="parTrans" cxnId="{C58755E5-723A-4099-B3AA-162FC2856B62}">
      <dgm:prSet/>
      <dgm:spPr/>
      <dgm:t>
        <a:bodyPr/>
        <a:lstStyle/>
        <a:p>
          <a:endParaRPr lang="ru-RU"/>
        </a:p>
      </dgm:t>
    </dgm:pt>
    <dgm:pt modelId="{496956CC-05A3-45AC-A51B-EF11360C18D6}" type="sibTrans" cxnId="{C58755E5-723A-4099-B3AA-162FC2856B62}">
      <dgm:prSet/>
      <dgm:spPr/>
      <dgm:t>
        <a:bodyPr/>
        <a:lstStyle/>
        <a:p>
          <a:endParaRPr lang="ru-RU"/>
        </a:p>
      </dgm:t>
    </dgm:pt>
    <dgm:pt modelId="{07F377D5-AC45-4E30-9BC8-BC664D4383F6}" type="pres">
      <dgm:prSet presAssocID="{57682166-67F6-4928-8755-AA8BE139CA49}" presName="linear" presStyleCnt="0">
        <dgm:presLayoutVars>
          <dgm:dir/>
          <dgm:animLvl val="lvl"/>
          <dgm:resizeHandles val="exact"/>
        </dgm:presLayoutVars>
      </dgm:prSet>
      <dgm:spPr/>
    </dgm:pt>
    <dgm:pt modelId="{28D8A28C-05C3-434E-882F-DA3A34D9DB5D}" type="pres">
      <dgm:prSet presAssocID="{78B5466E-0E3E-40AB-A20D-B032EE26D11F}" presName="parentLin" presStyleCnt="0"/>
      <dgm:spPr/>
    </dgm:pt>
    <dgm:pt modelId="{951A1598-6209-4B9F-8176-183EB68C17A3}" type="pres">
      <dgm:prSet presAssocID="{78B5466E-0E3E-40AB-A20D-B032EE26D11F}" presName="parentLeftMargin" presStyleLbl="node1" presStyleIdx="0" presStyleCnt="3"/>
      <dgm:spPr/>
    </dgm:pt>
    <dgm:pt modelId="{8727E5AF-4190-4930-9B83-6CCE34136ADA}" type="pres">
      <dgm:prSet presAssocID="{78B5466E-0E3E-40AB-A20D-B032EE26D11F}" presName="parentText" presStyleLbl="node1" presStyleIdx="0" presStyleCnt="3" custScaleY="628704">
        <dgm:presLayoutVars>
          <dgm:chMax val="0"/>
          <dgm:bulletEnabled val="1"/>
        </dgm:presLayoutVars>
      </dgm:prSet>
      <dgm:spPr/>
    </dgm:pt>
    <dgm:pt modelId="{E68592FD-257D-4FC1-92C4-60CCE700EA6C}" type="pres">
      <dgm:prSet presAssocID="{78B5466E-0E3E-40AB-A20D-B032EE26D11F}" presName="negativeSpace" presStyleCnt="0"/>
      <dgm:spPr/>
    </dgm:pt>
    <dgm:pt modelId="{112F6393-BD98-485F-BDB2-E05F443559E7}" type="pres">
      <dgm:prSet presAssocID="{78B5466E-0E3E-40AB-A20D-B032EE26D11F}" presName="childText" presStyleLbl="conFgAcc1" presStyleIdx="0" presStyleCnt="3">
        <dgm:presLayoutVars>
          <dgm:bulletEnabled val="1"/>
        </dgm:presLayoutVars>
      </dgm:prSet>
      <dgm:spPr/>
    </dgm:pt>
    <dgm:pt modelId="{8B51CC66-B8DE-42B0-8768-059F262A0FF1}" type="pres">
      <dgm:prSet presAssocID="{D30AD7DC-D60B-4A48-AD5F-99E7A8126B22}" presName="spaceBetweenRectangles" presStyleCnt="0"/>
      <dgm:spPr/>
    </dgm:pt>
    <dgm:pt modelId="{EE42E86E-E495-45B8-8297-FB15011582E8}" type="pres">
      <dgm:prSet presAssocID="{50BBA940-CC6A-4A75-995F-4A99B7DA5316}" presName="parentLin" presStyleCnt="0"/>
      <dgm:spPr/>
    </dgm:pt>
    <dgm:pt modelId="{E853981C-DE69-4DB0-B78F-1F9CF30E4008}" type="pres">
      <dgm:prSet presAssocID="{50BBA940-CC6A-4A75-995F-4A99B7DA5316}" presName="parentLeftMargin" presStyleLbl="node1" presStyleIdx="0" presStyleCnt="3"/>
      <dgm:spPr/>
    </dgm:pt>
    <dgm:pt modelId="{0DAD0550-C3D9-4449-B40A-AAB216C5DF99}" type="pres">
      <dgm:prSet presAssocID="{50BBA940-CC6A-4A75-995F-4A99B7DA5316}" presName="parentText" presStyleLbl="node1" presStyleIdx="1" presStyleCnt="3" custScaleY="801434">
        <dgm:presLayoutVars>
          <dgm:chMax val="0"/>
          <dgm:bulletEnabled val="1"/>
        </dgm:presLayoutVars>
      </dgm:prSet>
      <dgm:spPr/>
    </dgm:pt>
    <dgm:pt modelId="{489DEB41-574B-40D5-80D3-2EA8D4C9185E}" type="pres">
      <dgm:prSet presAssocID="{50BBA940-CC6A-4A75-995F-4A99B7DA5316}" presName="negativeSpace" presStyleCnt="0"/>
      <dgm:spPr/>
    </dgm:pt>
    <dgm:pt modelId="{C67D8002-F697-44CF-815D-9459DA9AF776}" type="pres">
      <dgm:prSet presAssocID="{50BBA940-CC6A-4A75-995F-4A99B7DA5316}" presName="childText" presStyleLbl="conFgAcc1" presStyleIdx="1" presStyleCnt="3">
        <dgm:presLayoutVars>
          <dgm:bulletEnabled val="1"/>
        </dgm:presLayoutVars>
      </dgm:prSet>
      <dgm:spPr/>
    </dgm:pt>
    <dgm:pt modelId="{98A29750-1C99-4287-AAD4-4B8BAB54B934}" type="pres">
      <dgm:prSet presAssocID="{A54DF569-C460-4C11-84A0-794AFBEAB171}" presName="spaceBetweenRectangles" presStyleCnt="0"/>
      <dgm:spPr/>
    </dgm:pt>
    <dgm:pt modelId="{670B8784-89ED-4E9A-BABB-78E42BAE162C}" type="pres">
      <dgm:prSet presAssocID="{FD32A554-E9C6-4154-ACEA-829B6B35870B}" presName="parentLin" presStyleCnt="0"/>
      <dgm:spPr/>
    </dgm:pt>
    <dgm:pt modelId="{BDC26CE4-67D0-46E8-BA49-D9CE9A0DBA51}" type="pres">
      <dgm:prSet presAssocID="{FD32A554-E9C6-4154-ACEA-829B6B35870B}" presName="parentLeftMargin" presStyleLbl="node1" presStyleIdx="1" presStyleCnt="3"/>
      <dgm:spPr/>
    </dgm:pt>
    <dgm:pt modelId="{6D426970-754A-4A3F-BB4D-B12DA744E635}" type="pres">
      <dgm:prSet presAssocID="{FD32A554-E9C6-4154-ACEA-829B6B35870B}" presName="parentText" presStyleLbl="node1" presStyleIdx="2" presStyleCnt="3" custScaleY="660303" custLinFactNeighborY="33384">
        <dgm:presLayoutVars>
          <dgm:chMax val="0"/>
          <dgm:bulletEnabled val="1"/>
        </dgm:presLayoutVars>
      </dgm:prSet>
      <dgm:spPr/>
    </dgm:pt>
    <dgm:pt modelId="{207F46D3-F5B9-45B5-871C-E66FB38970B6}" type="pres">
      <dgm:prSet presAssocID="{FD32A554-E9C6-4154-ACEA-829B6B35870B}" presName="negativeSpace" presStyleCnt="0"/>
      <dgm:spPr/>
    </dgm:pt>
    <dgm:pt modelId="{3EA6B0CF-C0E5-4F3A-9B16-300018EA9357}" type="pres">
      <dgm:prSet presAssocID="{FD32A554-E9C6-4154-ACEA-829B6B35870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2643E2A-A80F-40DE-9C1E-ED7A19604106}" type="presOf" srcId="{78B5466E-0E3E-40AB-A20D-B032EE26D11F}" destId="{8727E5AF-4190-4930-9B83-6CCE34136ADA}" srcOrd="1" destOrd="0" presId="urn:microsoft.com/office/officeart/2005/8/layout/list1"/>
    <dgm:cxn modelId="{C0A8B067-EC9F-417C-89FE-615F102E8315}" srcId="{57682166-67F6-4928-8755-AA8BE139CA49}" destId="{78B5466E-0E3E-40AB-A20D-B032EE26D11F}" srcOrd="0" destOrd="0" parTransId="{5ACF5206-1623-4FFB-B25B-8618EFC46717}" sibTransId="{D30AD7DC-D60B-4A48-AD5F-99E7A8126B22}"/>
    <dgm:cxn modelId="{6FDFFC6F-F6F8-4A73-AC0C-354DCCC46CA2}" type="presOf" srcId="{78B5466E-0E3E-40AB-A20D-B032EE26D11F}" destId="{951A1598-6209-4B9F-8176-183EB68C17A3}" srcOrd="0" destOrd="0" presId="urn:microsoft.com/office/officeart/2005/8/layout/list1"/>
    <dgm:cxn modelId="{EA721C8B-9A79-4970-9114-CFD0E19924DC}" type="presOf" srcId="{50BBA940-CC6A-4A75-995F-4A99B7DA5316}" destId="{0DAD0550-C3D9-4449-B40A-AAB216C5DF99}" srcOrd="1" destOrd="0" presId="urn:microsoft.com/office/officeart/2005/8/layout/list1"/>
    <dgm:cxn modelId="{A0B52893-B399-41AA-8296-524D8ACC2605}" type="presOf" srcId="{FD32A554-E9C6-4154-ACEA-829B6B35870B}" destId="{BDC26CE4-67D0-46E8-BA49-D9CE9A0DBA51}" srcOrd="0" destOrd="0" presId="urn:microsoft.com/office/officeart/2005/8/layout/list1"/>
    <dgm:cxn modelId="{039C00AC-515D-4A53-9324-2233C30C94CD}" srcId="{57682166-67F6-4928-8755-AA8BE139CA49}" destId="{50BBA940-CC6A-4A75-995F-4A99B7DA5316}" srcOrd="1" destOrd="0" parTransId="{17972631-CFA9-47C3-B9DF-87D7AE1FD4B6}" sibTransId="{A54DF569-C460-4C11-84A0-794AFBEAB171}"/>
    <dgm:cxn modelId="{9EC06CC7-33AE-4249-B007-0DC83A949103}" type="presOf" srcId="{FD32A554-E9C6-4154-ACEA-829B6B35870B}" destId="{6D426970-754A-4A3F-BB4D-B12DA744E635}" srcOrd="1" destOrd="0" presId="urn:microsoft.com/office/officeart/2005/8/layout/list1"/>
    <dgm:cxn modelId="{F10C46D0-0B8D-46E3-8490-5071517C927C}" type="presOf" srcId="{57682166-67F6-4928-8755-AA8BE139CA49}" destId="{07F377D5-AC45-4E30-9BC8-BC664D4383F6}" srcOrd="0" destOrd="0" presId="urn:microsoft.com/office/officeart/2005/8/layout/list1"/>
    <dgm:cxn modelId="{F80770E1-EE13-4130-A11D-F732A164B586}" type="presOf" srcId="{50BBA940-CC6A-4A75-995F-4A99B7DA5316}" destId="{E853981C-DE69-4DB0-B78F-1F9CF30E4008}" srcOrd="0" destOrd="0" presId="urn:microsoft.com/office/officeart/2005/8/layout/list1"/>
    <dgm:cxn modelId="{C58755E5-723A-4099-B3AA-162FC2856B62}" srcId="{57682166-67F6-4928-8755-AA8BE139CA49}" destId="{FD32A554-E9C6-4154-ACEA-829B6B35870B}" srcOrd="2" destOrd="0" parTransId="{BD48435A-7F65-4C8D-9D23-214016BB0F18}" sibTransId="{496956CC-05A3-45AC-A51B-EF11360C18D6}"/>
    <dgm:cxn modelId="{CD240DB0-4999-4D74-8D95-E6D38DE882B9}" type="presParOf" srcId="{07F377D5-AC45-4E30-9BC8-BC664D4383F6}" destId="{28D8A28C-05C3-434E-882F-DA3A34D9DB5D}" srcOrd="0" destOrd="0" presId="urn:microsoft.com/office/officeart/2005/8/layout/list1"/>
    <dgm:cxn modelId="{7D248F63-9248-4292-8014-00DEF376FD73}" type="presParOf" srcId="{28D8A28C-05C3-434E-882F-DA3A34D9DB5D}" destId="{951A1598-6209-4B9F-8176-183EB68C17A3}" srcOrd="0" destOrd="0" presId="urn:microsoft.com/office/officeart/2005/8/layout/list1"/>
    <dgm:cxn modelId="{7C296346-74A4-432F-AA27-E56F62E1E5E2}" type="presParOf" srcId="{28D8A28C-05C3-434E-882F-DA3A34D9DB5D}" destId="{8727E5AF-4190-4930-9B83-6CCE34136ADA}" srcOrd="1" destOrd="0" presId="urn:microsoft.com/office/officeart/2005/8/layout/list1"/>
    <dgm:cxn modelId="{7AB86ADF-2560-4AB3-8690-71F6E23039E8}" type="presParOf" srcId="{07F377D5-AC45-4E30-9BC8-BC664D4383F6}" destId="{E68592FD-257D-4FC1-92C4-60CCE700EA6C}" srcOrd="1" destOrd="0" presId="urn:microsoft.com/office/officeart/2005/8/layout/list1"/>
    <dgm:cxn modelId="{A02D0D8C-21E4-4212-BD0F-C31B7C0EE54A}" type="presParOf" srcId="{07F377D5-AC45-4E30-9BC8-BC664D4383F6}" destId="{112F6393-BD98-485F-BDB2-E05F443559E7}" srcOrd="2" destOrd="0" presId="urn:microsoft.com/office/officeart/2005/8/layout/list1"/>
    <dgm:cxn modelId="{4629035D-ED4F-419B-92AF-17AF031BDF34}" type="presParOf" srcId="{07F377D5-AC45-4E30-9BC8-BC664D4383F6}" destId="{8B51CC66-B8DE-42B0-8768-059F262A0FF1}" srcOrd="3" destOrd="0" presId="urn:microsoft.com/office/officeart/2005/8/layout/list1"/>
    <dgm:cxn modelId="{F615BE5A-6249-4529-B128-391D98CE7DB6}" type="presParOf" srcId="{07F377D5-AC45-4E30-9BC8-BC664D4383F6}" destId="{EE42E86E-E495-45B8-8297-FB15011582E8}" srcOrd="4" destOrd="0" presId="urn:microsoft.com/office/officeart/2005/8/layout/list1"/>
    <dgm:cxn modelId="{3CB9B2F6-3429-4A02-AAD1-375325159059}" type="presParOf" srcId="{EE42E86E-E495-45B8-8297-FB15011582E8}" destId="{E853981C-DE69-4DB0-B78F-1F9CF30E4008}" srcOrd="0" destOrd="0" presId="urn:microsoft.com/office/officeart/2005/8/layout/list1"/>
    <dgm:cxn modelId="{E636BBFF-B2ED-4565-B711-A9D547BF0B08}" type="presParOf" srcId="{EE42E86E-E495-45B8-8297-FB15011582E8}" destId="{0DAD0550-C3D9-4449-B40A-AAB216C5DF99}" srcOrd="1" destOrd="0" presId="urn:microsoft.com/office/officeart/2005/8/layout/list1"/>
    <dgm:cxn modelId="{5532D51C-D406-4A80-8800-94BB34EA884B}" type="presParOf" srcId="{07F377D5-AC45-4E30-9BC8-BC664D4383F6}" destId="{489DEB41-574B-40D5-80D3-2EA8D4C9185E}" srcOrd="5" destOrd="0" presId="urn:microsoft.com/office/officeart/2005/8/layout/list1"/>
    <dgm:cxn modelId="{406C74C6-E13E-4203-93DB-81B4B53FCB50}" type="presParOf" srcId="{07F377D5-AC45-4E30-9BC8-BC664D4383F6}" destId="{C67D8002-F697-44CF-815D-9459DA9AF776}" srcOrd="6" destOrd="0" presId="urn:microsoft.com/office/officeart/2005/8/layout/list1"/>
    <dgm:cxn modelId="{74EFB193-4ACE-4E47-A4B3-BFAB9D9B3885}" type="presParOf" srcId="{07F377D5-AC45-4E30-9BC8-BC664D4383F6}" destId="{98A29750-1C99-4287-AAD4-4B8BAB54B934}" srcOrd="7" destOrd="0" presId="urn:microsoft.com/office/officeart/2005/8/layout/list1"/>
    <dgm:cxn modelId="{3F7E7D01-705A-4D7A-8D10-BED9C19B8FEE}" type="presParOf" srcId="{07F377D5-AC45-4E30-9BC8-BC664D4383F6}" destId="{670B8784-89ED-4E9A-BABB-78E42BAE162C}" srcOrd="8" destOrd="0" presId="urn:microsoft.com/office/officeart/2005/8/layout/list1"/>
    <dgm:cxn modelId="{3A703067-DB34-4018-9AC0-168EED4B07E7}" type="presParOf" srcId="{670B8784-89ED-4E9A-BABB-78E42BAE162C}" destId="{BDC26CE4-67D0-46E8-BA49-D9CE9A0DBA51}" srcOrd="0" destOrd="0" presId="urn:microsoft.com/office/officeart/2005/8/layout/list1"/>
    <dgm:cxn modelId="{19922F52-CDA2-426F-A9E6-CFCC09A0B4E6}" type="presParOf" srcId="{670B8784-89ED-4E9A-BABB-78E42BAE162C}" destId="{6D426970-754A-4A3F-BB4D-B12DA744E635}" srcOrd="1" destOrd="0" presId="urn:microsoft.com/office/officeart/2005/8/layout/list1"/>
    <dgm:cxn modelId="{F3A35356-5381-43A2-A1FF-5E1348FF2213}" type="presParOf" srcId="{07F377D5-AC45-4E30-9BC8-BC664D4383F6}" destId="{207F46D3-F5B9-45B5-871C-E66FB38970B6}" srcOrd="9" destOrd="0" presId="urn:microsoft.com/office/officeart/2005/8/layout/list1"/>
    <dgm:cxn modelId="{1E5D65CA-E6DD-4898-AA2F-CAC2CDF04DA3}" type="presParOf" srcId="{07F377D5-AC45-4E30-9BC8-BC664D4383F6}" destId="{3EA6B0CF-C0E5-4F3A-9B16-300018EA935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F6393-BD98-485F-BDB2-E05F443559E7}">
      <dsp:nvSpPr>
        <dsp:cNvPr id="0" name=""/>
        <dsp:cNvSpPr/>
      </dsp:nvSpPr>
      <dsp:spPr>
        <a:xfrm>
          <a:off x="0" y="1035601"/>
          <a:ext cx="937260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7E5AF-4190-4930-9B83-6CCE34136ADA}">
      <dsp:nvSpPr>
        <dsp:cNvPr id="0" name=""/>
        <dsp:cNvSpPr/>
      </dsp:nvSpPr>
      <dsp:spPr>
        <a:xfrm>
          <a:off x="468172" y="10600"/>
          <a:ext cx="6554412" cy="1113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983" tIns="0" rIns="2479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 err="1"/>
            <a:t>Врахування</a:t>
          </a:r>
          <a:r>
            <a:rPr lang="ru-RU" sz="2200" b="1" kern="1200" dirty="0"/>
            <a:t> </a:t>
          </a:r>
          <a:r>
            <a:rPr lang="ru-RU" sz="2200" b="1" kern="1200" dirty="0" err="1"/>
            <a:t>особливостей</a:t>
          </a:r>
          <a:r>
            <a:rPr lang="ru-RU" sz="2200" b="1" kern="1200" dirty="0"/>
            <a:t> </a:t>
          </a:r>
          <a:r>
            <a:rPr lang="ru-RU" sz="2200" b="1" kern="1200" dirty="0" err="1"/>
            <a:t>законодавчої</a:t>
          </a:r>
          <a:r>
            <a:rPr lang="ru-RU" sz="2200" b="1" kern="1200" dirty="0"/>
            <a:t> </a:t>
          </a:r>
          <a:r>
            <a:rPr lang="ru-RU" sz="2200" b="1" kern="1200" dirty="0" err="1"/>
            <a:t>бази</a:t>
          </a:r>
          <a:r>
            <a:rPr lang="ru-RU" sz="2200" b="1" kern="1200" dirty="0"/>
            <a:t> в </a:t>
          </a:r>
          <a:r>
            <a:rPr lang="ru-RU" sz="2200" b="1" kern="1200" dirty="0" err="1"/>
            <a:t>сфері</a:t>
          </a:r>
          <a:r>
            <a:rPr lang="ru-RU" sz="2200" b="1" kern="1200" dirty="0"/>
            <a:t> </a:t>
          </a:r>
          <a:r>
            <a:rPr lang="ru-RU" sz="2200" b="1" kern="1200" dirty="0" err="1"/>
            <a:t>інвестування</a:t>
          </a:r>
          <a:r>
            <a:rPr lang="ru-RU" sz="2200" b="1" kern="1200" dirty="0"/>
            <a:t> та </a:t>
          </a:r>
          <a:r>
            <a:rPr lang="ru-RU" sz="2200" b="1" kern="1200" dirty="0" err="1"/>
            <a:t>реалізації</a:t>
          </a:r>
          <a:r>
            <a:rPr lang="ru-RU" sz="2200" b="1" kern="1200" dirty="0"/>
            <a:t> </a:t>
          </a:r>
          <a:r>
            <a:rPr lang="ru-RU" sz="2200" b="1" kern="1200" dirty="0" err="1"/>
            <a:t>інвестиційних</a:t>
          </a:r>
          <a:r>
            <a:rPr lang="ru-RU" sz="2200" b="1" kern="1200" dirty="0"/>
            <a:t> </a:t>
          </a:r>
          <a:r>
            <a:rPr lang="ru-RU" sz="2200" b="1" kern="1200" dirty="0" err="1"/>
            <a:t>проєктів</a:t>
          </a:r>
          <a:endParaRPr lang="ru-RU" sz="2200" b="1" kern="1200" dirty="0"/>
        </a:p>
      </dsp:txBody>
      <dsp:txXfrm>
        <a:off x="522532" y="64960"/>
        <a:ext cx="6445692" cy="1004840"/>
      </dsp:txXfrm>
    </dsp:sp>
    <dsp:sp modelId="{C67D8002-F697-44CF-815D-9459DA9AF776}">
      <dsp:nvSpPr>
        <dsp:cNvPr id="0" name=""/>
        <dsp:cNvSpPr/>
      </dsp:nvSpPr>
      <dsp:spPr>
        <a:xfrm>
          <a:off x="0" y="2550141"/>
          <a:ext cx="937260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AD0550-C3D9-4449-B40A-AAB216C5DF99}">
      <dsp:nvSpPr>
        <dsp:cNvPr id="0" name=""/>
        <dsp:cNvSpPr/>
      </dsp:nvSpPr>
      <dsp:spPr>
        <a:xfrm>
          <a:off x="468172" y="1219201"/>
          <a:ext cx="6554412" cy="14194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983" tIns="0" rIns="2479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 err="1"/>
            <a:t>Підготовку</a:t>
          </a:r>
          <a:r>
            <a:rPr lang="ru-RU" sz="2200" b="1" kern="1200" dirty="0"/>
            <a:t> </a:t>
          </a:r>
          <a:r>
            <a:rPr lang="ru-RU" sz="2200" b="1" kern="1200" dirty="0" err="1"/>
            <a:t>розпорядчої</a:t>
          </a:r>
          <a:r>
            <a:rPr lang="ru-RU" sz="2200" b="1" kern="1200" dirty="0"/>
            <a:t> </a:t>
          </a:r>
          <a:r>
            <a:rPr lang="ru-RU" sz="2200" b="1" kern="1200" dirty="0" err="1"/>
            <a:t>документації</a:t>
          </a:r>
          <a:r>
            <a:rPr lang="ru-RU" sz="2200" b="1" kern="1200" dirty="0"/>
            <a:t> для </a:t>
          </a:r>
          <a:r>
            <a:rPr lang="ru-RU" sz="2200" b="1" kern="1200" dirty="0" err="1"/>
            <a:t>формування</a:t>
          </a:r>
          <a:r>
            <a:rPr lang="ru-RU" sz="2200" b="1" kern="1200" dirty="0"/>
            <a:t> </a:t>
          </a:r>
          <a:r>
            <a:rPr lang="ru-RU" sz="2200" b="1" kern="1200" dirty="0" err="1"/>
            <a:t>кадастрової</a:t>
          </a:r>
          <a:r>
            <a:rPr lang="ru-RU" sz="2200" b="1" kern="1200" dirty="0"/>
            <a:t> </a:t>
          </a:r>
          <a:r>
            <a:rPr lang="ru-RU" sz="2200" b="1" kern="1200" dirty="0" err="1"/>
            <a:t>оцінки</a:t>
          </a:r>
          <a:r>
            <a:rPr lang="ru-RU" sz="2200" b="1" kern="1200" dirty="0"/>
            <a:t> </a:t>
          </a:r>
          <a:r>
            <a:rPr lang="ru-RU" sz="2200" b="1" kern="1200" dirty="0" err="1"/>
            <a:t>ділянок</a:t>
          </a:r>
          <a:r>
            <a:rPr lang="ru-RU" sz="2200" b="1" kern="1200" dirty="0"/>
            <a:t> </a:t>
          </a:r>
          <a:r>
            <a:rPr lang="ru-RU" sz="2200" b="1" kern="1200" dirty="0" err="1"/>
            <a:t>землі</a:t>
          </a:r>
          <a:r>
            <a:rPr lang="ru-RU" sz="2200" b="1" kern="1200" dirty="0"/>
            <a:t>,  </a:t>
          </a:r>
          <a:r>
            <a:rPr lang="ru-RU" sz="2200" b="1" kern="1200" dirty="0" err="1"/>
            <a:t>промислових</a:t>
          </a:r>
          <a:r>
            <a:rPr lang="ru-RU" sz="2200" b="1" kern="1200" dirty="0"/>
            <a:t> </a:t>
          </a:r>
          <a:r>
            <a:rPr lang="ru-RU" sz="2200" b="1" kern="1200" dirty="0" err="1"/>
            <a:t>об’єктів</a:t>
          </a:r>
          <a:r>
            <a:rPr lang="ru-RU" sz="2200" b="1" kern="1200" dirty="0"/>
            <a:t> </a:t>
          </a:r>
          <a:r>
            <a:rPr lang="ru-RU" sz="2200" b="1" kern="1200" dirty="0" err="1"/>
            <a:t>нерухомості</a:t>
          </a:r>
          <a:r>
            <a:rPr lang="ru-RU" sz="2200" b="1" kern="1200" dirty="0"/>
            <a:t>, </a:t>
          </a:r>
          <a:r>
            <a:rPr lang="ru-RU" sz="2200" b="1" kern="1200" dirty="0" err="1"/>
            <a:t>врегулювання</a:t>
          </a:r>
          <a:r>
            <a:rPr lang="ru-RU" sz="2200" b="1" kern="1200" dirty="0"/>
            <a:t> </a:t>
          </a:r>
          <a:r>
            <a:rPr lang="ru-RU" sz="2200" b="1" kern="1200" dirty="0" err="1"/>
            <a:t>інших</a:t>
          </a:r>
          <a:r>
            <a:rPr lang="ru-RU" sz="2200" b="1" kern="1200" dirty="0"/>
            <a:t> </a:t>
          </a:r>
          <a:r>
            <a:rPr lang="ru-RU" sz="2200" b="1" kern="1200" dirty="0" err="1"/>
            <a:t>майнових</a:t>
          </a:r>
          <a:r>
            <a:rPr lang="ru-RU" sz="2200" b="1" kern="1200" dirty="0"/>
            <a:t> </a:t>
          </a:r>
          <a:r>
            <a:rPr lang="ru-RU" sz="2200" b="1" kern="1200" dirty="0" err="1"/>
            <a:t>питнь</a:t>
          </a:r>
          <a:endParaRPr lang="ru-RU" sz="2200" b="1" kern="1200" dirty="0"/>
        </a:p>
      </dsp:txBody>
      <dsp:txXfrm>
        <a:off x="537466" y="1288495"/>
        <a:ext cx="6415824" cy="1280911"/>
      </dsp:txXfrm>
    </dsp:sp>
    <dsp:sp modelId="{3EA6B0CF-C0E5-4F3A-9B16-300018EA9357}">
      <dsp:nvSpPr>
        <dsp:cNvPr id="0" name=""/>
        <dsp:cNvSpPr/>
      </dsp:nvSpPr>
      <dsp:spPr>
        <a:xfrm>
          <a:off x="0" y="3814710"/>
          <a:ext cx="9372600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26970-754A-4A3F-BB4D-B12DA744E635}">
      <dsp:nvSpPr>
        <dsp:cNvPr id="0" name=""/>
        <dsp:cNvSpPr/>
      </dsp:nvSpPr>
      <dsp:spPr>
        <a:xfrm>
          <a:off x="468172" y="2792871"/>
          <a:ext cx="6554412" cy="11695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983" tIns="0" rIns="2479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 err="1"/>
            <a:t>Підтримку</a:t>
          </a:r>
          <a:r>
            <a:rPr lang="ru-RU" sz="2200" b="1" kern="1200" dirty="0"/>
            <a:t> </a:t>
          </a:r>
          <a:r>
            <a:rPr lang="ru-RU" sz="2200" b="1" kern="1200" dirty="0" err="1"/>
            <a:t>пріоритетних</a:t>
          </a:r>
          <a:r>
            <a:rPr lang="ru-RU" sz="2200" b="1" kern="1200" dirty="0"/>
            <a:t> </a:t>
          </a:r>
          <a:r>
            <a:rPr lang="ru-RU" sz="2200" b="1" kern="1200" dirty="0" err="1"/>
            <a:t>проєктів</a:t>
          </a:r>
          <a:r>
            <a:rPr lang="ru-RU" sz="2200" b="1" kern="1200" dirty="0"/>
            <a:t> з боку </a:t>
          </a:r>
          <a:r>
            <a:rPr lang="ru-RU" sz="2200" b="1" kern="1200" dirty="0" err="1"/>
            <a:t>відповідної</a:t>
          </a:r>
          <a:r>
            <a:rPr lang="ru-RU" sz="2200" b="1" kern="1200" dirty="0"/>
            <a:t> </a:t>
          </a:r>
          <a:r>
            <a:rPr lang="ru-RU" sz="2200" b="1" kern="1200" dirty="0" err="1"/>
            <a:t>місцевої</a:t>
          </a:r>
          <a:r>
            <a:rPr lang="ru-RU" sz="2200" b="1" kern="1200" dirty="0"/>
            <a:t> ради</a:t>
          </a:r>
        </a:p>
      </dsp:txBody>
      <dsp:txXfrm>
        <a:off x="525264" y="2849963"/>
        <a:ext cx="6440228" cy="1055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00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00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FBE23-DF58-4AEC-9D78-11B711D9A974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2855913"/>
            <a:ext cx="8553450" cy="27066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5711825"/>
            <a:ext cx="4633913" cy="3000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5711825"/>
            <a:ext cx="4632325" cy="3000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63D52-9402-4609-8505-8759CFE69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77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5304a82f3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15304a82f32_0_3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20357995f0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g120357995f0_0_173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20357995f0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120357995f0_0_248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f452c847b6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gf452c847b6_0_344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f452c847b6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gf452c847b6_0_344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f452c847b6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gf452c847b6_0_399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f452c847b6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" name="Google Shape;478;gf452c847b6_0_443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14c305ece7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g14c305ece72_0_16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f452c847b6_0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gf452c847b6_0_676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f452c847b6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gf452c847b6_0_763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120357995f0_0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g120357995f0_0_603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f452c847b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gf452c847b6_0_1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f452c847b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gf452c847b6_0_57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14b9bdd0e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g14b9bdd0ee3_0_0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f452c847b6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3" name="Google Shape;773;gf452c847b6_0_86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f452c847b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gf452c847b6_0_115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f452c847b6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9" name="Google Shape;799;gf452c847b6_0_97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f452c847b6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4" name="Google Shape;814;gf452c847b6_0_141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63D52-9402-4609-8505-8759CFE69BC9}" type="slidenum">
              <a:rPr lang="ru-RU" smtClean="0"/>
              <a:t>119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805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f452c847b6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5" name="Google Shape;885;gf452c847b6_0_161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f452c847b6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450850"/>
            <a:ext cx="4010025" cy="2255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3" name="Google Shape;893;gf452c847b6_0_253:notes"/>
          <p:cNvSpPr txBox="1">
            <a:spLocks noGrp="1"/>
          </p:cNvSpPr>
          <p:nvPr>
            <p:ph type="body" idx="1"/>
          </p:nvPr>
        </p:nvSpPr>
        <p:spPr>
          <a:xfrm>
            <a:off x="1069340" y="2856389"/>
            <a:ext cx="8554720" cy="270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31853" y="157341"/>
            <a:ext cx="7029693" cy="59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1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7998" y="4437821"/>
            <a:ext cx="865740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141718"/>
                </a:solidFill>
                <a:latin typeface="Montserrat Black"/>
                <a:cs typeface="Montserrat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21617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21617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21617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383093"/>
            <a:ext cx="4651629" cy="39688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383093"/>
            <a:ext cx="4651629" cy="39688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21617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ctrTitle"/>
          </p:nvPr>
        </p:nvSpPr>
        <p:spPr>
          <a:xfrm>
            <a:off x="364525" y="870509"/>
            <a:ext cx="9964368" cy="239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1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subTitle" idx="1"/>
          </p:nvPr>
        </p:nvSpPr>
        <p:spPr>
          <a:xfrm>
            <a:off x="364516" y="3313477"/>
            <a:ext cx="9964368" cy="92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uk" smtClean="0"/>
              <a:pPr/>
              <a:t>‹#›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7419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BAF0A-8F71-4D68-8DF9-9974F5B1A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201" y="185845"/>
            <a:ext cx="6953884" cy="86177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6E6E230-D624-4166-AAEE-7A6D309696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670" y="5592508"/>
            <a:ext cx="2459482" cy="276999"/>
          </a:xfrm>
        </p:spPr>
        <p:txBody>
          <a:bodyPr/>
          <a:lstStyle/>
          <a:p>
            <a:fld id="{B8E9609D-34F6-4EC9-A57F-AB8556CA3F48}" type="datetimeFigureOut">
              <a:rPr lang="uk-UA" smtClean="0"/>
              <a:pPr/>
              <a:t>16.03.2026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CF32350-8617-4338-AAFB-5F942B7F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5756" y="5592508"/>
            <a:ext cx="3421888" cy="276999"/>
          </a:xfrm>
        </p:spPr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502DC64-1034-4CC8-838D-69213784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99248" y="5592508"/>
            <a:ext cx="2459482" cy="276999"/>
          </a:xfrm>
        </p:spPr>
        <p:txBody>
          <a:bodyPr/>
          <a:lstStyle/>
          <a:p>
            <a:fld id="{90BE4491-AD0C-4017-9FCE-4B71D2F741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4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1201" y="185845"/>
            <a:ext cx="6953884" cy="453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26488" y="1947130"/>
            <a:ext cx="4544059" cy="1308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21617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5592508"/>
            <a:ext cx="3421888" cy="300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5592508"/>
            <a:ext cx="2459482" cy="300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5592508"/>
            <a:ext cx="2459482" cy="300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.land.gov.ua/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veecobot.com/maps" TargetMode="External"/><Relationship Id="rId3" Type="http://schemas.openxmlformats.org/officeDocument/2006/relationships/hyperlink" Target="http://www.geo.gov.ua/" TargetMode="External"/><Relationship Id="rId7" Type="http://schemas.openxmlformats.org/officeDocument/2006/relationships/hyperlink" Target="https://ecozagroza.gov.ua/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avr.gov.ua/" TargetMode="External"/><Relationship Id="rId5" Type="http://schemas.openxmlformats.org/officeDocument/2006/relationships/hyperlink" Target="https://mepr.gov.ua/" TargetMode="External"/><Relationship Id="rId4" Type="http://schemas.openxmlformats.org/officeDocument/2006/relationships/hyperlink" Target="https://dir.gov.ua/" TargetMode="External"/><Relationship Id="rId9" Type="http://schemas.openxmlformats.org/officeDocument/2006/relationships/hyperlink" Target="https://texty.org.ua/water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ua/maps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psu.gov.ua/ua/map/" TargetMode="External"/><Relationship Id="rId5" Type="http://schemas.openxmlformats.org/officeDocument/2006/relationships/hyperlink" Target="https://www.bing.com/maps" TargetMode="External"/><Relationship Id="rId4" Type="http://schemas.openxmlformats.org/officeDocument/2006/relationships/hyperlink" Target="https://www.openstreetmap.org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m.ria.com/" TargetMode="External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lx.ua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2.png"/><Relationship Id="rId4" Type="http://schemas.openxmlformats.org/officeDocument/2006/relationships/image" Target="../media/image7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2.png"/><Relationship Id="rId4" Type="http://schemas.openxmlformats.org/officeDocument/2006/relationships/image" Target="../media/image71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mkip.gov.ua/content/derzhavniy-reestr-neruhomih-pamyatok-ukraini.html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9.jpg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ukrstat.gov.ua/" TargetMode="External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svita.ua/vnz/guide/" TargetMode="External"/><Relationship Id="rId4" Type="http://schemas.openxmlformats.org/officeDocument/2006/relationships/hyperlink" Target="http://www.dcz.gov.ua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6.png"/><Relationship Id="rId4" Type="http://schemas.openxmlformats.org/officeDocument/2006/relationships/image" Target="../media/image95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0.png"/><Relationship Id="rId4" Type="http://schemas.openxmlformats.org/officeDocument/2006/relationships/image" Target="../media/image109.jp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business.diia.gov.ua/business-map" TargetMode="External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xUJCc_ccOo&amp;t=42s" TargetMode="External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8.pn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4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png"/><Relationship Id="rId4" Type="http://schemas.openxmlformats.org/officeDocument/2006/relationships/image" Target="../media/image3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3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63.png"/><Relationship Id="rId7" Type="http://schemas.openxmlformats.org/officeDocument/2006/relationships/image" Target="../media/image149.pn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65.jpg"/><Relationship Id="rId7" Type="http://schemas.openxmlformats.org/officeDocument/2006/relationships/image" Target="../media/image167.pn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63.png"/><Relationship Id="rId10" Type="http://schemas.openxmlformats.org/officeDocument/2006/relationships/image" Target="../media/image150.png"/><Relationship Id="rId4" Type="http://schemas.openxmlformats.org/officeDocument/2006/relationships/image" Target="../media/image166.jpg"/><Relationship Id="rId9" Type="http://schemas.openxmlformats.org/officeDocument/2006/relationships/image" Target="../media/image149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0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0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1.jpe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png"/><Relationship Id="rId4" Type="http://schemas.openxmlformats.org/officeDocument/2006/relationships/image" Target="../media/image182.jp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jpg"/><Relationship Id="rId3" Type="http://schemas.openxmlformats.org/officeDocument/2006/relationships/image" Target="../media/image186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11" Type="http://schemas.openxmlformats.org/officeDocument/2006/relationships/image" Target="../media/image193.jpg"/><Relationship Id="rId5" Type="http://schemas.openxmlformats.org/officeDocument/2006/relationships/image" Target="../media/image187.png"/><Relationship Id="rId10" Type="http://schemas.openxmlformats.org/officeDocument/2006/relationships/image" Target="../media/image192.jpg"/><Relationship Id="rId4" Type="http://schemas.openxmlformats.org/officeDocument/2006/relationships/hyperlink" Target="mailto:org.trada@gmail.com" TargetMode="External"/><Relationship Id="rId9" Type="http://schemas.openxmlformats.org/officeDocument/2006/relationships/image" Target="../media/image191.jp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52.pn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8.png"/><Relationship Id="rId5" Type="http://schemas.openxmlformats.org/officeDocument/2006/relationships/image" Target="../media/image197.jpg"/><Relationship Id="rId10" Type="http://schemas.openxmlformats.org/officeDocument/2006/relationships/image" Target="../media/image202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5.jpe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003300" y="973935"/>
            <a:ext cx="8382000" cy="2641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5095"/>
              </a:lnSpc>
              <a:spcBef>
                <a:spcPts val="100"/>
              </a:spcBef>
            </a:pPr>
            <a:r>
              <a:rPr lang="uk-UA" sz="4400" b="1" spc="5" dirty="0">
                <a:solidFill>
                  <a:srgbClr val="0000FF"/>
                </a:solidFill>
                <a:latin typeface="Montserrat Black"/>
                <a:cs typeface="Montserrat Black"/>
              </a:rPr>
              <a:t>Як розробити </a:t>
            </a:r>
          </a:p>
          <a:p>
            <a:pPr marL="84455" algn="ctr">
              <a:lnSpc>
                <a:spcPts val="5095"/>
              </a:lnSpc>
              <a:spcBef>
                <a:spcPts val="100"/>
              </a:spcBef>
            </a:pPr>
            <a:r>
              <a:rPr sz="4400" b="1" spc="5" dirty="0">
                <a:solidFill>
                  <a:srgbClr val="0000FF"/>
                </a:solidFill>
                <a:latin typeface="Montserrat Black"/>
                <a:cs typeface="Montserrat Black"/>
              </a:rPr>
              <a:t>ІНВЕСТИЦІЙНИЙ</a:t>
            </a:r>
            <a:r>
              <a:rPr lang="uk-UA" sz="4400" b="1" spc="5" dirty="0">
                <a:solidFill>
                  <a:srgbClr val="0000FF"/>
                </a:solidFill>
                <a:latin typeface="Montserrat Black"/>
                <a:cs typeface="Montserrat Black"/>
              </a:rPr>
              <a:t> </a:t>
            </a:r>
            <a:r>
              <a:rPr sz="4400" b="1" spc="5" dirty="0">
                <a:solidFill>
                  <a:srgbClr val="0000FF"/>
                </a:solidFill>
                <a:latin typeface="Montserrat"/>
                <a:cs typeface="Montserrat"/>
              </a:rPr>
              <a:t>ПАСПОРТ</a:t>
            </a:r>
            <a:r>
              <a:rPr lang="uk-UA" sz="4400" b="1" spc="5" dirty="0">
                <a:solidFill>
                  <a:srgbClr val="0000FF"/>
                </a:solidFill>
                <a:latin typeface="Montserrat"/>
                <a:cs typeface="Montserrat"/>
              </a:rPr>
              <a:t> територіальної громади</a:t>
            </a:r>
            <a:endParaRPr sz="4400" b="1" dirty="0">
              <a:solidFill>
                <a:srgbClr val="0000FF"/>
              </a:solidFill>
              <a:latin typeface="Montserrat"/>
              <a:cs typeface="Montserrat"/>
            </a:endParaRPr>
          </a:p>
        </p:txBody>
      </p:sp>
      <p:sp>
        <p:nvSpPr>
          <p:cNvPr id="9" name="Прямокутник 19">
            <a:extLst>
              <a:ext uri="{FF2B5EF4-FFF2-40B4-BE49-F238E27FC236}">
                <a16:creationId xmlns:a16="http://schemas.microsoft.com/office/drawing/2014/main" id="{EEB26C2F-683E-47DE-B01E-FBC925BED180}"/>
              </a:ext>
            </a:extLst>
          </p:cNvPr>
          <p:cNvSpPr/>
          <p:nvPr/>
        </p:nvSpPr>
        <p:spPr>
          <a:xfrm>
            <a:off x="5346700" y="3718640"/>
            <a:ext cx="51054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uk-UA" sz="1800" b="1" dirty="0">
                <a:latin typeface="+mj-lt"/>
              </a:rPr>
              <a:t>Презентація складена відповідно до методики та розробок Клубу ділових людей, що застосовуються Програмою </a:t>
            </a:r>
            <a:r>
              <a:rPr lang="en-US" sz="1800" b="1" dirty="0">
                <a:latin typeface="+mj-lt"/>
              </a:rPr>
              <a:t>U-LEAD </a:t>
            </a:r>
            <a:r>
              <a:rPr lang="uk-UA" sz="1800" b="1" dirty="0">
                <a:latin typeface="+mj-lt"/>
              </a:rPr>
              <a:t>з </a:t>
            </a:r>
            <a:r>
              <a:rPr lang="uk-UA" b="1" dirty="0">
                <a:latin typeface="+mj-lt"/>
              </a:rPr>
              <a:t>Є</a:t>
            </a:r>
            <a:r>
              <a:rPr lang="uk-UA" sz="1800" b="1" dirty="0">
                <a:latin typeface="+mj-lt"/>
              </a:rPr>
              <a:t>вропою.</a:t>
            </a:r>
          </a:p>
          <a:p>
            <a:pPr algn="ctr"/>
            <a:endParaRPr lang="uk-UA" sz="1800" b="1" dirty="0">
              <a:latin typeface="+mj-lt"/>
            </a:endParaRPr>
          </a:p>
          <a:p>
            <a:pPr algn="ctr"/>
            <a:r>
              <a:rPr lang="uk-UA" dirty="0">
                <a:solidFill>
                  <a:srgbClr val="0000FF"/>
                </a:solidFill>
                <a:latin typeface="+mj-lt"/>
              </a:rPr>
              <a:t>В презентації</a:t>
            </a:r>
            <a:r>
              <a:rPr lang="uk-UA" sz="1800" dirty="0">
                <a:solidFill>
                  <a:srgbClr val="0000FF"/>
                </a:solidFill>
                <a:latin typeface="+mj-lt"/>
              </a:rPr>
              <a:t> використані матеріали інвестиційних паспортів </a:t>
            </a:r>
            <a:r>
              <a:rPr lang="uk-UA" sz="1800" dirty="0" err="1">
                <a:solidFill>
                  <a:srgbClr val="0000FF"/>
                </a:solidFill>
                <a:latin typeface="+mj-lt"/>
              </a:rPr>
              <a:t>Тупичівської</a:t>
            </a:r>
            <a:r>
              <a:rPr lang="uk-UA" sz="1800" dirty="0">
                <a:solidFill>
                  <a:srgbClr val="0000FF"/>
                </a:solidFill>
                <a:latin typeface="+mj-lt"/>
              </a:rPr>
              <a:t>,  Коломийської, Овруцької громад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17500" y="149724"/>
            <a:ext cx="99060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ПЛАН РОБОТИ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2300" y="1101725"/>
            <a:ext cx="9448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dirty="0"/>
              <a:t>І. Інвестиційний паспорт як документ</a:t>
            </a:r>
          </a:p>
          <a:p>
            <a:r>
              <a:rPr lang="uk-UA" sz="3000" dirty="0"/>
              <a:t>ІІ. Основні частини та інформація, що має бути в інвестиційному паспорті:</a:t>
            </a:r>
          </a:p>
          <a:p>
            <a:pPr marL="457200" indent="-457200">
              <a:buAutoNum type="arabicPeriod"/>
            </a:pPr>
            <a:r>
              <a:rPr lang="uk-UA" sz="3000" dirty="0"/>
              <a:t>Загальна інформація в інвестиційному паспорті</a:t>
            </a:r>
          </a:p>
          <a:p>
            <a:pPr marL="457200" indent="-457200">
              <a:buAutoNum type="arabicPeriod"/>
            </a:pPr>
            <a:r>
              <a:rPr lang="uk-UA" sz="3000" dirty="0"/>
              <a:t>Фактори інвестиційної привабливості</a:t>
            </a:r>
          </a:p>
          <a:p>
            <a:pPr marL="457200" indent="-457200">
              <a:buAutoNum type="arabicPeriod"/>
            </a:pPr>
            <a:r>
              <a:rPr lang="uk-UA" sz="3000" dirty="0"/>
              <a:t>Інвестиційні пропозиції</a:t>
            </a:r>
          </a:p>
          <a:p>
            <a:pPr marL="457200" indent="-457200">
              <a:buAutoNum type="arabicPeriod"/>
            </a:pPr>
            <a:r>
              <a:rPr lang="uk-UA" sz="3000" dirty="0"/>
              <a:t>Звернення, контакти</a:t>
            </a:r>
          </a:p>
          <a:p>
            <a:r>
              <a:rPr lang="uk-UA" sz="3000" dirty="0"/>
              <a:t>ІІІ. Як просувати інвестиційний паспорт, де та яким чином його можна використати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3355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17500" y="378631"/>
            <a:ext cx="99060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ПРАВИЛА РОБОТИ НА СЕМІНАРІ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145" y="1482725"/>
            <a:ext cx="69608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000" dirty="0"/>
              <a:t>Бути максимально </a:t>
            </a:r>
            <a:r>
              <a:rPr lang="ru-RU" sz="3000" dirty="0" err="1"/>
              <a:t>активними</a:t>
            </a:r>
            <a:r>
              <a:rPr lang="ru-RU" sz="3000" dirty="0"/>
              <a:t> та </a:t>
            </a:r>
            <a:r>
              <a:rPr lang="ru-RU" sz="3000" dirty="0" err="1"/>
              <a:t>зосередженими</a:t>
            </a:r>
            <a:r>
              <a:rPr lang="ru-RU" sz="3000" dirty="0"/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000" dirty="0" err="1"/>
              <a:t>Вимкнути</a:t>
            </a:r>
            <a:r>
              <a:rPr lang="ru-RU" sz="3000" dirty="0"/>
              <a:t> </a:t>
            </a:r>
            <a:r>
              <a:rPr lang="ru-RU" sz="3000" dirty="0" err="1"/>
              <a:t>мобілки</a:t>
            </a:r>
            <a:r>
              <a:rPr lang="ru-RU" sz="3000" dirty="0"/>
              <a:t>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000" dirty="0" err="1"/>
              <a:t>Перебивати</a:t>
            </a:r>
            <a:r>
              <a:rPr lang="ru-RU" sz="3000" dirty="0"/>
              <a:t> </a:t>
            </a:r>
            <a:r>
              <a:rPr lang="ru-RU" sz="3000" dirty="0" err="1"/>
              <a:t>можна</a:t>
            </a:r>
            <a:r>
              <a:rPr lang="ru-RU" sz="3000" dirty="0"/>
              <a:t>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000" dirty="0" err="1"/>
              <a:t>Задавати</a:t>
            </a:r>
            <a:r>
              <a:rPr lang="ru-RU" sz="3000" dirty="0"/>
              <a:t> </a:t>
            </a:r>
            <a:r>
              <a:rPr lang="ru-RU" sz="3000" dirty="0" err="1"/>
              <a:t>питання</a:t>
            </a:r>
            <a:r>
              <a:rPr lang="ru-RU" sz="3000" dirty="0"/>
              <a:t> треба;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000" dirty="0"/>
              <a:t>Не </a:t>
            </a:r>
            <a:r>
              <a:rPr lang="ru-RU" sz="3000" dirty="0" err="1"/>
              <a:t>відволікатися</a:t>
            </a:r>
            <a:r>
              <a:rPr lang="ru-RU" sz="3000" dirty="0"/>
              <a:t> на </a:t>
            </a:r>
            <a:r>
              <a:rPr lang="ru-RU" sz="3000" dirty="0" err="1"/>
              <a:t>інші</a:t>
            </a:r>
            <a:r>
              <a:rPr lang="ru-RU" sz="3000" dirty="0"/>
              <a:t> </a:t>
            </a:r>
            <a:r>
              <a:rPr lang="ru-RU" sz="3000" dirty="0" err="1"/>
              <a:t>справи</a:t>
            </a:r>
            <a:endParaRPr lang="ru-RU" sz="3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12" y="1242557"/>
            <a:ext cx="3089862" cy="433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968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17500" y="149724"/>
            <a:ext cx="9906000" cy="968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Що таке інвестиційний паспорт </a:t>
            </a:r>
          </a:p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та його особливості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0B5056-F2B0-4621-A0A7-D5C6965400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00" y="1330325"/>
            <a:ext cx="1111418" cy="1125853"/>
          </a:xfrm>
          <a:prstGeom prst="rect">
            <a:avLst/>
          </a:prstGeom>
        </p:spPr>
      </p:pic>
      <p:sp>
        <p:nvSpPr>
          <p:cNvPr id="4" name="Прямокутник 19">
            <a:extLst>
              <a:ext uri="{FF2B5EF4-FFF2-40B4-BE49-F238E27FC236}">
                <a16:creationId xmlns:a16="http://schemas.microsoft.com/office/drawing/2014/main" id="{EEB26C2F-683E-47DE-B01E-FBC925BED180}"/>
              </a:ext>
            </a:extLst>
          </p:cNvPr>
          <p:cNvSpPr/>
          <p:nvPr/>
        </p:nvSpPr>
        <p:spPr>
          <a:xfrm>
            <a:off x="88900" y="2625725"/>
            <a:ext cx="245975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uk-UA" sz="1800" dirty="0">
                <a:solidFill>
                  <a:srgbClr val="0000FF"/>
                </a:solidFill>
                <a:latin typeface="Arial Black" panose="020B0A04020102020204" pitchFamily="34" charset="0"/>
              </a:rPr>
              <a:t>ІНВЕСТИЦІЙНИЙ</a:t>
            </a:r>
            <a:br>
              <a:rPr lang="uk-UA" sz="1800" dirty="0">
                <a:solidFill>
                  <a:srgbClr val="0000FF"/>
                </a:solidFill>
                <a:latin typeface="Arial Black" panose="020B0A04020102020204" pitchFamily="34" charset="0"/>
              </a:rPr>
            </a:br>
            <a:r>
              <a:rPr lang="uk-UA" sz="1800" dirty="0">
                <a:solidFill>
                  <a:srgbClr val="0000FF"/>
                </a:solidFill>
                <a:latin typeface="Arial Black" panose="020B0A04020102020204" pitchFamily="34" charset="0"/>
              </a:rPr>
              <a:t>ПАСПОРТ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5098" y="4530725"/>
            <a:ext cx="103632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b="1" dirty="0">
                <a:solidFill>
                  <a:srgbClr val="071940"/>
                </a:solidFill>
              </a:rPr>
              <a:t>інвестиційний паспорт – </a:t>
            </a:r>
            <a:r>
              <a:rPr lang="uk-UA" sz="2200" b="1" dirty="0">
                <a:solidFill>
                  <a:srgbClr val="0000FF"/>
                </a:solidFill>
              </a:rPr>
              <a:t>для роботи з інвесторами </a:t>
            </a:r>
            <a:r>
              <a:rPr lang="uk-UA" sz="2200" b="1" dirty="0">
                <a:solidFill>
                  <a:srgbClr val="002060"/>
                </a:solidFill>
              </a:rPr>
              <a:t>(а не для </a:t>
            </a:r>
            <a:r>
              <a:rPr lang="uk-UA" sz="2200" b="1" dirty="0" err="1">
                <a:solidFill>
                  <a:srgbClr val="002060"/>
                </a:solidFill>
              </a:rPr>
              <a:t>самоінформування</a:t>
            </a:r>
            <a:r>
              <a:rPr lang="uk-UA" sz="2200" b="1" dirty="0">
                <a:solidFill>
                  <a:srgbClr val="002060"/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b="1" dirty="0">
                <a:solidFill>
                  <a:srgbClr val="002060"/>
                </a:solidFill>
              </a:rPr>
              <a:t>як документ не потребує офіційного затвердження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200" b="1" dirty="0">
                <a:solidFill>
                  <a:srgbClr val="002060"/>
                </a:solidFill>
              </a:rPr>
              <a:t>можна використати шаблон у </a:t>
            </a:r>
            <a:r>
              <a:rPr lang="en-US" sz="2200" b="1" dirty="0">
                <a:solidFill>
                  <a:srgbClr val="002060"/>
                </a:solidFill>
              </a:rPr>
              <a:t>power-point</a:t>
            </a:r>
            <a:r>
              <a:rPr lang="uk-UA" sz="2200" b="1" dirty="0">
                <a:solidFill>
                  <a:srgbClr val="002060"/>
                </a:solidFill>
              </a:rPr>
              <a:t>, але з даними своєї громади</a:t>
            </a:r>
            <a:endParaRPr lang="ru-RU" sz="2200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2832100" y="1253499"/>
            <a:ext cx="7543800" cy="2133600"/>
          </a:xfrm>
          <a:prstGeom prst="roundRect">
            <a:avLst/>
          </a:prstGeom>
          <a:solidFill>
            <a:srgbClr val="191970">
              <a:lumMod val="60000"/>
              <a:lumOff val="40000"/>
            </a:srgbClr>
          </a:solidFill>
          <a:ln w="12700" cap="flat" cmpd="sng" algn="ctr">
            <a:solidFill>
              <a:srgbClr val="1E0F8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600" b="1" dirty="0"/>
              <a:t>документ, </a:t>
            </a:r>
            <a:r>
              <a:rPr lang="ru-RU" sz="2600" b="1" dirty="0" err="1"/>
              <a:t>спрямований</a:t>
            </a:r>
            <a:r>
              <a:rPr lang="ru-RU" sz="2600" b="1" dirty="0"/>
              <a:t> на </a:t>
            </a:r>
            <a:r>
              <a:rPr lang="ru-RU" sz="2600" b="1" dirty="0" err="1"/>
              <a:t>донесення</a:t>
            </a:r>
            <a:r>
              <a:rPr lang="ru-RU" sz="2600" b="1" dirty="0"/>
              <a:t> </a:t>
            </a:r>
            <a:r>
              <a:rPr lang="ru-RU" sz="2600" b="1" dirty="0" err="1"/>
              <a:t>необхідної</a:t>
            </a:r>
            <a:r>
              <a:rPr lang="ru-RU" sz="2600" b="1" dirty="0"/>
              <a:t> </a:t>
            </a:r>
            <a:r>
              <a:rPr lang="ru-RU" sz="2600" b="1" dirty="0" err="1"/>
              <a:t>інформації</a:t>
            </a:r>
            <a:r>
              <a:rPr lang="ru-RU" sz="2600" b="1" dirty="0"/>
              <a:t> про громаду до </a:t>
            </a:r>
            <a:r>
              <a:rPr lang="ru-RU" sz="2600" b="1" dirty="0" err="1"/>
              <a:t>потенційних</a:t>
            </a:r>
            <a:r>
              <a:rPr lang="ru-RU" sz="2600" b="1" dirty="0"/>
              <a:t> </a:t>
            </a:r>
            <a:r>
              <a:rPr lang="ru-RU" sz="2600" b="1" dirty="0" err="1"/>
              <a:t>інвесторів</a:t>
            </a:r>
            <a:r>
              <a:rPr lang="ru-RU" sz="2600" b="1" dirty="0"/>
              <a:t> та </a:t>
            </a:r>
            <a:r>
              <a:rPr lang="ru-RU" sz="2600" b="1" dirty="0" err="1"/>
              <a:t>спонукання</a:t>
            </a:r>
            <a:r>
              <a:rPr lang="ru-RU" sz="2600" b="1" dirty="0"/>
              <a:t> </a:t>
            </a:r>
            <a:r>
              <a:rPr lang="ru-RU" sz="2600" b="1" dirty="0" err="1"/>
              <a:t>їх</a:t>
            </a:r>
            <a:r>
              <a:rPr lang="ru-RU" sz="2600" b="1" dirty="0"/>
              <a:t> до </a:t>
            </a:r>
            <a:r>
              <a:rPr lang="ru-RU" sz="2600" b="1" dirty="0" err="1"/>
              <a:t>дій</a:t>
            </a:r>
            <a:r>
              <a:rPr lang="ru-RU" sz="2600" b="1" dirty="0"/>
              <a:t>. </a:t>
            </a:r>
            <a:r>
              <a:rPr lang="ru-RU" sz="2600" b="1" dirty="0" err="1"/>
              <a:t>Створення</a:t>
            </a:r>
            <a:r>
              <a:rPr lang="ru-RU" sz="2600" b="1" dirty="0"/>
              <a:t> </a:t>
            </a:r>
            <a:r>
              <a:rPr lang="ru-RU" sz="2600" b="1" dirty="0" err="1"/>
              <a:t>інвестиційного</a:t>
            </a:r>
            <a:r>
              <a:rPr lang="ru-RU" sz="2600" b="1" dirty="0"/>
              <a:t> паспорта – перший та </a:t>
            </a:r>
            <a:r>
              <a:rPr lang="ru-RU" sz="2600" b="1" dirty="0" err="1"/>
              <a:t>необхідний</a:t>
            </a:r>
            <a:r>
              <a:rPr lang="ru-RU" sz="2600" b="1" dirty="0"/>
              <a:t> </a:t>
            </a:r>
            <a:r>
              <a:rPr lang="ru-RU" sz="2600" b="1" dirty="0" err="1"/>
              <a:t>крок</a:t>
            </a:r>
            <a:r>
              <a:rPr lang="ru-RU" sz="2600" b="1" dirty="0"/>
              <a:t> маркетингу </a:t>
            </a:r>
            <a:r>
              <a:rPr lang="ru-RU" sz="2600" b="1" dirty="0" err="1"/>
              <a:t>території</a:t>
            </a:r>
            <a:endParaRPr lang="ru-RU" sz="2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5096" y="3692525"/>
            <a:ext cx="10363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rgbClr val="0000FF"/>
                </a:solidFill>
              </a:rPr>
              <a:t>Це</a:t>
            </a:r>
            <a:r>
              <a:rPr lang="ru-RU" b="1" i="1" dirty="0">
                <a:solidFill>
                  <a:srgbClr val="0000FF"/>
                </a:solidFill>
              </a:rPr>
              <a:t> </a:t>
            </a:r>
            <a:r>
              <a:rPr lang="ru-RU" b="1" i="1" dirty="0" err="1">
                <a:solidFill>
                  <a:srgbClr val="0000FF"/>
                </a:solidFill>
              </a:rPr>
              <a:t>аналітична</a:t>
            </a:r>
            <a:r>
              <a:rPr lang="ru-RU" b="1" i="1" dirty="0">
                <a:solidFill>
                  <a:srgbClr val="0000FF"/>
                </a:solidFill>
              </a:rPr>
              <a:t> база, </a:t>
            </a:r>
            <a:r>
              <a:rPr lang="ru-RU" b="1" i="1" dirty="0" err="1">
                <a:solidFill>
                  <a:srgbClr val="0000FF"/>
                </a:solidFill>
              </a:rPr>
              <a:t>джерело</a:t>
            </a:r>
            <a:r>
              <a:rPr lang="ru-RU" b="1" i="1" dirty="0">
                <a:solidFill>
                  <a:srgbClr val="0000FF"/>
                </a:solidFill>
              </a:rPr>
              <a:t> </a:t>
            </a:r>
            <a:r>
              <a:rPr lang="ru-RU" b="1" i="1" dirty="0" err="1">
                <a:solidFill>
                  <a:srgbClr val="0000FF"/>
                </a:solidFill>
              </a:rPr>
              <a:t>інформації</a:t>
            </a:r>
            <a:r>
              <a:rPr lang="ru-RU" b="1" i="1" dirty="0">
                <a:solidFill>
                  <a:srgbClr val="0000FF"/>
                </a:solidFill>
              </a:rPr>
              <a:t> для </a:t>
            </a:r>
            <a:r>
              <a:rPr lang="ru-RU" b="1" i="1" dirty="0" err="1">
                <a:solidFill>
                  <a:srgbClr val="0000FF"/>
                </a:solidFill>
              </a:rPr>
              <a:t>формування</a:t>
            </a:r>
            <a:r>
              <a:rPr lang="ru-RU" b="1" i="1" dirty="0">
                <a:solidFill>
                  <a:srgbClr val="0000FF"/>
                </a:solidFill>
              </a:rPr>
              <a:t> у </a:t>
            </a:r>
            <a:r>
              <a:rPr lang="ru-RU" b="1" i="1" dirty="0" err="1">
                <a:solidFill>
                  <a:srgbClr val="0000FF"/>
                </a:solidFill>
              </a:rPr>
              <a:t>потенційного</a:t>
            </a:r>
            <a:r>
              <a:rPr lang="ru-RU" b="1" i="1" dirty="0">
                <a:solidFill>
                  <a:srgbClr val="0000FF"/>
                </a:solidFill>
              </a:rPr>
              <a:t> </a:t>
            </a:r>
            <a:r>
              <a:rPr lang="ru-RU" b="1" i="1" dirty="0" err="1">
                <a:solidFill>
                  <a:srgbClr val="0000FF"/>
                </a:solidFill>
              </a:rPr>
              <a:t>інвестора</a:t>
            </a:r>
            <a:r>
              <a:rPr lang="ru-RU" b="1" i="1" dirty="0">
                <a:solidFill>
                  <a:srgbClr val="0000FF"/>
                </a:solidFill>
              </a:rPr>
              <a:t> правильного </a:t>
            </a:r>
            <a:r>
              <a:rPr lang="ru-RU" b="1" i="1" dirty="0" err="1">
                <a:solidFill>
                  <a:srgbClr val="0000FF"/>
                </a:solidFill>
              </a:rPr>
              <a:t>уявлення</a:t>
            </a:r>
            <a:r>
              <a:rPr lang="ru-RU" b="1" i="1" dirty="0">
                <a:solidFill>
                  <a:srgbClr val="0000FF"/>
                </a:solidFill>
              </a:rPr>
              <a:t> про </a:t>
            </a:r>
            <a:r>
              <a:rPr lang="ru-RU" b="1" i="1" dirty="0" err="1">
                <a:solidFill>
                  <a:srgbClr val="0000FF"/>
                </a:solidFill>
              </a:rPr>
              <a:t>інвестиційну</a:t>
            </a:r>
            <a:r>
              <a:rPr lang="ru-RU" b="1" i="1" dirty="0">
                <a:solidFill>
                  <a:srgbClr val="0000FF"/>
                </a:solidFill>
              </a:rPr>
              <a:t> </a:t>
            </a:r>
            <a:r>
              <a:rPr lang="ru-RU" b="1" i="1" dirty="0" err="1">
                <a:solidFill>
                  <a:srgbClr val="0000FF"/>
                </a:solidFill>
              </a:rPr>
              <a:t>привабливість</a:t>
            </a:r>
            <a:r>
              <a:rPr lang="ru-RU" b="1" i="1" dirty="0">
                <a:solidFill>
                  <a:srgbClr val="0000FF"/>
                </a:solidFill>
              </a:rPr>
              <a:t> </a:t>
            </a:r>
            <a:r>
              <a:rPr lang="ru-RU" b="1" i="1" dirty="0" err="1">
                <a:solidFill>
                  <a:srgbClr val="0000FF"/>
                </a:solidFill>
              </a:rPr>
              <a:t>території</a:t>
            </a:r>
            <a:r>
              <a:rPr lang="ru-RU" b="1" i="1" dirty="0">
                <a:solidFill>
                  <a:srgbClr val="0000FF"/>
                </a:solidFill>
              </a:rPr>
              <a:t>. </a:t>
            </a:r>
            <a:r>
              <a:rPr lang="ru-RU" b="1" i="1" dirty="0" err="1">
                <a:solidFill>
                  <a:srgbClr val="0000FF"/>
                </a:solidFill>
              </a:rPr>
              <a:t>Водночас</a:t>
            </a:r>
            <a:r>
              <a:rPr lang="ru-RU" b="1" i="1" dirty="0">
                <a:solidFill>
                  <a:srgbClr val="0000FF"/>
                </a:solidFill>
              </a:rPr>
              <a:t> – </a:t>
            </a:r>
            <a:r>
              <a:rPr lang="ru-RU" b="1" i="1" dirty="0" err="1">
                <a:solidFill>
                  <a:srgbClr val="0000FF"/>
                </a:solidFill>
              </a:rPr>
              <a:t>агітаційний</a:t>
            </a:r>
            <a:r>
              <a:rPr lang="ru-RU" b="1" i="1" dirty="0">
                <a:solidFill>
                  <a:srgbClr val="0000FF"/>
                </a:solidFill>
              </a:rPr>
              <a:t> </a:t>
            </a:r>
            <a:r>
              <a:rPr lang="ru-RU" b="1" i="1" dirty="0" err="1">
                <a:solidFill>
                  <a:srgbClr val="0000FF"/>
                </a:solidFill>
              </a:rPr>
              <a:t>матеріал</a:t>
            </a:r>
            <a:r>
              <a:rPr lang="ru-RU" b="1" i="1" dirty="0">
                <a:solidFill>
                  <a:srgbClr val="0000FF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049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 txBox="1"/>
          <p:nvPr/>
        </p:nvSpPr>
        <p:spPr>
          <a:xfrm>
            <a:off x="317500" y="217301"/>
            <a:ext cx="9906000" cy="14178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Інвестиційний паспорт як інструмент  інформування та залучення інвесторів до громади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514765-A289-4F73-8899-76B05A1C12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00" y="2397125"/>
            <a:ext cx="844364" cy="1083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63F8F8-4778-4F4E-B030-06279D9C4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1100" y="2397125"/>
            <a:ext cx="1420720" cy="1083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4082EC-7738-4F16-B76D-2149C42B48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700" y="2320925"/>
            <a:ext cx="1159200" cy="1083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B56AA6-2056-4003-9EE7-9E154A95BB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300" y="2320925"/>
            <a:ext cx="1107573" cy="1083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2844C3-B6B3-49A0-B7B2-5DC2A455A9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1300" y="2304125"/>
            <a:ext cx="1083600" cy="1083600"/>
          </a:xfrm>
          <a:prstGeom prst="rect">
            <a:avLst/>
          </a:prstGeom>
        </p:spPr>
      </p:pic>
      <p:sp>
        <p:nvSpPr>
          <p:cNvPr id="9" name="Google Shape;477;p23">
            <a:extLst>
              <a:ext uri="{FF2B5EF4-FFF2-40B4-BE49-F238E27FC236}">
                <a16:creationId xmlns:a16="http://schemas.microsoft.com/office/drawing/2014/main" id="{DAF8FF7A-3C71-4548-86B6-DB0688F833F0}"/>
              </a:ext>
            </a:extLst>
          </p:cNvPr>
          <p:cNvSpPr/>
          <p:nvPr/>
        </p:nvSpPr>
        <p:spPr>
          <a:xfrm>
            <a:off x="154165" y="4009296"/>
            <a:ext cx="178772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>
                <a:solidFill>
                  <a:srgbClr val="071940"/>
                </a:solidFill>
                <a:latin typeface="+mj-lt"/>
              </a:rPr>
              <a:t>Комплексний інформаційний документ</a:t>
            </a:r>
            <a:endParaRPr sz="1800" b="1" dirty="0">
              <a:solidFill>
                <a:srgbClr val="071940"/>
              </a:solidFill>
              <a:latin typeface="+mj-lt"/>
            </a:endParaRPr>
          </a:p>
        </p:txBody>
      </p:sp>
      <p:sp>
        <p:nvSpPr>
          <p:cNvPr id="10" name="Google Shape;478;p23">
            <a:extLst>
              <a:ext uri="{FF2B5EF4-FFF2-40B4-BE49-F238E27FC236}">
                <a16:creationId xmlns:a16="http://schemas.microsoft.com/office/drawing/2014/main" id="{E4ABB60C-D698-4718-80C6-5C7F94D0E0BD}"/>
              </a:ext>
            </a:extLst>
          </p:cNvPr>
          <p:cNvSpPr/>
          <p:nvPr/>
        </p:nvSpPr>
        <p:spPr>
          <a:xfrm>
            <a:off x="1974256" y="4009296"/>
            <a:ext cx="210941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для потенційних внутрішніх та зовнішніх інвесторів</a:t>
            </a:r>
            <a:endParaRPr sz="1800" b="1" dirty="0">
              <a:solidFill>
                <a:srgbClr val="07194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" name="Google Shape;479;p23">
            <a:extLst>
              <a:ext uri="{FF2B5EF4-FFF2-40B4-BE49-F238E27FC236}">
                <a16:creationId xmlns:a16="http://schemas.microsoft.com/office/drawing/2014/main" id="{2CE6448E-6BEC-4BEE-8E57-983F049BDCDF}"/>
              </a:ext>
            </a:extLst>
          </p:cNvPr>
          <p:cNvSpPr/>
          <p:nvPr/>
        </p:nvSpPr>
        <p:spPr>
          <a:xfrm>
            <a:off x="4074243" y="3844925"/>
            <a:ext cx="2370943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про громаду, </a:t>
            </a:r>
            <a:b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</a:b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про </a:t>
            </a:r>
            <a:r>
              <a:rPr lang="uk-UA" sz="1800" b="1" dirty="0">
                <a:solidFill>
                  <a:srgbClr val="071940"/>
                </a:solidFill>
              </a:rPr>
              <a:t>фактори </a:t>
            </a:r>
            <a:br>
              <a:rPr lang="uk-UA" sz="1800" b="1" dirty="0">
                <a:solidFill>
                  <a:srgbClr val="071940"/>
                </a:solidFill>
              </a:rPr>
            </a:br>
            <a:r>
              <a:rPr lang="uk-UA" sz="1800" b="1" dirty="0">
                <a:solidFill>
                  <a:srgbClr val="071940"/>
                </a:solidFill>
              </a:rPr>
              <a:t>інвестиційної привабливості та </a:t>
            </a: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інвестиційні можливості</a:t>
            </a:r>
            <a:endParaRPr sz="1800" b="1" dirty="0">
              <a:solidFill>
                <a:srgbClr val="07194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2" name="Google Shape;480;p23">
            <a:extLst>
              <a:ext uri="{FF2B5EF4-FFF2-40B4-BE49-F238E27FC236}">
                <a16:creationId xmlns:a16="http://schemas.microsoft.com/office/drawing/2014/main" id="{C8FEE38E-1381-445B-867F-6BD0CA0BF819}"/>
              </a:ext>
            </a:extLst>
          </p:cNvPr>
          <p:cNvSpPr/>
          <p:nvPr/>
        </p:nvSpPr>
        <p:spPr>
          <a:xfrm>
            <a:off x="6351199" y="3921125"/>
            <a:ext cx="189110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>
                <a:solidFill>
                  <a:srgbClr val="071940"/>
                </a:solidFill>
              </a:rPr>
              <a:t>що</a:t>
            </a:r>
            <a:r>
              <a:rPr lang="uk-UA" sz="1800" b="1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 мотивує</a:t>
            </a:r>
            <a:r>
              <a:rPr lang="uk-UA" sz="1800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 </a:t>
            </a: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підприємця відкрити або розширити бізнес у громаді</a:t>
            </a:r>
            <a:endParaRPr sz="1800" b="1" dirty="0">
              <a:solidFill>
                <a:srgbClr val="07194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3" name="Google Shape;475;p23">
            <a:extLst>
              <a:ext uri="{FF2B5EF4-FFF2-40B4-BE49-F238E27FC236}">
                <a16:creationId xmlns:a16="http://schemas.microsoft.com/office/drawing/2014/main" id="{CABBAD81-75F5-460E-A7B7-6A04F8BCF5EE}"/>
              </a:ext>
            </a:extLst>
          </p:cNvPr>
          <p:cNvSpPr txBox="1"/>
          <p:nvPr/>
        </p:nvSpPr>
        <p:spPr>
          <a:xfrm>
            <a:off x="8317149" y="3692525"/>
            <a:ext cx="2211151" cy="217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Arial"/>
              <a:buNone/>
            </a:pP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для досягнення цілей обох сторін: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ü"/>
            </a:pPr>
            <a:r>
              <a:rPr lang="uk-UA" sz="1800" b="1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підприємця</a:t>
            </a:r>
            <a:r>
              <a:rPr lang="uk-UA" sz="1800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 – </a:t>
            </a: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прибуток; 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ü"/>
            </a:pPr>
            <a:r>
              <a:rPr lang="uk-UA" sz="1800" b="1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громади – </a:t>
            </a:r>
            <a:r>
              <a:rPr lang="uk-UA" sz="1800" b="1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економічна спроможність</a:t>
            </a:r>
            <a:endParaRPr sz="1800" b="1" dirty="0">
              <a:solidFill>
                <a:srgbClr val="FF99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676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17500" y="217301"/>
            <a:ext cx="9906000" cy="956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Що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інвестору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важливо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в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інвестиційному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паспорті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, а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що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ні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? 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272452"/>
              </p:ext>
            </p:extLst>
          </p:nvPr>
        </p:nvGraphicFramePr>
        <p:xfrm>
          <a:off x="546100" y="1406525"/>
          <a:ext cx="96774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Важливо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Не важливо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err="1"/>
                        <a:t>Інвестиційні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об’єкти</a:t>
                      </a:r>
                      <a:r>
                        <a:rPr lang="ru-RU" sz="2400" dirty="0"/>
                        <a:t>. </a:t>
                      </a:r>
                      <a:br>
                        <a:rPr lang="ru-RU" sz="2400" dirty="0"/>
                      </a:br>
                      <a:r>
                        <a:rPr lang="ru-RU" sz="2400" dirty="0" err="1"/>
                        <a:t>Інвестиційні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пропозиції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Детальна </a:t>
                      </a:r>
                      <a:r>
                        <a:rPr lang="ru-RU" sz="2400" dirty="0" err="1"/>
                        <a:t>інформація</a:t>
                      </a:r>
                      <a:r>
                        <a:rPr lang="ru-RU" sz="2400" dirty="0"/>
                        <a:t> про </a:t>
                      </a:r>
                      <a:r>
                        <a:rPr lang="ru-RU" sz="2400" dirty="0" err="1"/>
                        <a:t>соціальну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інфраструктуру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тощо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err="1"/>
                        <a:t>Матеріальні</a:t>
                      </a:r>
                      <a:r>
                        <a:rPr lang="ru-RU" sz="2400" dirty="0"/>
                        <a:t> та </a:t>
                      </a:r>
                      <a:r>
                        <a:rPr lang="ru-RU" sz="2400" dirty="0" err="1"/>
                        <a:t>нематеріальні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ресурси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громади</a:t>
                      </a:r>
                      <a:r>
                        <a:rPr lang="ru-RU" sz="2400" dirty="0"/>
                        <a:t>, на </a:t>
                      </a:r>
                      <a:r>
                        <a:rPr lang="ru-RU" sz="2400" dirty="0" err="1"/>
                        <a:t>базі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яких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можна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робити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бізнес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Непрофесійні бізнес-плани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err="1"/>
                        <a:t>Використання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точних</a:t>
                      </a:r>
                      <a:r>
                        <a:rPr lang="ru-RU" sz="2400" dirty="0"/>
                        <a:t> та </a:t>
                      </a:r>
                      <a:r>
                        <a:rPr lang="ru-RU" sz="2400" dirty="0" err="1"/>
                        <a:t>актуальних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даних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Правила </a:t>
                      </a:r>
                      <a:r>
                        <a:rPr lang="ru-RU" sz="2400" dirty="0" err="1"/>
                        <a:t>співпраці</a:t>
                      </a:r>
                      <a:r>
                        <a:rPr lang="ru-RU" sz="2400" dirty="0"/>
                        <a:t> з </a:t>
                      </a:r>
                      <a:r>
                        <a:rPr lang="ru-RU" sz="2400" dirty="0" err="1"/>
                        <a:t>інвестором</a:t>
                      </a:r>
                      <a:r>
                        <a:rPr lang="ru-RU" sz="2400" dirty="0"/>
                        <a:t>, </a:t>
                      </a:r>
                      <a:r>
                        <a:rPr lang="ru-RU" sz="2400" dirty="0" err="1"/>
                        <a:t>вимоги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працювати</a:t>
                      </a:r>
                      <a:r>
                        <a:rPr lang="ru-RU" sz="2400" dirty="0"/>
                        <a:t> в межах </a:t>
                      </a:r>
                      <a:r>
                        <a:rPr lang="ru-RU" sz="2400" dirty="0" err="1"/>
                        <a:t>законодавства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тощо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>
                          <a:solidFill>
                            <a:srgbClr val="071940"/>
                          </a:solidFill>
                        </a:rPr>
                        <a:t>Контакти відповідальних осіб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Неточна </a:t>
                      </a:r>
                      <a:r>
                        <a:rPr lang="ru-RU" sz="2400" dirty="0" err="1"/>
                        <a:t>або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вигадана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інформація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542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 txBox="1"/>
          <p:nvPr/>
        </p:nvSpPr>
        <p:spPr>
          <a:xfrm>
            <a:off x="317500" y="187325"/>
            <a:ext cx="9906000" cy="968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Що передбачає розробка </a:t>
            </a:r>
          </a:p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інвестиційного паспорту 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64345775"/>
              </p:ext>
            </p:extLst>
          </p:nvPr>
        </p:nvGraphicFramePr>
        <p:xfrm>
          <a:off x="875890" y="1406525"/>
          <a:ext cx="9372600" cy="397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265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051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17500" y="217301"/>
            <a:ext cx="99060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ru-RU" sz="4000" b="1" dirty="0">
                <a:solidFill>
                  <a:srgbClr val="0000FF"/>
                </a:solidFill>
                <a:cs typeface="Montserrat"/>
              </a:rPr>
              <a:t>Структура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інвестиційного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паспорту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8A38C7C-87D0-436F-98EE-52F2CA574B67}"/>
              </a:ext>
            </a:extLst>
          </p:cNvPr>
          <p:cNvGrpSpPr/>
          <p:nvPr/>
        </p:nvGrpSpPr>
        <p:grpSpPr>
          <a:xfrm>
            <a:off x="1155700" y="792002"/>
            <a:ext cx="8534400" cy="4957923"/>
            <a:chOff x="899652" y="381000"/>
            <a:chExt cx="10111248" cy="61341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5ED9E3F-F5A3-4D9F-8261-9D7E3CCBD86A}"/>
                </a:ext>
              </a:extLst>
            </p:cNvPr>
            <p:cNvSpPr/>
            <p:nvPr/>
          </p:nvSpPr>
          <p:spPr>
            <a:xfrm>
              <a:off x="1374526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4D64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B765718-1F1A-4544-934D-BAA5CE7CCDB2}"/>
                </a:ext>
              </a:extLst>
            </p:cNvPr>
            <p:cNvSpPr/>
            <p:nvPr/>
          </p:nvSpPr>
          <p:spPr>
            <a:xfrm>
              <a:off x="6057900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9D32615-9DDD-4BE0-95A3-E8F77F94C3A0}"/>
                </a:ext>
              </a:extLst>
            </p:cNvPr>
            <p:cNvSpPr/>
            <p:nvPr/>
          </p:nvSpPr>
          <p:spPr>
            <a:xfrm>
              <a:off x="1374526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9C49F50-B364-4ADB-8ECD-4E00B02E2743}"/>
                </a:ext>
              </a:extLst>
            </p:cNvPr>
            <p:cNvSpPr/>
            <p:nvPr/>
          </p:nvSpPr>
          <p:spPr>
            <a:xfrm>
              <a:off x="6057900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A400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16B2C201-F774-4EC2-95F1-A8727675D82E}"/>
                </a:ext>
              </a:extLst>
            </p:cNvPr>
            <p:cNvSpPr/>
            <p:nvPr/>
          </p:nvSpPr>
          <p:spPr>
            <a:xfrm>
              <a:off x="899652" y="381000"/>
              <a:ext cx="911581" cy="911581"/>
            </a:xfrm>
            <a:prstGeom prst="ellipse">
              <a:avLst/>
            </a:prstGeom>
            <a:solidFill>
              <a:srgbClr val="4D64A9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2C386C-0025-44AE-AB0C-17F9B30C7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4321" y="65573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/>
              </a:pPr>
              <a:r>
                <a:rPr lang="en-US" altLang="ru-RU" sz="3000">
                  <a:solidFill>
                    <a:schemeClr val="bg1"/>
                  </a:solidFill>
                  <a:latin typeface="Montserrat Black" panose="00000A00000000000000" pitchFamily="2" charset="-52"/>
                </a:rPr>
                <a:t>1</a:t>
              </a:r>
              <a:endParaRPr lang="en-US" altLang="ru-RU" sz="3000" dirty="0">
                <a:solidFill>
                  <a:schemeClr val="bg1"/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5629A824-D07B-47ED-B3E9-A822C5814DA7}"/>
                </a:ext>
              </a:extLst>
            </p:cNvPr>
            <p:cNvSpPr/>
            <p:nvPr/>
          </p:nvSpPr>
          <p:spPr>
            <a:xfrm>
              <a:off x="10099319" y="381000"/>
              <a:ext cx="911581" cy="911581"/>
            </a:xfrm>
            <a:prstGeom prst="ellipse">
              <a:avLst/>
            </a:prstGeom>
            <a:solidFill>
              <a:srgbClr val="FF9900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A8D1C7-833F-4D54-821A-E8CF41C6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4268" y="645458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en-US" altLang="ru-RU"/>
                <a:t>2</a:t>
              </a:r>
              <a:endParaRPr lang="en-US" altLang="ru-RU" dirty="0"/>
            </a:p>
          </p:txBody>
        </p:sp>
        <p:sp>
          <p:nvSpPr>
            <p:cNvPr id="12" name="Oval 18">
              <a:extLst>
                <a:ext uri="{FF2B5EF4-FFF2-40B4-BE49-F238E27FC236}">
                  <a16:creationId xmlns:a16="http://schemas.microsoft.com/office/drawing/2014/main" id="{4224A40A-7E7E-4A5C-B8A2-1F22E4408C60}"/>
                </a:ext>
              </a:extLst>
            </p:cNvPr>
            <p:cNvSpPr/>
            <p:nvPr/>
          </p:nvSpPr>
          <p:spPr>
            <a:xfrm>
              <a:off x="899652" y="5603519"/>
              <a:ext cx="911581" cy="911581"/>
            </a:xfrm>
            <a:prstGeom prst="ellipse">
              <a:avLst/>
            </a:prstGeom>
            <a:solidFill>
              <a:srgbClr val="008000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87A055-031B-4297-BD74-122133106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415" y="586797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 dirty="0"/>
                <a:t>3</a:t>
              </a:r>
              <a:endParaRPr lang="en-US" altLang="ru-RU" dirty="0"/>
            </a:p>
          </p:txBody>
        </p:sp>
        <p:sp>
          <p:nvSpPr>
            <p:cNvPr id="14" name="Oval 20">
              <a:extLst>
                <a:ext uri="{FF2B5EF4-FFF2-40B4-BE49-F238E27FC236}">
                  <a16:creationId xmlns:a16="http://schemas.microsoft.com/office/drawing/2014/main" id="{C2AA6AF5-74D8-493F-9C12-20228FEA2691}"/>
                </a:ext>
              </a:extLst>
            </p:cNvPr>
            <p:cNvSpPr/>
            <p:nvPr/>
          </p:nvSpPr>
          <p:spPr>
            <a:xfrm>
              <a:off x="10099319" y="5603519"/>
              <a:ext cx="911581" cy="911581"/>
            </a:xfrm>
            <a:prstGeom prst="ellipse">
              <a:avLst/>
            </a:prstGeom>
            <a:solidFill>
              <a:srgbClr val="A400F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91257F-5A1C-4275-A3E3-A7FBDF47C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7581" y="5868803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/>
                <a:t>4</a:t>
              </a:r>
              <a:endParaRPr lang="en-US" altLang="ru-RU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75C290-58BC-4048-8CB5-6435341E0E13}"/>
                </a:ext>
              </a:extLst>
            </p:cNvPr>
            <p:cNvSpPr txBox="1"/>
            <p:nvPr/>
          </p:nvSpPr>
          <p:spPr>
            <a:xfrm>
              <a:off x="1374526" y="1732422"/>
              <a:ext cx="4533900" cy="72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uk-UA" sz="2400" b="1">
                  <a:solidFill>
                    <a:schemeClr val="bg1"/>
                  </a:solidFill>
                  <a:latin typeface="Arial Black" panose="020B0A04020102020204" pitchFamily="34" charset="0"/>
                  <a:ea typeface="Lato Light" charset="0"/>
                  <a:cs typeface="Lato Light" charset="0"/>
                </a:rPr>
                <a:t>ЗАГАЛЬНА</a:t>
              </a:r>
            </a:p>
            <a:p>
              <a:pPr algn="ctr">
                <a:lnSpc>
                  <a:spcPts val="2220"/>
                </a:lnSpc>
              </a:pPr>
              <a:r>
                <a:rPr lang="uk-UA" sz="2400" b="1">
                  <a:solidFill>
                    <a:schemeClr val="bg1"/>
                  </a:solidFill>
                  <a:latin typeface="Arial Black" panose="020B0A04020102020204" pitchFamily="34" charset="0"/>
                  <a:ea typeface="Lato Light" charset="0"/>
                  <a:cs typeface="Lato Light" charset="0"/>
                </a:rPr>
                <a:t>ІНФОРМАЦІЯ</a:t>
              </a:r>
              <a:endPara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C03BBC0-E7C6-440B-A1D0-159310EB4797}"/>
              </a:ext>
            </a:extLst>
          </p:cNvPr>
          <p:cNvSpPr txBox="1"/>
          <p:nvPr/>
        </p:nvSpPr>
        <p:spPr>
          <a:xfrm>
            <a:off x="5610614" y="1701440"/>
            <a:ext cx="3624650" cy="949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ФАКТОРИ ІНВЕСТИЦІЙНОЇ ПРИВАБЛИВОСТІ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37C5A4-D475-42E2-9B0C-EDB57A467D7A}"/>
              </a:ext>
            </a:extLst>
          </p:cNvPr>
          <p:cNvSpPr txBox="1"/>
          <p:nvPr/>
        </p:nvSpPr>
        <p:spPr>
          <a:xfrm>
            <a:off x="1460500" y="3993891"/>
            <a:ext cx="3657600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ІНВЕСТИЦІЙНІ ПРОПОЗИЦІЇ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97B496-23D9-4BCD-B74C-56790355CCDF}"/>
              </a:ext>
            </a:extLst>
          </p:cNvPr>
          <p:cNvSpPr txBox="1"/>
          <p:nvPr/>
        </p:nvSpPr>
        <p:spPr>
          <a:xfrm>
            <a:off x="5509520" y="3993891"/>
            <a:ext cx="3802804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ЗВЕРНЕННЯ,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КОНТАКТИ</a:t>
            </a:r>
          </a:p>
        </p:txBody>
      </p:sp>
      <p:sp>
        <p:nvSpPr>
          <p:cNvPr id="20" name="object 8"/>
          <p:cNvSpPr txBox="1"/>
          <p:nvPr/>
        </p:nvSpPr>
        <p:spPr>
          <a:xfrm>
            <a:off x="305619" y="217301"/>
            <a:ext cx="99060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ru-RU" sz="4000" b="1" dirty="0">
                <a:solidFill>
                  <a:srgbClr val="0000FF"/>
                </a:solidFill>
                <a:cs typeface="Montserrat"/>
              </a:rPr>
              <a:t>Структура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інвестиційного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паспорту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3660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305619" y="217301"/>
            <a:ext cx="99060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ru-RU" sz="4000" b="1" dirty="0">
                <a:solidFill>
                  <a:srgbClr val="0000FF"/>
                </a:solidFill>
                <a:cs typeface="Montserrat"/>
              </a:rPr>
              <a:t>Структура </a:t>
            </a:r>
            <a:r>
              <a:rPr lang="ru-RU" sz="4000" b="1" dirty="0" err="1">
                <a:solidFill>
                  <a:srgbClr val="0000FF"/>
                </a:solidFill>
                <a:cs typeface="Montserrat"/>
              </a:rPr>
              <a:t>інвестиційного</a:t>
            </a:r>
            <a:r>
              <a:rPr lang="ru-RU" sz="4000" b="1" dirty="0">
                <a:solidFill>
                  <a:srgbClr val="0000FF"/>
                </a:solidFill>
                <a:cs typeface="Montserrat"/>
              </a:rPr>
              <a:t> паспорту</a:t>
            </a:r>
            <a:endParaRPr sz="4000" b="1" dirty="0">
              <a:solidFill>
                <a:srgbClr val="0000FF"/>
              </a:solidFill>
              <a:cs typeface="Montserra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8A38C7C-87D0-436F-98EE-52F2CA574B67}"/>
              </a:ext>
            </a:extLst>
          </p:cNvPr>
          <p:cNvGrpSpPr/>
          <p:nvPr/>
        </p:nvGrpSpPr>
        <p:grpSpPr>
          <a:xfrm>
            <a:off x="1231900" y="720725"/>
            <a:ext cx="8423450" cy="5021372"/>
            <a:chOff x="899652" y="381000"/>
            <a:chExt cx="10111248" cy="61341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5ED9E3F-F5A3-4D9F-8261-9D7E3CCBD86A}"/>
                </a:ext>
              </a:extLst>
            </p:cNvPr>
            <p:cNvSpPr/>
            <p:nvPr/>
          </p:nvSpPr>
          <p:spPr>
            <a:xfrm>
              <a:off x="1374526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4D64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B765718-1F1A-4544-934D-BAA5CE7CCDB2}"/>
                </a:ext>
              </a:extLst>
            </p:cNvPr>
            <p:cNvSpPr/>
            <p:nvPr/>
          </p:nvSpPr>
          <p:spPr>
            <a:xfrm>
              <a:off x="6057900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9D32615-9DDD-4BE0-95A3-E8F77F94C3A0}"/>
                </a:ext>
              </a:extLst>
            </p:cNvPr>
            <p:cNvSpPr/>
            <p:nvPr/>
          </p:nvSpPr>
          <p:spPr>
            <a:xfrm>
              <a:off x="1374526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9C49F50-B364-4ADB-8ECD-4E00B02E2743}"/>
                </a:ext>
              </a:extLst>
            </p:cNvPr>
            <p:cNvSpPr/>
            <p:nvPr/>
          </p:nvSpPr>
          <p:spPr>
            <a:xfrm>
              <a:off x="6057900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16B2C201-F774-4EC2-95F1-A8727675D82E}"/>
                </a:ext>
              </a:extLst>
            </p:cNvPr>
            <p:cNvSpPr/>
            <p:nvPr/>
          </p:nvSpPr>
          <p:spPr>
            <a:xfrm>
              <a:off x="899652" y="381000"/>
              <a:ext cx="911581" cy="911581"/>
            </a:xfrm>
            <a:prstGeom prst="ellipse">
              <a:avLst/>
            </a:prstGeom>
            <a:solidFill>
              <a:srgbClr val="4D64A9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2C386C-0025-44AE-AB0C-17F9B30C7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4321" y="65573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/>
              </a:pPr>
              <a:r>
                <a:rPr lang="en-US" altLang="ru-RU" sz="3000">
                  <a:solidFill>
                    <a:schemeClr val="bg1"/>
                  </a:solidFill>
                  <a:latin typeface="Montserrat Black" panose="00000A00000000000000" pitchFamily="2" charset="-52"/>
                </a:rPr>
                <a:t>1</a:t>
              </a:r>
              <a:endParaRPr lang="en-US" altLang="ru-RU" sz="3000" dirty="0">
                <a:solidFill>
                  <a:schemeClr val="bg1"/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5629A824-D07B-47ED-B3E9-A822C5814DA7}"/>
                </a:ext>
              </a:extLst>
            </p:cNvPr>
            <p:cNvSpPr/>
            <p:nvPr/>
          </p:nvSpPr>
          <p:spPr>
            <a:xfrm>
              <a:off x="10099319" y="381000"/>
              <a:ext cx="911581" cy="911581"/>
            </a:xfrm>
            <a:prstGeom prst="ellipse">
              <a:avLst/>
            </a:prstGeom>
            <a:solidFill>
              <a:srgbClr val="A6A6A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A8D1C7-833F-4D54-821A-E8CF41C6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4268" y="645458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en-US" altLang="ru-RU"/>
                <a:t>2</a:t>
              </a:r>
              <a:endParaRPr lang="en-US" altLang="ru-RU" dirty="0"/>
            </a:p>
          </p:txBody>
        </p:sp>
        <p:sp>
          <p:nvSpPr>
            <p:cNvPr id="12" name="Oval 18">
              <a:extLst>
                <a:ext uri="{FF2B5EF4-FFF2-40B4-BE49-F238E27FC236}">
                  <a16:creationId xmlns:a16="http://schemas.microsoft.com/office/drawing/2014/main" id="{4224A40A-7E7E-4A5C-B8A2-1F22E4408C60}"/>
                </a:ext>
              </a:extLst>
            </p:cNvPr>
            <p:cNvSpPr/>
            <p:nvPr/>
          </p:nvSpPr>
          <p:spPr>
            <a:xfrm>
              <a:off x="899652" y="5603519"/>
              <a:ext cx="911581" cy="911581"/>
            </a:xfrm>
            <a:prstGeom prst="ellipse">
              <a:avLst/>
            </a:prstGeom>
            <a:solidFill>
              <a:srgbClr val="A6A6A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87A055-031B-4297-BD74-122133106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415" y="586797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 dirty="0"/>
                <a:t>3</a:t>
              </a:r>
              <a:endParaRPr lang="en-US" altLang="ru-RU" dirty="0"/>
            </a:p>
          </p:txBody>
        </p:sp>
        <p:sp>
          <p:nvSpPr>
            <p:cNvPr id="14" name="Oval 20">
              <a:extLst>
                <a:ext uri="{FF2B5EF4-FFF2-40B4-BE49-F238E27FC236}">
                  <a16:creationId xmlns:a16="http://schemas.microsoft.com/office/drawing/2014/main" id="{C2AA6AF5-74D8-493F-9C12-20228FEA2691}"/>
                </a:ext>
              </a:extLst>
            </p:cNvPr>
            <p:cNvSpPr/>
            <p:nvPr/>
          </p:nvSpPr>
          <p:spPr>
            <a:xfrm>
              <a:off x="10099319" y="5603519"/>
              <a:ext cx="911581" cy="911581"/>
            </a:xfrm>
            <a:prstGeom prst="ellipse">
              <a:avLst/>
            </a:prstGeom>
            <a:solidFill>
              <a:srgbClr val="A6A6A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91257F-5A1C-4275-A3E3-A7FBDF47C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7581" y="5868803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/>
                <a:t>4</a:t>
              </a:r>
              <a:endParaRPr lang="en-US" altLang="ru-RU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75C290-58BC-4048-8CB5-6435341E0E13}"/>
                </a:ext>
              </a:extLst>
            </p:cNvPr>
            <p:cNvSpPr txBox="1"/>
            <p:nvPr/>
          </p:nvSpPr>
          <p:spPr>
            <a:xfrm>
              <a:off x="1374526" y="1732422"/>
              <a:ext cx="4533900" cy="72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uk-UA" sz="2400" b="1">
                  <a:solidFill>
                    <a:schemeClr val="bg1"/>
                  </a:solidFill>
                  <a:latin typeface="Arial Black" panose="020B0A04020102020204" pitchFamily="34" charset="0"/>
                  <a:ea typeface="Lato Light" charset="0"/>
                  <a:cs typeface="Lato Light" charset="0"/>
                </a:rPr>
                <a:t>ЗАГАЛЬНА</a:t>
              </a:r>
            </a:p>
            <a:p>
              <a:pPr algn="ctr">
                <a:lnSpc>
                  <a:spcPts val="2220"/>
                </a:lnSpc>
              </a:pPr>
              <a:r>
                <a:rPr lang="uk-UA" sz="2400" b="1">
                  <a:solidFill>
                    <a:schemeClr val="bg1"/>
                  </a:solidFill>
                  <a:latin typeface="Arial Black" panose="020B0A04020102020204" pitchFamily="34" charset="0"/>
                  <a:ea typeface="Lato Light" charset="0"/>
                  <a:cs typeface="Lato Light" charset="0"/>
                </a:rPr>
                <a:t>ІНФОРМАЦІЯ</a:t>
              </a:r>
              <a:endPara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C03BBC0-E7C6-440B-A1D0-159310EB4797}"/>
              </a:ext>
            </a:extLst>
          </p:cNvPr>
          <p:cNvSpPr txBox="1"/>
          <p:nvPr/>
        </p:nvSpPr>
        <p:spPr>
          <a:xfrm>
            <a:off x="5575300" y="1853614"/>
            <a:ext cx="3700341" cy="949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ФАКТОРИ ІНВЕСТИЦІЙНОЇ ПРИВАБЛИВОСТІ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37C5A4-D475-42E2-9B0C-EDB57A467D7A}"/>
              </a:ext>
            </a:extLst>
          </p:cNvPr>
          <p:cNvSpPr txBox="1"/>
          <p:nvPr/>
        </p:nvSpPr>
        <p:spPr>
          <a:xfrm>
            <a:off x="1645123" y="4212010"/>
            <a:ext cx="3759473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ІНВЕСТИЦІЙНІ ПРОПОЗИЦІЇ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97B496-23D9-4BCD-B74C-56790355CCDF}"/>
              </a:ext>
            </a:extLst>
          </p:cNvPr>
          <p:cNvSpPr txBox="1"/>
          <p:nvPr/>
        </p:nvSpPr>
        <p:spPr>
          <a:xfrm>
            <a:off x="5575300" y="4149725"/>
            <a:ext cx="3505200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ЗВЕРНЕННЯ,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КОНТАКТИ</a:t>
            </a:r>
          </a:p>
        </p:txBody>
      </p:sp>
    </p:spTree>
    <p:extLst>
      <p:ext uri="{BB962C8B-B14F-4D97-AF65-F5344CB8AC3E}">
        <p14:creationId xmlns:p14="http://schemas.microsoft.com/office/powerpoint/2010/main" val="2880980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1003300" y="172932"/>
            <a:ext cx="8915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Загальна інформація</a:t>
            </a:r>
          </a:p>
        </p:txBody>
      </p:sp>
      <p:sp>
        <p:nvSpPr>
          <p:cNvPr id="3" name="Google Shape;479;p23">
            <a:extLst>
              <a:ext uri="{FF2B5EF4-FFF2-40B4-BE49-F238E27FC236}">
                <a16:creationId xmlns:a16="http://schemas.microsoft.com/office/drawing/2014/main" id="{55C92D6A-850C-4563-A971-706CE3F0DAA2}"/>
              </a:ext>
            </a:extLst>
          </p:cNvPr>
          <p:cNvSpPr/>
          <p:nvPr/>
        </p:nvSpPr>
        <p:spPr>
          <a:xfrm>
            <a:off x="5906902" y="1031007"/>
            <a:ext cx="3933731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b="1" dirty="0">
                <a:solidFill>
                  <a:srgbClr val="273160"/>
                </a:solidFill>
                <a:latin typeface="+mj-lt"/>
              </a:rPr>
              <a:t>Герб громади.</a:t>
            </a:r>
          </a:p>
        </p:txBody>
      </p:sp>
      <p:sp>
        <p:nvSpPr>
          <p:cNvPr id="4" name="Google Shape;479;p23">
            <a:extLst>
              <a:ext uri="{FF2B5EF4-FFF2-40B4-BE49-F238E27FC236}">
                <a16:creationId xmlns:a16="http://schemas.microsoft.com/office/drawing/2014/main" id="{2C000DF4-8FA8-424D-8945-A96B079C0CF4}"/>
              </a:ext>
            </a:extLst>
          </p:cNvPr>
          <p:cNvSpPr/>
          <p:nvPr/>
        </p:nvSpPr>
        <p:spPr>
          <a:xfrm>
            <a:off x="7885516" y="1583902"/>
            <a:ext cx="2718983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b="1" dirty="0">
                <a:solidFill>
                  <a:srgbClr val="273160"/>
                </a:solidFill>
                <a:latin typeface="+mj-lt"/>
              </a:rPr>
              <a:t>Назва громади, область</a:t>
            </a:r>
          </a:p>
        </p:txBody>
      </p:sp>
      <p:sp>
        <p:nvSpPr>
          <p:cNvPr id="5" name="Google Shape;479;p23">
            <a:extLst>
              <a:ext uri="{FF2B5EF4-FFF2-40B4-BE49-F238E27FC236}">
                <a16:creationId xmlns:a16="http://schemas.microsoft.com/office/drawing/2014/main" id="{36A454D6-F3A1-4BB2-BC12-BDC674293941}"/>
              </a:ext>
            </a:extLst>
          </p:cNvPr>
          <p:cNvSpPr/>
          <p:nvPr/>
        </p:nvSpPr>
        <p:spPr>
          <a:xfrm>
            <a:off x="7315425" y="3098318"/>
            <a:ext cx="2603275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b="1" dirty="0">
                <a:solidFill>
                  <a:srgbClr val="273160"/>
                </a:solidFill>
                <a:latin typeface="+mj-lt"/>
              </a:rPr>
              <a:t>Фото, яке відображає пейзажі громади, пріоритетну галузь бізнесу або визначний об’єкт громади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2" y="1416128"/>
            <a:ext cx="6535478" cy="367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 зі стрілкою 6">
            <a:extLst>
              <a:ext uri="{FF2B5EF4-FFF2-40B4-BE49-F238E27FC236}">
                <a16:creationId xmlns:a16="http://schemas.microsoft.com/office/drawing/2014/main" id="{026A3F91-7F64-4CDE-BEC5-CE6A02582DAC}"/>
              </a:ext>
            </a:extLst>
          </p:cNvPr>
          <p:cNvCxnSpPr>
            <a:cxnSpLocks/>
          </p:cNvCxnSpPr>
          <p:nvPr/>
        </p:nvCxnSpPr>
        <p:spPr>
          <a:xfrm flipV="1">
            <a:off x="1079500" y="1254125"/>
            <a:ext cx="4827402" cy="659554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 зі стрілкою 10">
            <a:extLst>
              <a:ext uri="{FF2B5EF4-FFF2-40B4-BE49-F238E27FC236}">
                <a16:creationId xmlns:a16="http://schemas.microsoft.com/office/drawing/2014/main" id="{8A1669E9-1174-4145-8F39-C16C864150BE}"/>
              </a:ext>
            </a:extLst>
          </p:cNvPr>
          <p:cNvCxnSpPr>
            <a:cxnSpLocks/>
          </p:cNvCxnSpPr>
          <p:nvPr/>
        </p:nvCxnSpPr>
        <p:spPr>
          <a:xfrm flipV="1">
            <a:off x="2299482" y="2016125"/>
            <a:ext cx="5574285" cy="349538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 зі стрілкою 13">
            <a:extLst>
              <a:ext uri="{FF2B5EF4-FFF2-40B4-BE49-F238E27FC236}">
                <a16:creationId xmlns:a16="http://schemas.microsoft.com/office/drawing/2014/main" id="{FFC96FF1-76C2-4571-929C-8A9CC44649F7}"/>
              </a:ext>
            </a:extLst>
          </p:cNvPr>
          <p:cNvCxnSpPr>
            <a:cxnSpLocks/>
          </p:cNvCxnSpPr>
          <p:nvPr/>
        </p:nvCxnSpPr>
        <p:spPr>
          <a:xfrm flipV="1">
            <a:off x="5914286" y="3797394"/>
            <a:ext cx="1396044" cy="156081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51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75"/>
            <a:ext cx="10735217" cy="606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900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928CEB-7434-44DC-B54F-07D82F9C0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482725"/>
            <a:ext cx="7769099" cy="43680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object 8"/>
          <p:cNvSpPr txBox="1"/>
          <p:nvPr/>
        </p:nvSpPr>
        <p:spPr>
          <a:xfrm>
            <a:off x="1003300" y="172932"/>
            <a:ext cx="8915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Загальна інформація</a:t>
            </a:r>
          </a:p>
        </p:txBody>
      </p:sp>
      <p:cxnSp>
        <p:nvCxnSpPr>
          <p:cNvPr id="4" name="Пряма зі стрілкою 10">
            <a:extLst>
              <a:ext uri="{FF2B5EF4-FFF2-40B4-BE49-F238E27FC236}">
                <a16:creationId xmlns:a16="http://schemas.microsoft.com/office/drawing/2014/main" id="{8A1669E9-1174-4145-8F39-C16C864150BE}"/>
              </a:ext>
            </a:extLst>
          </p:cNvPr>
          <p:cNvCxnSpPr>
            <a:cxnSpLocks/>
          </p:cNvCxnSpPr>
          <p:nvPr/>
        </p:nvCxnSpPr>
        <p:spPr>
          <a:xfrm>
            <a:off x="6636470" y="2677212"/>
            <a:ext cx="1351077" cy="402250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 зі стрілкою 15">
            <a:extLst>
              <a:ext uri="{FF2B5EF4-FFF2-40B4-BE49-F238E27FC236}">
                <a16:creationId xmlns:a16="http://schemas.microsoft.com/office/drawing/2014/main" id="{2414F55F-DCB0-464E-93CB-CC9E4E2DE7F2}"/>
              </a:ext>
            </a:extLst>
          </p:cNvPr>
          <p:cNvCxnSpPr>
            <a:cxnSpLocks/>
          </p:cNvCxnSpPr>
          <p:nvPr/>
        </p:nvCxnSpPr>
        <p:spPr>
          <a:xfrm>
            <a:off x="7362334" y="3738233"/>
            <a:ext cx="707888" cy="0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 зі стрілкою 13">
            <a:extLst>
              <a:ext uri="{FF2B5EF4-FFF2-40B4-BE49-F238E27FC236}">
                <a16:creationId xmlns:a16="http://schemas.microsoft.com/office/drawing/2014/main" id="{FFC96FF1-76C2-4571-929C-8A9CC44649F7}"/>
              </a:ext>
            </a:extLst>
          </p:cNvPr>
          <p:cNvCxnSpPr>
            <a:cxnSpLocks/>
          </p:cNvCxnSpPr>
          <p:nvPr/>
        </p:nvCxnSpPr>
        <p:spPr>
          <a:xfrm>
            <a:off x="3063711" y="4850568"/>
            <a:ext cx="5006512" cy="61157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Google Shape;479;p23">
            <a:extLst>
              <a:ext uri="{FF2B5EF4-FFF2-40B4-BE49-F238E27FC236}">
                <a16:creationId xmlns:a16="http://schemas.microsoft.com/office/drawing/2014/main" id="{2C000DF4-8FA8-424D-8945-A96B079C0CF4}"/>
              </a:ext>
            </a:extLst>
          </p:cNvPr>
          <p:cNvSpPr/>
          <p:nvPr/>
        </p:nvSpPr>
        <p:spPr>
          <a:xfrm>
            <a:off x="8070222" y="2830971"/>
            <a:ext cx="2458079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Основні розділи паспорту.</a:t>
            </a:r>
          </a:p>
        </p:txBody>
      </p:sp>
      <p:sp>
        <p:nvSpPr>
          <p:cNvPr id="8" name="Google Shape;479;p23">
            <a:extLst>
              <a:ext uri="{FF2B5EF4-FFF2-40B4-BE49-F238E27FC236}">
                <a16:creationId xmlns:a16="http://schemas.microsoft.com/office/drawing/2014/main" id="{D65C0F7A-DFE5-4E7D-975D-2FEA4DE12BD6}"/>
              </a:ext>
            </a:extLst>
          </p:cNvPr>
          <p:cNvSpPr/>
          <p:nvPr/>
        </p:nvSpPr>
        <p:spPr>
          <a:xfrm>
            <a:off x="8070223" y="3502068"/>
            <a:ext cx="2458078" cy="100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Сторінка, де починається відповідний розділ.</a:t>
            </a:r>
          </a:p>
        </p:txBody>
      </p:sp>
      <p:sp>
        <p:nvSpPr>
          <p:cNvPr id="9" name="Google Shape;479;p23">
            <a:extLst>
              <a:ext uri="{FF2B5EF4-FFF2-40B4-BE49-F238E27FC236}">
                <a16:creationId xmlns:a16="http://schemas.microsoft.com/office/drawing/2014/main" id="{36A454D6-F3A1-4BB2-BC12-BDC674293941}"/>
              </a:ext>
            </a:extLst>
          </p:cNvPr>
          <p:cNvSpPr/>
          <p:nvPr/>
        </p:nvSpPr>
        <p:spPr>
          <a:xfrm>
            <a:off x="8070223" y="4694089"/>
            <a:ext cx="238187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Фото з громади.</a:t>
            </a:r>
          </a:p>
        </p:txBody>
      </p:sp>
    </p:spTree>
    <p:extLst>
      <p:ext uri="{BB962C8B-B14F-4D97-AF65-F5344CB8AC3E}">
        <p14:creationId xmlns:p14="http://schemas.microsoft.com/office/powerpoint/2010/main" val="370883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F0ADBA-891E-48AD-B51F-C7349DEFC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4482"/>
            <a:ext cx="7693164" cy="4338968"/>
          </a:xfrm>
          <a:prstGeom prst="rect">
            <a:avLst/>
          </a:prstGeom>
        </p:spPr>
      </p:pic>
      <p:sp>
        <p:nvSpPr>
          <p:cNvPr id="3" name="object 8"/>
          <p:cNvSpPr txBox="1"/>
          <p:nvPr/>
        </p:nvSpPr>
        <p:spPr>
          <a:xfrm>
            <a:off x="1003300" y="369534"/>
            <a:ext cx="8915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Загальна інформація</a:t>
            </a:r>
          </a:p>
        </p:txBody>
      </p:sp>
      <p:cxnSp>
        <p:nvCxnSpPr>
          <p:cNvPr id="4" name="Пряма зі стрілкою 6">
            <a:extLst>
              <a:ext uri="{FF2B5EF4-FFF2-40B4-BE49-F238E27FC236}">
                <a16:creationId xmlns:a16="http://schemas.microsoft.com/office/drawing/2014/main" id="{026A3F91-7F64-4CDE-BEC5-CE6A02582DAC}"/>
              </a:ext>
            </a:extLst>
          </p:cNvPr>
          <p:cNvCxnSpPr>
            <a:cxnSpLocks/>
          </p:cNvCxnSpPr>
          <p:nvPr/>
        </p:nvCxnSpPr>
        <p:spPr>
          <a:xfrm flipV="1">
            <a:off x="2790334" y="2256518"/>
            <a:ext cx="5046383" cy="1510599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 зі стрілкою 17">
            <a:extLst>
              <a:ext uri="{FF2B5EF4-FFF2-40B4-BE49-F238E27FC236}">
                <a16:creationId xmlns:a16="http://schemas.microsoft.com/office/drawing/2014/main" id="{85377053-35BD-4520-8809-18F84F8AE18D}"/>
              </a:ext>
            </a:extLst>
          </p:cNvPr>
          <p:cNvCxnSpPr>
            <a:cxnSpLocks/>
          </p:cNvCxnSpPr>
          <p:nvPr/>
        </p:nvCxnSpPr>
        <p:spPr>
          <a:xfrm flipV="1">
            <a:off x="5128181" y="3652118"/>
            <a:ext cx="2708536" cy="115000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 зі стрілкою 19">
            <a:extLst>
              <a:ext uri="{FF2B5EF4-FFF2-40B4-BE49-F238E27FC236}">
                <a16:creationId xmlns:a16="http://schemas.microsoft.com/office/drawing/2014/main" id="{90FD3C46-8F9E-44B0-AD4A-337C1AFD89CC}"/>
              </a:ext>
            </a:extLst>
          </p:cNvPr>
          <p:cNvCxnSpPr>
            <a:cxnSpLocks/>
          </p:cNvCxnSpPr>
          <p:nvPr/>
        </p:nvCxnSpPr>
        <p:spPr>
          <a:xfrm flipV="1">
            <a:off x="5313525" y="4456680"/>
            <a:ext cx="2523191" cy="916760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Google Shape;479;p23">
            <a:extLst>
              <a:ext uri="{FF2B5EF4-FFF2-40B4-BE49-F238E27FC236}">
                <a16:creationId xmlns:a16="http://schemas.microsoft.com/office/drawing/2014/main" id="{D65C0F7A-DFE5-4E7D-975D-2FEA4DE12BD6}"/>
              </a:ext>
            </a:extLst>
          </p:cNvPr>
          <p:cNvSpPr/>
          <p:nvPr/>
        </p:nvSpPr>
        <p:spPr>
          <a:xfrm>
            <a:off x="7875408" y="2070441"/>
            <a:ext cx="2576694" cy="100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Карта, з якої зрозуміло, де знаходиться громада відносно інших країн.</a:t>
            </a:r>
          </a:p>
        </p:txBody>
      </p:sp>
      <p:sp>
        <p:nvSpPr>
          <p:cNvPr id="8" name="Google Shape;479;p23">
            <a:extLst>
              <a:ext uri="{FF2B5EF4-FFF2-40B4-BE49-F238E27FC236}">
                <a16:creationId xmlns:a16="http://schemas.microsoft.com/office/drawing/2014/main" id="{2CCE9130-7320-4AA6-AFB7-1361142D4F4A}"/>
              </a:ext>
            </a:extLst>
          </p:cNvPr>
          <p:cNvSpPr/>
          <p:nvPr/>
        </p:nvSpPr>
        <p:spPr>
          <a:xfrm>
            <a:off x="7836717" y="3429000"/>
            <a:ext cx="2691583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Деякі загальні дані про громаду</a:t>
            </a:r>
          </a:p>
        </p:txBody>
      </p:sp>
      <p:sp>
        <p:nvSpPr>
          <p:cNvPr id="9" name="Google Shape;479;p23">
            <a:extLst>
              <a:ext uri="{FF2B5EF4-FFF2-40B4-BE49-F238E27FC236}">
                <a16:creationId xmlns:a16="http://schemas.microsoft.com/office/drawing/2014/main" id="{6787785C-0B7A-4669-8D93-67BB1905398A}"/>
              </a:ext>
            </a:extLst>
          </p:cNvPr>
          <p:cNvSpPr/>
          <p:nvPr/>
        </p:nvSpPr>
        <p:spPr>
          <a:xfrm>
            <a:off x="7836717" y="4233562"/>
            <a:ext cx="2615384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Адміністративний центр громади.</a:t>
            </a:r>
          </a:p>
        </p:txBody>
      </p:sp>
    </p:spTree>
    <p:extLst>
      <p:ext uri="{BB962C8B-B14F-4D97-AF65-F5344CB8AC3E}">
        <p14:creationId xmlns:p14="http://schemas.microsoft.com/office/powerpoint/2010/main" val="374366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7" y="1"/>
            <a:ext cx="10690577" cy="60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629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1003300" y="369534"/>
            <a:ext cx="89154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Загальна інформація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DBF225-93F1-4434-9BE1-3921E524C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49691"/>
            <a:ext cx="7430400" cy="41832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4" name="Пряма зі стрілкою 6">
            <a:extLst>
              <a:ext uri="{FF2B5EF4-FFF2-40B4-BE49-F238E27FC236}">
                <a16:creationId xmlns:a16="http://schemas.microsoft.com/office/drawing/2014/main" id="{026A3F91-7F64-4CDE-BEC5-CE6A02582DAC}"/>
              </a:ext>
            </a:extLst>
          </p:cNvPr>
          <p:cNvCxnSpPr>
            <a:cxnSpLocks/>
          </p:cNvCxnSpPr>
          <p:nvPr/>
        </p:nvCxnSpPr>
        <p:spPr>
          <a:xfrm flipV="1">
            <a:off x="2413262" y="2256517"/>
            <a:ext cx="5423455" cy="703499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 зі стрілкою 19">
            <a:extLst>
              <a:ext uri="{FF2B5EF4-FFF2-40B4-BE49-F238E27FC236}">
                <a16:creationId xmlns:a16="http://schemas.microsoft.com/office/drawing/2014/main" id="{90FD3C46-8F9E-44B0-AD4A-337C1AFD89CC}"/>
              </a:ext>
            </a:extLst>
          </p:cNvPr>
          <p:cNvCxnSpPr>
            <a:cxnSpLocks/>
          </p:cNvCxnSpPr>
          <p:nvPr/>
        </p:nvCxnSpPr>
        <p:spPr>
          <a:xfrm flipV="1">
            <a:off x="6909847" y="3754722"/>
            <a:ext cx="926870" cy="242243"/>
          </a:xfrm>
          <a:prstGeom prst="straightConnector1">
            <a:avLst/>
          </a:prstGeom>
          <a:ln>
            <a:solidFill>
              <a:srgbClr val="FF99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Google Shape;479;p23">
            <a:extLst>
              <a:ext uri="{FF2B5EF4-FFF2-40B4-BE49-F238E27FC236}">
                <a16:creationId xmlns:a16="http://schemas.microsoft.com/office/drawing/2014/main" id="{55C92D6A-850C-4563-A971-706CE3F0DAA2}"/>
              </a:ext>
            </a:extLst>
          </p:cNvPr>
          <p:cNvSpPr/>
          <p:nvPr/>
        </p:nvSpPr>
        <p:spPr>
          <a:xfrm>
            <a:off x="7836717" y="1314617"/>
            <a:ext cx="2767784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Карта, з якої зрозуміло, де  знаходиться адміністративний центр громади відносно інших міст в радіусі 200 км.</a:t>
            </a:r>
          </a:p>
        </p:txBody>
      </p:sp>
      <p:sp>
        <p:nvSpPr>
          <p:cNvPr id="7" name="Google Shape;479;p23">
            <a:extLst>
              <a:ext uri="{FF2B5EF4-FFF2-40B4-BE49-F238E27FC236}">
                <a16:creationId xmlns:a16="http://schemas.microsoft.com/office/drawing/2014/main" id="{EFA8A9D2-2B6D-4465-90AB-8C87F6B1E7D3}"/>
              </a:ext>
            </a:extLst>
          </p:cNvPr>
          <p:cNvSpPr/>
          <p:nvPr/>
        </p:nvSpPr>
        <p:spPr>
          <a:xfrm>
            <a:off x="7861300" y="3235325"/>
            <a:ext cx="2532708" cy="2108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dirty="0">
                <a:solidFill>
                  <a:srgbClr val="273160"/>
                </a:solidFill>
                <a:latin typeface="+mj-lt"/>
              </a:rPr>
              <a:t>Відстань від адміністративного центру громади до ключових міст та важливих транспортних вузлів, в кілометрах і годинах.</a:t>
            </a:r>
          </a:p>
        </p:txBody>
      </p:sp>
    </p:spTree>
    <p:extLst>
      <p:ext uri="{BB962C8B-B14F-4D97-AF65-F5344CB8AC3E}">
        <p14:creationId xmlns:p14="http://schemas.microsoft.com/office/powerpoint/2010/main" val="410063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02"/>
            <a:ext cx="5980242" cy="6007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733883" y="4902"/>
            <a:ext cx="5951220" cy="6007100"/>
            <a:chOff x="4733883" y="4902"/>
            <a:chExt cx="5951220" cy="6007100"/>
          </a:xfrm>
        </p:grpSpPr>
        <p:sp>
          <p:nvSpPr>
            <p:cNvPr id="4" name="object 4"/>
            <p:cNvSpPr/>
            <p:nvPr/>
          </p:nvSpPr>
          <p:spPr>
            <a:xfrm>
              <a:off x="8266671" y="4902"/>
              <a:ext cx="2418232" cy="6007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39915" y="4416450"/>
              <a:ext cx="5232400" cy="33020"/>
            </a:xfrm>
            <a:custGeom>
              <a:avLst/>
              <a:gdLst/>
              <a:ahLst/>
              <a:cxnLst/>
              <a:rect l="l" t="t" r="r" b="b"/>
              <a:pathLst>
                <a:path w="5232400" h="33020">
                  <a:moveTo>
                    <a:pt x="0" y="32626"/>
                  </a:moveTo>
                  <a:lnTo>
                    <a:pt x="5231993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57738" y="4938582"/>
              <a:ext cx="5264785" cy="16510"/>
            </a:xfrm>
            <a:custGeom>
              <a:avLst/>
              <a:gdLst/>
              <a:ahLst/>
              <a:cxnLst/>
              <a:rect l="l" t="t" r="r" b="b"/>
              <a:pathLst>
                <a:path w="5264784" h="16510">
                  <a:moveTo>
                    <a:pt x="0" y="16484"/>
                  </a:moveTo>
                  <a:lnTo>
                    <a:pt x="5264619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39915" y="5453581"/>
              <a:ext cx="5262245" cy="8255"/>
            </a:xfrm>
            <a:custGeom>
              <a:avLst/>
              <a:gdLst/>
              <a:ahLst/>
              <a:cxnLst/>
              <a:rect l="l" t="t" r="r" b="b"/>
              <a:pathLst>
                <a:path w="5262245" h="8254">
                  <a:moveTo>
                    <a:pt x="0" y="8064"/>
                  </a:moveTo>
                  <a:lnTo>
                    <a:pt x="5261800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39915" y="3938870"/>
              <a:ext cx="5262245" cy="32384"/>
            </a:xfrm>
            <a:custGeom>
              <a:avLst/>
              <a:gdLst/>
              <a:ahLst/>
              <a:cxnLst/>
              <a:rect l="l" t="t" r="r" b="b"/>
              <a:pathLst>
                <a:path w="5262245" h="32385">
                  <a:moveTo>
                    <a:pt x="0" y="31927"/>
                  </a:moveTo>
                  <a:lnTo>
                    <a:pt x="5261800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39915" y="3470212"/>
              <a:ext cx="5264785" cy="16510"/>
            </a:xfrm>
            <a:custGeom>
              <a:avLst/>
              <a:gdLst/>
              <a:ahLst/>
              <a:cxnLst/>
              <a:rect l="l" t="t" r="r" b="b"/>
              <a:pathLst>
                <a:path w="5264784" h="16510">
                  <a:moveTo>
                    <a:pt x="0" y="16484"/>
                  </a:moveTo>
                  <a:lnTo>
                    <a:pt x="5264619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9915" y="2958774"/>
              <a:ext cx="5262245" cy="32384"/>
            </a:xfrm>
            <a:custGeom>
              <a:avLst/>
              <a:gdLst/>
              <a:ahLst/>
              <a:cxnLst/>
              <a:rect l="l" t="t" r="r" b="b"/>
              <a:pathLst>
                <a:path w="5262245" h="32385">
                  <a:moveTo>
                    <a:pt x="0" y="31927"/>
                  </a:moveTo>
                  <a:lnTo>
                    <a:pt x="5261800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39915" y="2452693"/>
              <a:ext cx="5262245" cy="48895"/>
            </a:xfrm>
            <a:custGeom>
              <a:avLst/>
              <a:gdLst/>
              <a:ahLst/>
              <a:cxnLst/>
              <a:rect l="l" t="t" r="r" b="b"/>
              <a:pathLst>
                <a:path w="5262245" h="48894">
                  <a:moveTo>
                    <a:pt x="0" y="48755"/>
                  </a:moveTo>
                  <a:lnTo>
                    <a:pt x="5261800" y="0"/>
                  </a:lnTo>
                </a:path>
              </a:pathLst>
            </a:custGeom>
            <a:ln w="10693">
              <a:solidFill>
                <a:srgbClr val="D1D3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78437" y="4948382"/>
              <a:ext cx="5271770" cy="1905"/>
            </a:xfrm>
            <a:custGeom>
              <a:avLst/>
              <a:gdLst/>
              <a:ahLst/>
              <a:cxnLst/>
              <a:rect l="l" t="t" r="r" b="b"/>
              <a:pathLst>
                <a:path w="5271770" h="1904">
                  <a:moveTo>
                    <a:pt x="0" y="0"/>
                  </a:moveTo>
                  <a:lnTo>
                    <a:pt x="5271744" y="1384"/>
                  </a:lnTo>
                </a:path>
              </a:pathLst>
            </a:custGeom>
            <a:ln w="23164">
              <a:solidFill>
                <a:srgbClr val="9F59A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35319" y="4905209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25" y="0"/>
                  </a:moveTo>
                  <a:lnTo>
                    <a:pt x="0" y="89103"/>
                  </a:lnTo>
                  <a:lnTo>
                    <a:pt x="89115" y="4457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9F5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33883" y="4903830"/>
              <a:ext cx="89103" cy="891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78437" y="5458031"/>
              <a:ext cx="4682490" cy="1905"/>
            </a:xfrm>
            <a:custGeom>
              <a:avLst/>
              <a:gdLst/>
              <a:ahLst/>
              <a:cxnLst/>
              <a:rect l="l" t="t" r="r" b="b"/>
              <a:pathLst>
                <a:path w="4682490" h="1904">
                  <a:moveTo>
                    <a:pt x="0" y="0"/>
                  </a:moveTo>
                  <a:lnTo>
                    <a:pt x="4682413" y="1384"/>
                  </a:lnTo>
                </a:path>
              </a:pathLst>
            </a:custGeom>
            <a:ln w="23164">
              <a:solidFill>
                <a:srgbClr val="1599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445995" y="5414859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25" y="0"/>
                  </a:moveTo>
                  <a:lnTo>
                    <a:pt x="0" y="89103"/>
                  </a:lnTo>
                  <a:lnTo>
                    <a:pt x="89115" y="4457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59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33883" y="5413480"/>
              <a:ext cx="89103" cy="8910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78437" y="4438732"/>
              <a:ext cx="2842895" cy="1905"/>
            </a:xfrm>
            <a:custGeom>
              <a:avLst/>
              <a:gdLst/>
              <a:ahLst/>
              <a:cxnLst/>
              <a:rect l="l" t="t" r="r" b="b"/>
              <a:pathLst>
                <a:path w="2842895" h="1904">
                  <a:moveTo>
                    <a:pt x="0" y="0"/>
                  </a:moveTo>
                  <a:lnTo>
                    <a:pt x="2842895" y="1358"/>
                  </a:lnTo>
                </a:path>
              </a:pathLst>
            </a:custGeom>
            <a:ln w="23164">
              <a:solidFill>
                <a:srgbClr val="63BC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06455" y="4395534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50" y="0"/>
                  </a:moveTo>
                  <a:lnTo>
                    <a:pt x="0" y="89103"/>
                  </a:lnTo>
                  <a:lnTo>
                    <a:pt x="89115" y="4458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33883" y="4394180"/>
              <a:ext cx="89103" cy="891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78437" y="3957590"/>
              <a:ext cx="3146425" cy="1905"/>
            </a:xfrm>
            <a:custGeom>
              <a:avLst/>
              <a:gdLst/>
              <a:ahLst/>
              <a:cxnLst/>
              <a:rect l="l" t="t" r="r" b="b"/>
              <a:pathLst>
                <a:path w="3146425" h="1904">
                  <a:moveTo>
                    <a:pt x="0" y="0"/>
                  </a:moveTo>
                  <a:lnTo>
                    <a:pt x="3145967" y="1358"/>
                  </a:lnTo>
                </a:path>
              </a:pathLst>
            </a:custGeom>
            <a:ln w="23164">
              <a:solidFill>
                <a:srgbClr val="2860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09532" y="3914399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50" y="0"/>
                  </a:moveTo>
                  <a:lnTo>
                    <a:pt x="0" y="89103"/>
                  </a:lnTo>
                  <a:lnTo>
                    <a:pt x="89141" y="4460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860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33883" y="3913038"/>
              <a:ext cx="89103" cy="891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78437" y="3476447"/>
              <a:ext cx="1706880" cy="1905"/>
            </a:xfrm>
            <a:custGeom>
              <a:avLst/>
              <a:gdLst/>
              <a:ahLst/>
              <a:cxnLst/>
              <a:rect l="l" t="t" r="r" b="b"/>
              <a:pathLst>
                <a:path w="1706879" h="1904">
                  <a:moveTo>
                    <a:pt x="0" y="0"/>
                  </a:moveTo>
                  <a:lnTo>
                    <a:pt x="1706346" y="1346"/>
                  </a:lnTo>
                </a:path>
              </a:pathLst>
            </a:custGeom>
            <a:ln w="23164">
              <a:solidFill>
                <a:srgbClr val="F899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69891" y="3433231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76" y="0"/>
                  </a:moveTo>
                  <a:lnTo>
                    <a:pt x="0" y="89103"/>
                  </a:lnTo>
                  <a:lnTo>
                    <a:pt x="89128" y="44627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899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33883" y="3431895"/>
              <a:ext cx="89103" cy="8910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78437" y="2973928"/>
              <a:ext cx="1668780" cy="1905"/>
            </a:xfrm>
            <a:custGeom>
              <a:avLst/>
              <a:gdLst/>
              <a:ahLst/>
              <a:cxnLst/>
              <a:rect l="l" t="t" r="r" b="b"/>
              <a:pathLst>
                <a:path w="1668779" h="1905">
                  <a:moveTo>
                    <a:pt x="0" y="0"/>
                  </a:moveTo>
                  <a:lnTo>
                    <a:pt x="1668449" y="1333"/>
                  </a:lnTo>
                </a:path>
              </a:pathLst>
            </a:custGeom>
            <a:ln w="23164">
              <a:solidFill>
                <a:srgbClr val="EE34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32002" y="293070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76" y="0"/>
                  </a:moveTo>
                  <a:lnTo>
                    <a:pt x="0" y="89103"/>
                  </a:lnTo>
                  <a:lnTo>
                    <a:pt x="89141" y="44627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EE34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33883" y="2929376"/>
              <a:ext cx="89103" cy="891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78437" y="2492786"/>
              <a:ext cx="2199005" cy="1905"/>
            </a:xfrm>
            <a:custGeom>
              <a:avLst/>
              <a:gdLst/>
              <a:ahLst/>
              <a:cxnLst/>
              <a:rect l="l" t="t" r="r" b="b"/>
              <a:pathLst>
                <a:path w="2199004" h="1905">
                  <a:moveTo>
                    <a:pt x="0" y="0"/>
                  </a:moveTo>
                  <a:lnTo>
                    <a:pt x="2198852" y="1346"/>
                  </a:lnTo>
                </a:path>
              </a:pathLst>
            </a:custGeom>
            <a:ln w="23164">
              <a:solidFill>
                <a:srgbClr val="507F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62401" y="2449582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4" h="89535">
                  <a:moveTo>
                    <a:pt x="63" y="0"/>
                  </a:moveTo>
                  <a:lnTo>
                    <a:pt x="0" y="89103"/>
                  </a:lnTo>
                  <a:lnTo>
                    <a:pt x="89141" y="4460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507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33883" y="2448234"/>
              <a:ext cx="89103" cy="891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442038" y="2188654"/>
            <a:ext cx="11518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48 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/ 52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42038" y="2679773"/>
            <a:ext cx="18796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200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/ 2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год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42</a:t>
            </a:r>
            <a:r>
              <a:rPr sz="1400" spc="30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42038" y="3185861"/>
            <a:ext cx="11328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23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/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31</a:t>
            </a:r>
            <a:r>
              <a:rPr sz="1400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42038" y="3665932"/>
            <a:ext cx="1586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88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/ 1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год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17</a:t>
            </a:r>
            <a:r>
              <a:rPr sz="1400" spc="-9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42038" y="4161150"/>
            <a:ext cx="10521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52км / 1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год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442038" y="4656368"/>
            <a:ext cx="1664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137 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/ 2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год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12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442038" y="5151586"/>
            <a:ext cx="16249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99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/ 2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год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41</a:t>
            </a:r>
            <a:r>
              <a:rPr sz="1400" spc="-1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2111" y="1660330"/>
            <a:ext cx="3477260" cy="7677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b="1" spc="-5" dirty="0">
                <a:solidFill>
                  <a:srgbClr val="121617"/>
                </a:solidFill>
                <a:latin typeface="Montserrat SemiBold"/>
                <a:cs typeface="Montserrat SemiBold"/>
              </a:rPr>
              <a:t>Відстані </a:t>
            </a:r>
            <a:r>
              <a:rPr sz="2350" b="1" spc="-10" dirty="0">
                <a:solidFill>
                  <a:srgbClr val="121617"/>
                </a:solidFill>
                <a:latin typeface="Montserrat SemiBold"/>
                <a:cs typeface="Montserrat SemiBold"/>
              </a:rPr>
              <a:t>від</a:t>
            </a:r>
            <a:r>
              <a:rPr sz="2350" b="1" spc="-90" dirty="0">
                <a:solidFill>
                  <a:srgbClr val="121617"/>
                </a:solidFill>
                <a:latin typeface="Montserrat SemiBold"/>
                <a:cs typeface="Montserrat SemiBold"/>
              </a:rPr>
              <a:t> </a:t>
            </a:r>
            <a:r>
              <a:rPr sz="2350" b="1" spc="-10" dirty="0">
                <a:solidFill>
                  <a:srgbClr val="121617"/>
                </a:solidFill>
                <a:latin typeface="Montserrat SemiBold"/>
                <a:cs typeface="Montserrat SemiBold"/>
              </a:rPr>
              <a:t>Тупичева</a:t>
            </a:r>
            <a:endParaRPr sz="2350">
              <a:latin typeface="Montserrat SemiBold"/>
              <a:cs typeface="Montserrat SemiBold"/>
            </a:endParaRPr>
          </a:p>
          <a:p>
            <a:pPr marL="118110">
              <a:lnSpc>
                <a:spcPct val="100000"/>
              </a:lnSpc>
              <a:spcBef>
                <a:spcPts val="135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Чернігів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78038" y="2679773"/>
            <a:ext cx="4298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иїв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78038" y="3172853"/>
            <a:ext cx="82359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Городня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78038" y="3665932"/>
            <a:ext cx="5321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е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н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878038" y="4161150"/>
            <a:ext cx="8013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Сно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сь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78038" y="4656368"/>
            <a:ext cx="6108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Ні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ж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ин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531" y="2463"/>
            <a:ext cx="4310640" cy="60095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878052" y="5149837"/>
            <a:ext cx="8915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С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ла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ву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ич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4736064" y="272600"/>
            <a:ext cx="48723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Montserrat"/>
                <a:cs typeface="Montserrat"/>
              </a:rPr>
              <a:t>ЗАГАЛЬНА</a:t>
            </a:r>
            <a:r>
              <a:rPr b="1" spc="-60" dirty="0">
                <a:latin typeface="Montserrat"/>
                <a:cs typeface="Montserrat"/>
              </a:rPr>
              <a:t> </a:t>
            </a:r>
            <a:r>
              <a:rPr b="1" dirty="0">
                <a:latin typeface="Montserrat"/>
                <a:cs typeface="Montserrat"/>
              </a:rPr>
              <a:t>ІНФОРМАЦІЯ</a:t>
            </a:r>
          </a:p>
        </p:txBody>
      </p:sp>
    </p:spTree>
    <p:extLst>
      <p:ext uri="{BB962C8B-B14F-4D97-AF65-F5344CB8AC3E}">
        <p14:creationId xmlns:p14="http://schemas.microsoft.com/office/powerpoint/2010/main" val="2081424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D54CCAFF-DA71-4283-B254-AE75DDE71191}"/>
              </a:ext>
            </a:extLst>
          </p:cNvPr>
          <p:cNvSpPr/>
          <p:nvPr/>
        </p:nvSpPr>
        <p:spPr>
          <a:xfrm>
            <a:off x="710814" y="2236352"/>
            <a:ext cx="4158050" cy="2391634"/>
          </a:xfrm>
          <a:prstGeom prst="roundRect">
            <a:avLst>
              <a:gd name="adj" fmla="val 0"/>
            </a:avLst>
          </a:prstGeom>
          <a:solidFill>
            <a:srgbClr val="4D64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2797F-8EC1-4E58-B390-053BCF9A9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14" y="2113687"/>
            <a:ext cx="7319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defTabSz="913607" eaLnBrk="0" fontAlgn="base" hangingPunct="0">
              <a:lnSpc>
                <a:spcPct val="80000"/>
              </a:lnSpc>
              <a:spcAft>
                <a:spcPct val="0"/>
              </a:spcAft>
              <a:defRPr/>
            </a:pPr>
            <a:r>
              <a:rPr lang="en-US" altLang="ru-RU" sz="3000">
                <a:solidFill>
                  <a:schemeClr val="bg1"/>
                </a:solidFill>
                <a:latin typeface="Montserrat Black" panose="00000A00000000000000" pitchFamily="2" charset="-52"/>
              </a:rPr>
              <a:t>1</a:t>
            </a:r>
            <a:endParaRPr lang="en-US" altLang="ru-RU" sz="30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2797F-8EC1-4E58-B390-053BCF9A9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014" y="2266087"/>
            <a:ext cx="7319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defTabSz="913607" eaLnBrk="0" fontAlgn="base" hangingPunct="0">
              <a:lnSpc>
                <a:spcPct val="80000"/>
              </a:lnSpc>
              <a:spcAft>
                <a:spcPct val="0"/>
              </a:spcAft>
              <a:defRPr/>
            </a:pPr>
            <a:r>
              <a:rPr lang="en-US" altLang="ru-RU" sz="3000" dirty="0">
                <a:solidFill>
                  <a:schemeClr val="bg1"/>
                </a:solidFill>
                <a:latin typeface="Montserrat Black" panose="00000A00000000000000" pitchFamily="2" charset="-52"/>
              </a:rPr>
              <a:t>1</a:t>
            </a:r>
          </a:p>
        </p:txBody>
      </p:sp>
      <p:sp>
        <p:nvSpPr>
          <p:cNvPr id="6" name="Oval 13">
            <a:extLst>
              <a:ext uri="{FF2B5EF4-FFF2-40B4-BE49-F238E27FC236}">
                <a16:creationId xmlns:a16="http://schemas.microsoft.com/office/drawing/2014/main" id="{7FAE88FC-F25D-4ED2-B927-EA2F2C276EE3}"/>
              </a:ext>
            </a:extLst>
          </p:cNvPr>
          <p:cNvSpPr/>
          <p:nvPr/>
        </p:nvSpPr>
        <p:spPr>
          <a:xfrm>
            <a:off x="275306" y="1861725"/>
            <a:ext cx="836013" cy="836013"/>
          </a:xfrm>
          <a:prstGeom prst="ellipse">
            <a:avLst/>
          </a:prstGeom>
          <a:solidFill>
            <a:srgbClr val="4D64A9"/>
          </a:solidFill>
          <a:ln w="254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2797F-8EC1-4E58-B390-053BCF9A9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372" y="2949985"/>
            <a:ext cx="3060934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>
              <a:lnSpc>
                <a:spcPts val="3400"/>
              </a:lnSpc>
            </a:pPr>
            <a:r>
              <a:rPr lang="uk-UA" sz="3200" b="1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Загальна інформація</a:t>
            </a:r>
            <a:endParaRPr lang="uk-UA" sz="3200" b="1" dirty="0">
              <a:solidFill>
                <a:schemeClr val="bg1"/>
              </a:solidFill>
              <a:latin typeface="Arial Black" panose="020B0A040201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72797F-8EC1-4E58-B390-053BCF9A9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37" y="2113687"/>
            <a:ext cx="7319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algn="ctr" defTabSz="913607" eaLnBrk="0" fontAlgn="base" hangingPunct="0">
              <a:lnSpc>
                <a:spcPct val="80000"/>
              </a:lnSpc>
              <a:spcAft>
                <a:spcPct val="0"/>
              </a:spcAft>
              <a:defRPr/>
            </a:pPr>
            <a:r>
              <a:rPr lang="en-US" altLang="ru-RU" sz="3000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68864" y="2509875"/>
            <a:ext cx="56594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dirty="0" err="1"/>
              <a:t>лише</a:t>
            </a:r>
            <a:r>
              <a:rPr lang="ru-RU" sz="2200" b="1" dirty="0"/>
              <a:t> </a:t>
            </a:r>
            <a:r>
              <a:rPr lang="ru-RU" sz="2200" b="1" dirty="0" err="1"/>
              <a:t>важлива</a:t>
            </a:r>
            <a:r>
              <a:rPr lang="ru-RU" sz="2200" b="1" dirty="0"/>
              <a:t> </a:t>
            </a:r>
            <a:r>
              <a:rPr lang="ru-RU" sz="2200" b="1" dirty="0" err="1"/>
              <a:t>інформація</a:t>
            </a:r>
            <a:r>
              <a:rPr lang="ru-RU" sz="2200" b="1" dirty="0"/>
              <a:t> </a:t>
            </a:r>
            <a:r>
              <a:rPr lang="ru-RU" sz="2200" b="1" dirty="0">
                <a:solidFill>
                  <a:srgbClr val="0000FF"/>
                </a:solidFill>
              </a:rPr>
              <a:t>для </a:t>
            </a:r>
            <a:r>
              <a:rPr lang="ru-RU" sz="2200" b="1" dirty="0" err="1">
                <a:solidFill>
                  <a:srgbClr val="0000FF"/>
                </a:solidFill>
              </a:rPr>
              <a:t>інвестора</a:t>
            </a:r>
            <a:endParaRPr lang="ru-RU" sz="2200" b="1" dirty="0">
              <a:solidFill>
                <a:srgbClr val="0000FF"/>
              </a:solidFill>
            </a:endParaRPr>
          </a:p>
          <a:p>
            <a:endParaRPr lang="ru-RU" sz="22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dirty="0">
                <a:solidFill>
                  <a:srgbClr val="0000FF"/>
                </a:solidFill>
              </a:rPr>
              <a:t>не </a:t>
            </a:r>
            <a:r>
              <a:rPr lang="ru-RU" sz="2200" b="1" dirty="0" err="1">
                <a:solidFill>
                  <a:srgbClr val="0000FF"/>
                </a:solidFill>
              </a:rPr>
              <a:t>багато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/>
              <a:t>інформації</a:t>
            </a:r>
            <a:endParaRPr lang="ru-RU" sz="2200" b="1" dirty="0"/>
          </a:p>
          <a:p>
            <a:endParaRPr lang="ru-RU" sz="22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dirty="0" err="1"/>
              <a:t>красиві</a:t>
            </a:r>
            <a:r>
              <a:rPr lang="ru-RU" sz="2200" b="1" dirty="0"/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фотографії</a:t>
            </a:r>
            <a:r>
              <a:rPr lang="ru-RU" sz="2200" b="1" dirty="0"/>
              <a:t> </a:t>
            </a:r>
            <a:r>
              <a:rPr lang="ru-RU" sz="2200" b="1" dirty="0" err="1"/>
              <a:t>громади</a:t>
            </a:r>
            <a:endParaRPr lang="ru-RU" sz="2200" b="1" dirty="0"/>
          </a:p>
        </p:txBody>
      </p:sp>
      <p:sp>
        <p:nvSpPr>
          <p:cNvPr id="10" name="object 8"/>
          <p:cNvSpPr txBox="1"/>
          <p:nvPr/>
        </p:nvSpPr>
        <p:spPr>
          <a:xfrm>
            <a:off x="1003300" y="369534"/>
            <a:ext cx="89154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Загальна інформація</a:t>
            </a:r>
          </a:p>
        </p:txBody>
      </p:sp>
    </p:spTree>
    <p:extLst>
      <p:ext uri="{BB962C8B-B14F-4D97-AF65-F5344CB8AC3E}">
        <p14:creationId xmlns:p14="http://schemas.microsoft.com/office/powerpoint/2010/main" val="1331286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051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8A38C7C-87D0-436F-98EE-52F2CA574B67}"/>
              </a:ext>
            </a:extLst>
          </p:cNvPr>
          <p:cNvGrpSpPr/>
          <p:nvPr/>
        </p:nvGrpSpPr>
        <p:grpSpPr>
          <a:xfrm>
            <a:off x="1079500" y="708295"/>
            <a:ext cx="8480784" cy="5142802"/>
            <a:chOff x="899652" y="381000"/>
            <a:chExt cx="10111248" cy="6134100"/>
          </a:xfrm>
        </p:grpSpPr>
        <p:sp>
          <p:nvSpPr>
            <p:cNvPr id="3" name="Rectangle: Rounded Corners 3">
              <a:extLst>
                <a:ext uri="{FF2B5EF4-FFF2-40B4-BE49-F238E27FC236}">
                  <a16:creationId xmlns:a16="http://schemas.microsoft.com/office/drawing/2014/main" id="{35ED9E3F-F5A3-4D9F-8261-9D7E3CCBD86A}"/>
                </a:ext>
              </a:extLst>
            </p:cNvPr>
            <p:cNvSpPr/>
            <p:nvPr/>
          </p:nvSpPr>
          <p:spPr>
            <a:xfrm>
              <a:off x="1374526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9B765718-1F1A-4544-934D-BAA5CE7CCDB2}"/>
                </a:ext>
              </a:extLst>
            </p:cNvPr>
            <p:cNvSpPr/>
            <p:nvPr/>
          </p:nvSpPr>
          <p:spPr>
            <a:xfrm>
              <a:off x="6057900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5" name="Rectangle: Rounded Corners 5">
              <a:extLst>
                <a:ext uri="{FF2B5EF4-FFF2-40B4-BE49-F238E27FC236}">
                  <a16:creationId xmlns:a16="http://schemas.microsoft.com/office/drawing/2014/main" id="{C9D32615-9DDD-4BE0-95A3-E8F77F94C3A0}"/>
                </a:ext>
              </a:extLst>
            </p:cNvPr>
            <p:cNvSpPr/>
            <p:nvPr/>
          </p:nvSpPr>
          <p:spPr>
            <a:xfrm>
              <a:off x="1374526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6" name="Rectangle: Rounded Corners 6">
              <a:extLst>
                <a:ext uri="{FF2B5EF4-FFF2-40B4-BE49-F238E27FC236}">
                  <a16:creationId xmlns:a16="http://schemas.microsoft.com/office/drawing/2014/main" id="{49C49F50-B364-4ADB-8ECD-4E00B02E2743}"/>
                </a:ext>
              </a:extLst>
            </p:cNvPr>
            <p:cNvSpPr/>
            <p:nvPr/>
          </p:nvSpPr>
          <p:spPr>
            <a:xfrm>
              <a:off x="6057900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7" name="Oval 13">
              <a:extLst>
                <a:ext uri="{FF2B5EF4-FFF2-40B4-BE49-F238E27FC236}">
                  <a16:creationId xmlns:a16="http://schemas.microsoft.com/office/drawing/2014/main" id="{16B2C201-F774-4EC2-95F1-A8727675D82E}"/>
                </a:ext>
              </a:extLst>
            </p:cNvPr>
            <p:cNvSpPr/>
            <p:nvPr/>
          </p:nvSpPr>
          <p:spPr>
            <a:xfrm>
              <a:off x="899652" y="381000"/>
              <a:ext cx="911581" cy="911581"/>
            </a:xfrm>
            <a:prstGeom prst="ellipse">
              <a:avLst/>
            </a:prstGeom>
            <a:solidFill>
              <a:srgbClr val="A6A6A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2C386C-0025-44AE-AB0C-17F9B30C7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4321" y="65573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/>
              </a:pPr>
              <a:r>
                <a:rPr lang="en-US" altLang="ru-RU" sz="3000">
                  <a:solidFill>
                    <a:schemeClr val="bg1"/>
                  </a:solidFill>
                  <a:latin typeface="Montserrat Black" panose="00000A00000000000000" pitchFamily="2" charset="-52"/>
                </a:rPr>
                <a:t>1</a:t>
              </a:r>
              <a:endParaRPr lang="en-US" altLang="ru-RU" sz="3000" dirty="0">
                <a:solidFill>
                  <a:schemeClr val="bg1"/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9" name="Oval 16">
              <a:extLst>
                <a:ext uri="{FF2B5EF4-FFF2-40B4-BE49-F238E27FC236}">
                  <a16:creationId xmlns:a16="http://schemas.microsoft.com/office/drawing/2014/main" id="{5629A824-D07B-47ED-B3E9-A822C5814DA7}"/>
                </a:ext>
              </a:extLst>
            </p:cNvPr>
            <p:cNvSpPr/>
            <p:nvPr/>
          </p:nvSpPr>
          <p:spPr>
            <a:xfrm>
              <a:off x="10099319" y="381000"/>
              <a:ext cx="911581" cy="911581"/>
            </a:xfrm>
            <a:prstGeom prst="ellipse">
              <a:avLst/>
            </a:prstGeom>
            <a:solidFill>
              <a:srgbClr val="FF9900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A8D1C7-833F-4D54-821A-E8CF41C6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4268" y="645458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en-US" altLang="ru-RU"/>
                <a:t>2</a:t>
              </a:r>
              <a:endParaRPr lang="en-US" altLang="ru-RU" dirty="0"/>
            </a:p>
          </p:txBody>
        </p:sp>
        <p:sp>
          <p:nvSpPr>
            <p:cNvPr id="11" name="Oval 18">
              <a:extLst>
                <a:ext uri="{FF2B5EF4-FFF2-40B4-BE49-F238E27FC236}">
                  <a16:creationId xmlns:a16="http://schemas.microsoft.com/office/drawing/2014/main" id="{4224A40A-7E7E-4A5C-B8A2-1F22E4408C60}"/>
                </a:ext>
              </a:extLst>
            </p:cNvPr>
            <p:cNvSpPr/>
            <p:nvPr/>
          </p:nvSpPr>
          <p:spPr>
            <a:xfrm>
              <a:off x="899652" y="5603519"/>
              <a:ext cx="911581" cy="911581"/>
            </a:xfrm>
            <a:prstGeom prst="ellipse">
              <a:avLst/>
            </a:prstGeom>
            <a:solidFill>
              <a:srgbClr val="A6A6A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87A055-031B-4297-BD74-122133106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415" y="586797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 dirty="0"/>
                <a:t>3</a:t>
              </a:r>
              <a:endParaRPr lang="en-US" altLang="ru-RU" dirty="0"/>
            </a:p>
          </p:txBody>
        </p:sp>
        <p:sp>
          <p:nvSpPr>
            <p:cNvPr id="13" name="Oval 20">
              <a:extLst>
                <a:ext uri="{FF2B5EF4-FFF2-40B4-BE49-F238E27FC236}">
                  <a16:creationId xmlns:a16="http://schemas.microsoft.com/office/drawing/2014/main" id="{C2AA6AF5-74D8-493F-9C12-20228FEA2691}"/>
                </a:ext>
              </a:extLst>
            </p:cNvPr>
            <p:cNvSpPr/>
            <p:nvPr/>
          </p:nvSpPr>
          <p:spPr>
            <a:xfrm>
              <a:off x="10099319" y="5603519"/>
              <a:ext cx="911581" cy="911581"/>
            </a:xfrm>
            <a:prstGeom prst="ellipse">
              <a:avLst/>
            </a:prstGeom>
            <a:solidFill>
              <a:srgbClr val="A6A6A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91257F-5A1C-4275-A3E3-A7FBDF47C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7581" y="5868803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/>
                <a:t>4</a:t>
              </a:r>
              <a:endParaRPr lang="en-US" alt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75C290-58BC-4048-8CB5-6435341E0E13}"/>
                </a:ext>
              </a:extLst>
            </p:cNvPr>
            <p:cNvSpPr txBox="1"/>
            <p:nvPr/>
          </p:nvSpPr>
          <p:spPr>
            <a:xfrm>
              <a:off x="1374526" y="1732422"/>
              <a:ext cx="4533900" cy="727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uk-UA" sz="2400" b="1" dirty="0">
                  <a:solidFill>
                    <a:schemeClr val="bg1"/>
                  </a:solidFill>
                  <a:latin typeface="Arial Black" panose="020B0A04020102020204" pitchFamily="34" charset="0"/>
                  <a:ea typeface="Lato Light" charset="0"/>
                  <a:cs typeface="Lato Light" charset="0"/>
                </a:rPr>
                <a:t>ЗАГАЛЬНА</a:t>
              </a:r>
            </a:p>
            <a:p>
              <a:pPr algn="ctr">
                <a:lnSpc>
                  <a:spcPts val="2220"/>
                </a:lnSpc>
              </a:pPr>
              <a:r>
                <a:rPr lang="uk-UA" sz="2400" b="1" dirty="0">
                  <a:solidFill>
                    <a:schemeClr val="bg1"/>
                  </a:solidFill>
                  <a:latin typeface="Arial Black" panose="020B0A04020102020204" pitchFamily="34" charset="0"/>
                  <a:ea typeface="Lato Light" charset="0"/>
                  <a:cs typeface="Lato Light" charset="0"/>
                </a:rPr>
                <a:t>ІНФОРМАЦІЯ</a:t>
              </a:r>
            </a:p>
          </p:txBody>
        </p:sp>
      </p:grpSp>
      <p:sp>
        <p:nvSpPr>
          <p:cNvPr id="16" name="object 8"/>
          <p:cNvSpPr txBox="1"/>
          <p:nvPr/>
        </p:nvSpPr>
        <p:spPr>
          <a:xfrm>
            <a:off x="982050" y="187325"/>
            <a:ext cx="89154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Фактори інвестиційної привабливості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03BBC0-E7C6-440B-A1D0-159310EB4797}"/>
              </a:ext>
            </a:extLst>
          </p:cNvPr>
          <p:cNvSpPr txBox="1"/>
          <p:nvPr/>
        </p:nvSpPr>
        <p:spPr>
          <a:xfrm>
            <a:off x="5651500" y="1687006"/>
            <a:ext cx="3352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ФАКТОРИ ІНВЕСТИЦІЙНОЇ ПРИВАБЛИВОСТІ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37C5A4-D475-42E2-9B0C-EDB57A467D7A}"/>
              </a:ext>
            </a:extLst>
          </p:cNvPr>
          <p:cNvSpPr txBox="1"/>
          <p:nvPr/>
        </p:nvSpPr>
        <p:spPr>
          <a:xfrm>
            <a:off x="1689100" y="3921125"/>
            <a:ext cx="3200400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ІНВЕСТИЦІЙНІ ПРОПОЗИЦІЇ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97B496-23D9-4BCD-B74C-56790355CCDF}"/>
              </a:ext>
            </a:extLst>
          </p:cNvPr>
          <p:cNvSpPr txBox="1"/>
          <p:nvPr/>
        </p:nvSpPr>
        <p:spPr>
          <a:xfrm>
            <a:off x="5651500" y="4073525"/>
            <a:ext cx="3201452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ЗВЕРНЕННЯ,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Arial Black" panose="020B0A04020102020204" pitchFamily="34" charset="0"/>
                <a:ea typeface="Lato Light" charset="0"/>
                <a:cs typeface="Lato Light" charset="0"/>
              </a:rPr>
              <a:t>КОНТАКТИ</a:t>
            </a:r>
          </a:p>
        </p:txBody>
      </p:sp>
    </p:spTree>
    <p:extLst>
      <p:ext uri="{BB962C8B-B14F-4D97-AF65-F5344CB8AC3E}">
        <p14:creationId xmlns:p14="http://schemas.microsoft.com/office/powerpoint/2010/main" val="4238752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982050" y="187325"/>
            <a:ext cx="8915400" cy="49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Інвестиційна привабливість громади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900" y="1939925"/>
            <a:ext cx="6345642" cy="39660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7500" y="1254125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/>
              <a:t>Інвестор</a:t>
            </a:r>
            <a:r>
              <a:rPr lang="ru-RU" sz="2200" b="1" dirty="0"/>
              <a:t> </a:t>
            </a:r>
            <a:r>
              <a:rPr lang="ru-RU" sz="2200" b="1" dirty="0" err="1"/>
              <a:t>обирає</a:t>
            </a:r>
            <a:r>
              <a:rPr lang="ru-RU" sz="2200" b="1" dirty="0"/>
              <a:t> ту громаду,  яка є для </a:t>
            </a:r>
            <a:r>
              <a:rPr lang="ru-RU" sz="2200" b="1" dirty="0" err="1"/>
              <a:t>нього</a:t>
            </a:r>
            <a:r>
              <a:rPr lang="ru-RU" sz="2200" b="1" dirty="0"/>
              <a:t> </a:t>
            </a:r>
            <a:r>
              <a:rPr lang="ru-RU" sz="2200" b="1" dirty="0" err="1"/>
              <a:t>найбільш</a:t>
            </a:r>
            <a:r>
              <a:rPr lang="ru-RU" sz="2200" b="1" dirty="0"/>
              <a:t> </a:t>
            </a:r>
            <a:r>
              <a:rPr lang="ru-RU" sz="2200" b="1" dirty="0" err="1"/>
              <a:t>приваблива</a:t>
            </a:r>
            <a:r>
              <a:rPr lang="ru-RU" sz="2200" b="1" dirty="0"/>
              <a:t>, яка </a:t>
            </a:r>
            <a:r>
              <a:rPr lang="ru-RU" sz="2200" b="1" dirty="0" err="1"/>
              <a:t>володіє</a:t>
            </a:r>
            <a:r>
              <a:rPr lang="ru-RU" sz="2200" b="1" dirty="0"/>
              <a:t> факторами </a:t>
            </a:r>
            <a:r>
              <a:rPr lang="ru-RU" sz="2200" b="1" dirty="0" err="1"/>
              <a:t>інвестиційної</a:t>
            </a:r>
            <a:r>
              <a:rPr lang="ru-RU" sz="2200" b="1" dirty="0"/>
              <a:t> </a:t>
            </a:r>
            <a:r>
              <a:rPr lang="ru-RU" sz="2200" b="1" dirty="0" err="1"/>
              <a:t>привабливості</a:t>
            </a:r>
            <a:endParaRPr lang="ru-RU" sz="2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300" y="2861109"/>
            <a:ext cx="53467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b="1" dirty="0" err="1">
                <a:solidFill>
                  <a:srgbClr val="0000FF"/>
                </a:solidFill>
              </a:rPr>
              <a:t>Фактори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інвестиційної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привабливості</a:t>
            </a:r>
            <a:r>
              <a:rPr lang="ru-RU" sz="2200" b="1" dirty="0">
                <a:solidFill>
                  <a:srgbClr val="0000FF"/>
                </a:solidFill>
              </a:rPr>
              <a:t> – </a:t>
            </a:r>
            <a:br>
              <a:rPr lang="ru-RU" sz="2200" b="1" dirty="0">
                <a:solidFill>
                  <a:srgbClr val="0000FF"/>
                </a:solidFill>
              </a:rPr>
            </a:br>
            <a:r>
              <a:rPr lang="ru-RU" sz="2200" b="1" dirty="0" err="1">
                <a:solidFill>
                  <a:srgbClr val="0000FF"/>
                </a:solidFill>
              </a:rPr>
              <a:t>це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об’єкти</a:t>
            </a:r>
            <a:r>
              <a:rPr lang="ru-RU" sz="2200" b="1" dirty="0">
                <a:solidFill>
                  <a:srgbClr val="0000FF"/>
                </a:solidFill>
              </a:rPr>
              <a:t>, </a:t>
            </a:r>
            <a:r>
              <a:rPr lang="ru-RU" sz="2200" b="1" dirty="0" err="1">
                <a:solidFill>
                  <a:srgbClr val="0000FF"/>
                </a:solidFill>
              </a:rPr>
              <a:t>ресурси</a:t>
            </a:r>
            <a:r>
              <a:rPr lang="ru-RU" sz="2200" b="1" dirty="0">
                <a:solidFill>
                  <a:srgbClr val="0000FF"/>
                </a:solidFill>
              </a:rPr>
              <a:t> та </a:t>
            </a:r>
            <a:r>
              <a:rPr lang="ru-RU" sz="2200" b="1" dirty="0" err="1">
                <a:solidFill>
                  <a:srgbClr val="0000FF"/>
                </a:solidFill>
              </a:rPr>
              <a:t>програми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br>
              <a:rPr lang="ru-RU" sz="2200" b="1" dirty="0">
                <a:solidFill>
                  <a:srgbClr val="0000FF"/>
                </a:solidFill>
              </a:rPr>
            </a:br>
            <a:r>
              <a:rPr lang="ru-RU" sz="2200" b="1" dirty="0" err="1">
                <a:solidFill>
                  <a:srgbClr val="0000FF"/>
                </a:solidFill>
              </a:rPr>
              <a:t>громади</a:t>
            </a:r>
            <a:r>
              <a:rPr lang="ru-RU" sz="2200" b="1" dirty="0">
                <a:solidFill>
                  <a:srgbClr val="0000FF"/>
                </a:solidFill>
              </a:rPr>
              <a:t>, </a:t>
            </a:r>
            <a:r>
              <a:rPr lang="ru-RU" sz="2200" b="1" dirty="0" err="1">
                <a:solidFill>
                  <a:srgbClr val="0000FF"/>
                </a:solidFill>
              </a:rPr>
              <a:t>які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можуть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стимулювати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br>
              <a:rPr lang="ru-RU" sz="2200" b="1" dirty="0">
                <a:solidFill>
                  <a:srgbClr val="0000FF"/>
                </a:solidFill>
              </a:rPr>
            </a:br>
            <a:r>
              <a:rPr lang="ru-RU" sz="2200" b="1" dirty="0" err="1">
                <a:solidFill>
                  <a:srgbClr val="0000FF"/>
                </a:solidFill>
              </a:rPr>
              <a:t>діючий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бізнес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розширюватись</a:t>
            </a:r>
            <a:r>
              <a:rPr lang="ru-RU" sz="2200" b="1" dirty="0">
                <a:solidFill>
                  <a:srgbClr val="0000FF"/>
                </a:solidFill>
              </a:rPr>
              <a:t>, </a:t>
            </a:r>
            <a:br>
              <a:rPr lang="ru-RU" sz="2200" b="1" dirty="0">
                <a:solidFill>
                  <a:srgbClr val="0000FF"/>
                </a:solidFill>
              </a:rPr>
            </a:br>
            <a:r>
              <a:rPr lang="ru-RU" sz="2200" b="1" dirty="0">
                <a:solidFill>
                  <a:srgbClr val="0000FF"/>
                </a:solidFill>
              </a:rPr>
              <a:t>а </a:t>
            </a:r>
            <a:r>
              <a:rPr lang="ru-RU" sz="2200" b="1" dirty="0" err="1">
                <a:solidFill>
                  <a:srgbClr val="0000FF"/>
                </a:solidFill>
              </a:rPr>
              <a:t>інвесторів</a:t>
            </a:r>
            <a:r>
              <a:rPr lang="ru-RU" sz="2200" b="1" dirty="0">
                <a:solidFill>
                  <a:srgbClr val="0000FF"/>
                </a:solidFill>
              </a:rPr>
              <a:t> – </a:t>
            </a:r>
            <a:r>
              <a:rPr lang="ru-RU" sz="2200" b="1" dirty="0" err="1">
                <a:solidFill>
                  <a:srgbClr val="0000FF"/>
                </a:solidFill>
              </a:rPr>
              <a:t>створювати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</a:p>
          <a:p>
            <a:r>
              <a:rPr lang="ru-RU" sz="2200" b="1" dirty="0" err="1">
                <a:solidFill>
                  <a:srgbClr val="0000FF"/>
                </a:solidFill>
              </a:rPr>
              <a:t>нові</a:t>
            </a:r>
            <a:r>
              <a:rPr lang="ru-RU" sz="2200" b="1" dirty="0">
                <a:solidFill>
                  <a:srgbClr val="0000FF"/>
                </a:solidFill>
              </a:rPr>
              <a:t> </a:t>
            </a:r>
            <a:r>
              <a:rPr lang="ru-RU" sz="2200" b="1" dirty="0" err="1">
                <a:solidFill>
                  <a:srgbClr val="0000FF"/>
                </a:solidFill>
              </a:rPr>
              <a:t>бізнеси</a:t>
            </a:r>
            <a:endParaRPr lang="ru-RU" sz="2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565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95659" y="4902"/>
            <a:ext cx="5989256" cy="6007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902"/>
            <a:ext cx="2409380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272600"/>
            <a:ext cx="9905999" cy="85087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КАТАЛОГ ФАКТОРІВ  ІНВЕСТИЦІЙНОЇ</a:t>
            </a:r>
            <a:r>
              <a:rPr b="1" spc="-3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ПРИВАБЛИВОСТІ ТЕРИТОРІАЛЬНОЇ</a:t>
            </a:r>
            <a:r>
              <a:rPr b="1" spc="-35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ГРОМАДИ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2662" y="2593032"/>
            <a:ext cx="1605038" cy="534121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ctr">
              <a:lnSpc>
                <a:spcPts val="1970"/>
              </a:lnSpc>
              <a:spcBef>
                <a:spcPts val="165"/>
              </a:spcBef>
            </a:pP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IН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ВЕС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Т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И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ЦI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Й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НI  </a:t>
            </a:r>
            <a:r>
              <a:rPr sz="1650" b="1" dirty="0">
                <a:solidFill>
                  <a:srgbClr val="121617"/>
                </a:solidFill>
                <a:latin typeface="Akrobat Black"/>
                <a:cs typeface="Akrobat Black"/>
              </a:rPr>
              <a:t>ОБ’ЕКТИ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74862" y="2614605"/>
            <a:ext cx="1300238" cy="534121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970"/>
              </a:lnSpc>
              <a:spcBef>
                <a:spcPts val="165"/>
              </a:spcBef>
            </a:pP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П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РИР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О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Д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НI 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РЕСУРСИ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27462" y="2654935"/>
            <a:ext cx="1376438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ГЕОЛОКАЦIЯ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9105" y="2548255"/>
            <a:ext cx="1981795" cy="53467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35"/>
              </a:spcBef>
            </a:pP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IНФ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А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С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Т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У</a:t>
            </a:r>
            <a:r>
              <a:rPr sz="1650" b="1" spc="-15" dirty="0">
                <a:solidFill>
                  <a:srgbClr val="121617"/>
                </a:solidFill>
                <a:latin typeface="Akrobat Black"/>
                <a:cs typeface="Akrobat Black"/>
              </a:rPr>
              <a:t>К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ТУ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А 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ДЛЯ</a:t>
            </a:r>
            <a:r>
              <a:rPr sz="1650" b="1" spc="-25" dirty="0">
                <a:solidFill>
                  <a:srgbClr val="121617"/>
                </a:solidFill>
                <a:latin typeface="Akrobat Black"/>
                <a:cs typeface="Akrobat Black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БIЗНЕСУ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35335" y="2510605"/>
            <a:ext cx="1474470" cy="534121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970"/>
              </a:lnSpc>
              <a:spcBef>
                <a:spcPts val="165"/>
              </a:spcBef>
            </a:pPr>
            <a:r>
              <a:rPr sz="1650" b="1" spc="-15" dirty="0">
                <a:solidFill>
                  <a:srgbClr val="121617"/>
                </a:solidFill>
                <a:latin typeface="Akrobat Black"/>
                <a:cs typeface="Akrobat Black"/>
              </a:rPr>
              <a:t>К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УЛЬТУ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НА 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С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ПА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ДЩИ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НА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705" y="4629028"/>
            <a:ext cx="1981795" cy="10182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994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ЛЮДСЬКИЙ</a:t>
            </a:r>
            <a:r>
              <a:rPr sz="1650" b="1" spc="-60" dirty="0">
                <a:solidFill>
                  <a:srgbClr val="121617"/>
                </a:solidFill>
                <a:latin typeface="Akrobat Black"/>
                <a:cs typeface="Akrobat Black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КАПIТАЛ ТА СОЦIАЛЬНА  IНФРАСТРУКТУРА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21450" y="4759325"/>
            <a:ext cx="1506050" cy="534121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ctr">
              <a:lnSpc>
                <a:spcPts val="1970"/>
              </a:lnSpc>
              <a:spcBef>
                <a:spcPts val="165"/>
              </a:spcBef>
            </a:pP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ЛО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К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АЛЬН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ИЙ  БIЗНЕС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46976" y="4759325"/>
            <a:ext cx="1537924" cy="790601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algn="ctr">
              <a:lnSpc>
                <a:spcPts val="1970"/>
              </a:lnSpc>
              <a:spcBef>
                <a:spcPts val="165"/>
              </a:spcBef>
            </a:pP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IНСТРУМЕНТИ  СПРИЯННЯ</a:t>
            </a:r>
            <a:r>
              <a:rPr sz="1650" b="1" spc="-40" dirty="0">
                <a:solidFill>
                  <a:srgbClr val="121617"/>
                </a:solidFill>
                <a:latin typeface="Akrobat Black"/>
                <a:cs typeface="Akrobat Black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БIЗНЕСУ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41051" y="4758055"/>
            <a:ext cx="1429849" cy="53467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35"/>
              </a:spcBef>
            </a:pP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С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Т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Р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АТ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ЕГ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IЧНI 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Д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О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К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УМ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Е</a:t>
            </a:r>
            <a:r>
              <a:rPr sz="1650" b="1" spc="-5" dirty="0">
                <a:solidFill>
                  <a:srgbClr val="121617"/>
                </a:solidFill>
                <a:latin typeface="Akrobat Black"/>
                <a:cs typeface="Akrobat Black"/>
              </a:rPr>
              <a:t>НТИ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87735" y="4704188"/>
            <a:ext cx="1135765" cy="5193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IМIДЖ</a:t>
            </a:r>
            <a:r>
              <a:rPr sz="1650" b="1" spc="-45" dirty="0">
                <a:solidFill>
                  <a:srgbClr val="121617"/>
                </a:solidFill>
                <a:latin typeface="Akrobat Black"/>
                <a:cs typeface="Akrobat Black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Akrobat Black"/>
                <a:cs typeface="Akrobat Black"/>
              </a:rPr>
              <a:t>ГРОМАДИ</a:t>
            </a:r>
            <a:endParaRPr sz="1650" dirty="0">
              <a:latin typeface="Akrobat Black"/>
              <a:cs typeface="Akrobat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50388" y="3737436"/>
            <a:ext cx="719912" cy="7200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40646" y="1495740"/>
            <a:ext cx="4758454" cy="856714"/>
            <a:chOff x="1027240" y="1515670"/>
            <a:chExt cx="4758454" cy="856714"/>
          </a:xfrm>
        </p:grpSpPr>
        <p:sp>
          <p:nvSpPr>
            <p:cNvPr id="17" name="object 17"/>
            <p:cNvSpPr/>
            <p:nvPr/>
          </p:nvSpPr>
          <p:spPr>
            <a:xfrm>
              <a:off x="5065762" y="1515670"/>
              <a:ext cx="719932" cy="8508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83337" y="1608732"/>
              <a:ext cx="721157" cy="72007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7240" y="1653565"/>
              <a:ext cx="719854" cy="7188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5007788" y="3676939"/>
            <a:ext cx="719912" cy="7200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93801" y="3676939"/>
            <a:ext cx="719899" cy="7188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253905" y="1580782"/>
            <a:ext cx="719988" cy="7206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0512" y="3692525"/>
            <a:ext cx="719988" cy="7200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12712" y="1630187"/>
            <a:ext cx="719988" cy="7209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360589" y="3604146"/>
            <a:ext cx="710511" cy="7199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1111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І. </a:t>
            </a:r>
            <a:r>
              <a:rPr sz="4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ІНВЕСТИЦІЙН</a:t>
            </a: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 ОБ</a:t>
            </a:r>
            <a:r>
              <a:rPr lang="en-US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`</a:t>
            </a: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Є</a:t>
            </a: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КТИ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FD233C-C99C-4FF5-9CE3-55DFA3A793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81" y="644525"/>
            <a:ext cx="4634620" cy="2950160"/>
          </a:xfrm>
          <a:prstGeom prst="rect">
            <a:avLst/>
          </a:prstGeom>
        </p:spPr>
      </p:pic>
      <p:sp>
        <p:nvSpPr>
          <p:cNvPr id="6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26280" y="3981911"/>
            <a:ext cx="4739273" cy="204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інвентаризація комунальних об’єктів, комунікація з локальним бізнесом, візуальний моніторинг об’єктів у громаді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 err="1">
                <a:solidFill>
                  <a:srgbClr val="071940"/>
                </a:solidFill>
              </a:rPr>
              <a:t>держгеокадастр</a:t>
            </a:r>
            <a:r>
              <a:rPr lang="uk-UA" sz="1600" dirty="0">
                <a:solidFill>
                  <a:srgbClr val="071940"/>
                </a:solidFill>
              </a:rPr>
              <a:t>: </a:t>
            </a:r>
            <a:r>
              <a:rPr lang="en-GB" sz="1600" dirty="0">
                <a:hlinkClick r:id="rId3"/>
              </a:rPr>
              <a:t>https://e.land.gov.ua/</a:t>
            </a:r>
            <a:endParaRPr lang="uk-UA" sz="1600" dirty="0"/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генплан населеного пункту або комплексний план просторового розвитку території громади, детальний план території</a:t>
            </a: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26282" y="3616325"/>
            <a:ext cx="4634620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4889500" y="6445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737100" y="1025525"/>
            <a:ext cx="5638800" cy="193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Об’єкти нерухомості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склади, виробничі приміщення, недобудови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Земельні ділянки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 err="1">
                <a:solidFill>
                  <a:srgbClr val="071940"/>
                </a:solidFill>
              </a:rPr>
              <a:t>ділянки</a:t>
            </a:r>
            <a:r>
              <a:rPr lang="uk-UA" sz="1600" b="1" dirty="0">
                <a:solidFill>
                  <a:srgbClr val="071940"/>
                </a:solidFill>
              </a:rPr>
              <a:t> </a:t>
            </a:r>
            <a:r>
              <a:rPr lang="uk-UA" sz="1600" dirty="0">
                <a:solidFill>
                  <a:srgbClr val="071940"/>
                </a:solidFill>
              </a:rPr>
              <a:t>різного цільового призначення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Підприємства «на продаж»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які мають у власності суттєві основні фонди (нерухомість, </a:t>
            </a:r>
            <a:br>
              <a:rPr lang="uk-UA" sz="1600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земельні ділянки, обладнання)</a:t>
            </a:r>
          </a:p>
        </p:txBody>
      </p:sp>
      <p:sp>
        <p:nvSpPr>
          <p:cNvPr id="10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118100" y="2933740"/>
            <a:ext cx="3153878" cy="369291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869004" y="3303031"/>
            <a:ext cx="5715000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інвестору важлива інформація як про комунальні, так і про приватні інвестиційні об’єкти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за наявності надавайте посилання на інформацію про інвестиційні об’єкти на сайті громади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важлива локація: населений пункт, кадастровий номер, близькість до інфраструктури, в межах/поза межами населеного пункту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важливі технічні характеристики: площа, висота, рік будівництва, як використовувався об’єкт в минулому тощо</a:t>
            </a:r>
          </a:p>
        </p:txBody>
      </p:sp>
    </p:spTree>
    <p:extLst>
      <p:ext uri="{BB962C8B-B14F-4D97-AF65-F5344CB8AC3E}">
        <p14:creationId xmlns:p14="http://schemas.microsoft.com/office/powerpoint/2010/main" val="386976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0693400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175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15304a82f32_0_3"/>
          <p:cNvPicPr preferRelativeResize="0"/>
          <p:nvPr/>
        </p:nvPicPr>
        <p:blipFill rotWithShape="1">
          <a:blip r:embed="rId3">
            <a:alphaModFix/>
          </a:blip>
          <a:srcRect t="27005" b="27005"/>
          <a:stretch/>
        </p:blipFill>
        <p:spPr>
          <a:xfrm>
            <a:off x="1076006" y="871707"/>
            <a:ext cx="9617392" cy="331637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15304a82f32_0_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25</a:t>
            </a:fld>
            <a:endParaRPr/>
          </a:p>
        </p:txBody>
      </p:sp>
      <p:sp>
        <p:nvSpPr>
          <p:cNvPr id="222" name="Google Shape;222;g15304a82f32_0_3"/>
          <p:cNvSpPr txBox="1">
            <a:spLocks noGrp="1"/>
          </p:cNvSpPr>
          <p:nvPr>
            <p:ph type="ctrTitle"/>
          </p:nvPr>
        </p:nvSpPr>
        <p:spPr>
          <a:xfrm rot="-5400910">
            <a:off x="-2118277" y="2888229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g15304a82f32_0_3"/>
          <p:cNvSpPr txBox="1"/>
          <p:nvPr/>
        </p:nvSpPr>
        <p:spPr>
          <a:xfrm>
            <a:off x="933334" y="4153004"/>
            <a:ext cx="5144620" cy="197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с.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Хлупляни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buSzPts val="1200"/>
              <a:buFont typeface="Montserrat"/>
              <a:buChar char="●"/>
            </a:pPr>
            <a: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Площа</a:t>
            </a:r>
            <a:r>
              <a:rPr lang="uk"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- 492,7м.кв.  </a:t>
            </a:r>
            <a: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Поряд є додаткові приміщення(погріб, естакада, господарські будівлі - </a:t>
            </a:r>
            <a:r>
              <a:rPr lang="uk"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289,8 м.кв</a:t>
            </a:r>
            <a: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.). Власність: комунальна.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Колишній панський маєток, є фруктовий та сад та хвойна алея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</a:pP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g15304a82f32_0_3"/>
          <p:cNvSpPr txBox="1"/>
          <p:nvPr/>
        </p:nvSpPr>
        <p:spPr>
          <a:xfrm>
            <a:off x="5713438" y="4153004"/>
            <a:ext cx="4980079" cy="1950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Земельна ділянка - для потреб замовника</a:t>
            </a:r>
            <a:endParaRPr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Ландшафт Словечансько-Овруцького кряжу</a:t>
            </a:r>
            <a:endParaRPr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Є мережі: електро, водопостачання, водовідведення, котельня на твердому паливі. Відстань до дороги </a:t>
            </a:r>
            <a:r>
              <a:rPr lang="uk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Т06 – 500 м</a:t>
            </a:r>
            <a:r>
              <a:rPr lang="uk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продаж або в оренду.</a:t>
            </a:r>
            <a:endParaRPr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>
              <a:lnSpc>
                <a:spcPct val="115000"/>
              </a:lnSpc>
            </a:pP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g15304a82f32_0_3"/>
          <p:cNvSpPr txBox="1"/>
          <p:nvPr/>
        </p:nvSpPr>
        <p:spPr>
          <a:xfrm>
            <a:off x="1177806" y="958078"/>
            <a:ext cx="5433005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Приміщення бувшого панського маєтку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g15304a82f32_0_3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B45F06"/>
          </a:solidFill>
          <a:ln w="9525" cap="flat" cmpd="sng">
            <a:solidFill>
              <a:srgbClr val="B45F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15304a82f32_0_3"/>
          <p:cNvSpPr txBox="1">
            <a:spLocks noGrp="1"/>
          </p:cNvSpPr>
          <p:nvPr>
            <p:ph type="ctrTitle"/>
          </p:nvPr>
        </p:nvSpPr>
        <p:spPr>
          <a:xfrm rot="-5400910">
            <a:off x="-2118277" y="2888229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g15304a82f32_0_3"/>
          <p:cNvSpPr/>
          <p:nvPr/>
        </p:nvSpPr>
        <p:spPr>
          <a:xfrm>
            <a:off x="805981" y="1842353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B45F0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endParaRPr sz="2300">
              <a:solidFill>
                <a:srgbClr val="B45F0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29" name="Google Shape;229;g15304a82f32_0_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354" y="152308"/>
            <a:ext cx="805982" cy="80576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15304a82f32_0_3"/>
          <p:cNvSpPr txBox="1">
            <a:spLocks noGrp="1"/>
          </p:cNvSpPr>
          <p:nvPr>
            <p:ph type="ctrTitle"/>
          </p:nvPr>
        </p:nvSpPr>
        <p:spPr>
          <a:xfrm>
            <a:off x="1076006" y="86282"/>
            <a:ext cx="96173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spcBef>
                <a:spcPts val="702"/>
              </a:spcBef>
            </a:pPr>
            <a:r>
              <a:rPr lang="uk" sz="2600">
                <a:ea typeface="Montserrat ExtraBold"/>
                <a:sym typeface="Montserrat ExtraBold"/>
              </a:rPr>
              <a:t>ІНВЕСТИЦІЙНІ ОБ’ЄКТИ</a:t>
            </a:r>
            <a:endParaRPr sz="2600">
              <a:ea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82211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1194" y="205447"/>
            <a:ext cx="46812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ІНВЕСТИЦІЙНІ</a:t>
            </a:r>
            <a:r>
              <a:rPr spc="-30" dirty="0"/>
              <a:t> </a:t>
            </a:r>
            <a:r>
              <a:rPr dirty="0"/>
              <a:t>ОБ’ЄКТИ</a:t>
            </a:r>
          </a:p>
        </p:txBody>
      </p:sp>
      <p:sp>
        <p:nvSpPr>
          <p:cNvPr id="3" name="object 3"/>
          <p:cNvSpPr/>
          <p:nvPr/>
        </p:nvSpPr>
        <p:spPr>
          <a:xfrm>
            <a:off x="6780951" y="2994418"/>
            <a:ext cx="3690079" cy="27710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4140" y="729500"/>
            <a:ext cx="5288965" cy="2724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48056" y="725931"/>
            <a:ext cx="3664585" cy="668655"/>
          </a:xfrm>
          <a:prstGeom prst="rect">
            <a:avLst/>
          </a:prstGeom>
          <a:solidFill>
            <a:srgbClr val="B76727"/>
          </a:solidFill>
        </p:spPr>
        <p:txBody>
          <a:bodyPr vert="horz" wrap="square" lIns="0" tIns="53340" rIns="0" bIns="0" rtlCol="0">
            <a:spAutoFit/>
          </a:bodyPr>
          <a:lstStyle/>
          <a:p>
            <a:pPr marL="493395" marR="451484" indent="579120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Приміщення  колишнього</a:t>
            </a:r>
            <a:r>
              <a:rPr sz="1750" b="1" spc="-8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магазину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3861" y="3570191"/>
            <a:ext cx="4909639" cy="2327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335" marR="304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Приміщення колишнього магазину в центрі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адресою вул. Чернігівська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15/1</a:t>
            </a:r>
            <a:endParaRPr sz="1400" dirty="0">
              <a:latin typeface="Montserrat"/>
              <a:cs typeface="Montserrat"/>
            </a:endParaRPr>
          </a:p>
          <a:p>
            <a:pPr marL="3943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– 600</a:t>
            </a:r>
            <a:r>
              <a:rPr sz="1400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</a:t>
            </a:r>
            <a:r>
              <a:rPr sz="1200" baseline="31250" dirty="0">
                <a:solidFill>
                  <a:srgbClr val="121617"/>
                </a:solidFill>
                <a:latin typeface="Montserrat"/>
                <a:cs typeface="Montserrat"/>
              </a:rPr>
              <a:t>2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.</a:t>
            </a:r>
            <a:endParaRPr sz="1400" dirty="0">
              <a:latin typeface="Montserrat"/>
              <a:cs typeface="Montserrat"/>
            </a:endParaRPr>
          </a:p>
          <a:p>
            <a:pPr marL="3943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Власність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приватна</a:t>
            </a:r>
            <a:endParaRPr sz="1400" dirty="0">
              <a:latin typeface="Montserrat"/>
              <a:cs typeface="Montserrat"/>
            </a:endParaRPr>
          </a:p>
          <a:p>
            <a:pPr marL="394335" indent="-356870">
              <a:lnSpc>
                <a:spcPct val="100000"/>
              </a:lnSpc>
              <a:spcBef>
                <a:spcPts val="484"/>
              </a:spcBef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Земля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lang="ru-RU"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комунальна</a:t>
            </a:r>
            <a:endParaRPr sz="1400" dirty="0">
              <a:latin typeface="Montserrat"/>
              <a:cs typeface="Montserrat"/>
            </a:endParaRPr>
          </a:p>
          <a:p>
            <a:pPr marL="3943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Прилегла земельна ділянка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0,0635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га.</a:t>
            </a:r>
            <a:endParaRPr sz="1400" dirty="0">
              <a:latin typeface="Montserrat"/>
              <a:cs typeface="Montserrat"/>
            </a:endParaRPr>
          </a:p>
          <a:p>
            <a:pPr marL="3943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Кад.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№.7421488400:01:000:1024</a:t>
            </a:r>
            <a:endParaRPr sz="1400" dirty="0">
              <a:latin typeface="Montserrat"/>
              <a:cs typeface="Montserrat"/>
            </a:endParaRPr>
          </a:p>
          <a:p>
            <a:pPr marL="394335" marR="596265" indent="-356870">
              <a:lnSpc>
                <a:spcPct val="115300"/>
              </a:lnSpc>
              <a:buFont typeface="Times New Roman"/>
              <a:buChar char="●"/>
              <a:tabLst>
                <a:tab pos="394335" algn="l"/>
                <a:tab pos="3949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газопостачання – 50 м. Під’їзна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дорога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асфальт.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1105" y="1531569"/>
            <a:ext cx="2894965" cy="12553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35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Електропостачання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10</a:t>
            </a:r>
            <a:r>
              <a:rPr sz="1400" spc="-6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Вт.</a:t>
            </a:r>
            <a:endParaRPr sz="1400">
              <a:latin typeface="Montserrat"/>
              <a:cs typeface="Montserrat"/>
            </a:endParaRPr>
          </a:p>
          <a:p>
            <a:pPr marL="368935" marR="370840" indent="-356870">
              <a:lnSpc>
                <a:spcPct val="115300"/>
              </a:lnSpc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 мереж  водопостачання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водовідведення – 20</a:t>
            </a:r>
            <a:r>
              <a:rPr sz="1400" spc="-1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Для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продажу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328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1201" y="205447"/>
            <a:ext cx="46812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ІНВЕСТИЦІЙНІ</a:t>
            </a:r>
            <a:r>
              <a:rPr spc="-30" dirty="0"/>
              <a:t> </a:t>
            </a:r>
            <a:r>
              <a:rPr dirty="0"/>
              <a:t>ОБ’ЄКТИ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56400" y="756221"/>
            <a:ext cx="4022090" cy="397510"/>
          </a:xfrm>
          <a:prstGeom prst="rect">
            <a:avLst/>
          </a:prstGeom>
          <a:solidFill>
            <a:srgbClr val="B76727"/>
          </a:solidFill>
        </p:spPr>
        <p:txBody>
          <a:bodyPr vert="horz" wrap="square" lIns="0" tIns="5334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Земельні ділянки</a:t>
            </a:r>
            <a:r>
              <a:rPr sz="1750" b="1" spc="-1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greenﬁeld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8381" y="3989973"/>
            <a:ext cx="3278504" cy="174688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35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Івашківка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35,9068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Кад.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№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7421484400:02:000:3280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9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Власність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комунальна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Комунікації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відсутні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-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1,5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км.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Довгострокова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оренда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26307" y="1207557"/>
            <a:ext cx="3261360" cy="162052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5,7163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Кад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№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7421488400:03:000:1012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8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Колишній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сільський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аеродром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Під’їзна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дорога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асфальт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Довгострокова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оренда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13843" y="2969470"/>
            <a:ext cx="4305300" cy="2849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57630" y="758012"/>
            <a:ext cx="4489107" cy="30026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330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115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111125"/>
            <a:ext cx="9905999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І. </a:t>
            </a: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ПРИРОДНІ РЕСУРСИ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BB8F50-46EC-4D3D-BBB2-D0DF5F1C53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8325"/>
            <a:ext cx="4203700" cy="2681437"/>
          </a:xfrm>
          <a:prstGeom prst="rect">
            <a:avLst/>
          </a:prstGeom>
        </p:spPr>
      </p:pic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0" y="3247034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5041900" y="5683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469422" y="3354011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0" y="3554825"/>
            <a:ext cx="5493416" cy="24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1600" dirty="0" err="1">
                <a:solidFill>
                  <a:srgbClr val="071940"/>
                </a:solidFill>
              </a:rPr>
              <a:t>Державна</a:t>
            </a:r>
            <a:r>
              <a:rPr lang="ru-RU" sz="1600" dirty="0">
                <a:solidFill>
                  <a:srgbClr val="071940"/>
                </a:solidFill>
              </a:rPr>
              <a:t> служба </a:t>
            </a:r>
            <a:r>
              <a:rPr lang="ru-RU" sz="1600" dirty="0" err="1">
                <a:solidFill>
                  <a:srgbClr val="071940"/>
                </a:solidFill>
              </a:rPr>
              <a:t>геології</a:t>
            </a:r>
            <a:r>
              <a:rPr lang="ru-RU" sz="1600" dirty="0">
                <a:solidFill>
                  <a:srgbClr val="071940"/>
                </a:solidFill>
              </a:rPr>
              <a:t> та </a:t>
            </a:r>
            <a:r>
              <a:rPr lang="ru-RU" sz="1600" dirty="0" err="1">
                <a:solidFill>
                  <a:srgbClr val="071940"/>
                </a:solidFill>
              </a:rPr>
              <a:t>надр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України</a:t>
            </a:r>
            <a:r>
              <a:rPr lang="ru-RU" sz="1600" dirty="0">
                <a:solidFill>
                  <a:srgbClr val="071940"/>
                </a:solidFill>
              </a:rPr>
              <a:t>: </a:t>
            </a:r>
            <a:r>
              <a:rPr lang="en-AU" sz="1600" dirty="0">
                <a:solidFill>
                  <a:srgbClr val="071940"/>
                </a:solidFill>
                <a:hlinkClick r:id="rId3"/>
              </a:rPr>
              <a:t>www.geo.gov.ua</a:t>
            </a:r>
            <a:endParaRPr lang="uk-UA" sz="1600" dirty="0">
              <a:solidFill>
                <a:srgbClr val="071940"/>
              </a:solidFill>
            </a:endParaRP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1600" dirty="0" err="1">
                <a:solidFill>
                  <a:srgbClr val="071940"/>
                </a:solidFill>
              </a:rPr>
              <a:t>Єдиний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державний</a:t>
            </a:r>
            <a:r>
              <a:rPr lang="ru-RU" sz="1600" dirty="0">
                <a:solidFill>
                  <a:srgbClr val="071940"/>
                </a:solidFill>
              </a:rPr>
              <a:t> веб-портал </a:t>
            </a:r>
            <a:r>
              <a:rPr lang="ru-RU" sz="1600" dirty="0" err="1">
                <a:solidFill>
                  <a:srgbClr val="071940"/>
                </a:solidFill>
              </a:rPr>
              <a:t>відкритих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даних</a:t>
            </a:r>
            <a:r>
              <a:rPr lang="ru-RU" sz="1600" dirty="0">
                <a:solidFill>
                  <a:srgbClr val="071940"/>
                </a:solidFill>
              </a:rPr>
              <a:t>:</a:t>
            </a:r>
            <a:r>
              <a:rPr lang="en-AU" sz="1600" dirty="0">
                <a:solidFill>
                  <a:srgbClr val="071940"/>
                </a:solidFill>
              </a:rPr>
              <a:t> </a:t>
            </a:r>
            <a:r>
              <a:rPr lang="en-AU" sz="1600" dirty="0">
                <a:solidFill>
                  <a:srgbClr val="071940"/>
                </a:solidFill>
                <a:hlinkClick r:id="rId4"/>
              </a:rPr>
              <a:t>dir.gov.ua</a:t>
            </a:r>
            <a:r>
              <a:rPr lang="uk-UA" sz="1600" dirty="0">
                <a:solidFill>
                  <a:srgbClr val="071940"/>
                </a:solidFill>
              </a:rPr>
              <a:t> / </a:t>
            </a:r>
            <a:r>
              <a:rPr lang="ru-RU" sz="1600" dirty="0" err="1">
                <a:solidFill>
                  <a:srgbClr val="071940"/>
                </a:solidFill>
              </a:rPr>
              <a:t>Мінзахисту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довкілля</a:t>
            </a:r>
            <a:r>
              <a:rPr lang="ru-RU" sz="1600" dirty="0">
                <a:solidFill>
                  <a:srgbClr val="071940"/>
                </a:solidFill>
              </a:rPr>
              <a:t> та </a:t>
            </a:r>
            <a:r>
              <a:rPr lang="ru-RU" sz="1600" dirty="0" err="1">
                <a:solidFill>
                  <a:srgbClr val="071940"/>
                </a:solidFill>
              </a:rPr>
              <a:t>природних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ресурсів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України</a:t>
            </a:r>
            <a:r>
              <a:rPr lang="ru-RU" sz="1600" dirty="0">
                <a:solidFill>
                  <a:srgbClr val="071940"/>
                </a:solidFill>
              </a:rPr>
              <a:t>: </a:t>
            </a:r>
            <a:r>
              <a:rPr lang="en-AU" sz="1600" dirty="0">
                <a:solidFill>
                  <a:srgbClr val="071940"/>
                </a:solidFill>
                <a:hlinkClick r:id="rId5"/>
              </a:rPr>
              <a:t>mepr.gov.ua</a:t>
            </a:r>
            <a:r>
              <a:rPr lang="uk-UA" sz="1600" dirty="0">
                <a:solidFill>
                  <a:srgbClr val="071940"/>
                </a:solidFill>
              </a:rPr>
              <a:t> / </a:t>
            </a:r>
            <a:r>
              <a:rPr lang="ru-RU" sz="1600" dirty="0" err="1">
                <a:solidFill>
                  <a:srgbClr val="071940"/>
                </a:solidFill>
              </a:rPr>
              <a:t>Державне</a:t>
            </a:r>
            <a:r>
              <a:rPr lang="ru-RU" sz="1600" dirty="0">
                <a:solidFill>
                  <a:srgbClr val="071940"/>
                </a:solidFill>
              </a:rPr>
              <a:t> агентство </a:t>
            </a:r>
            <a:r>
              <a:rPr lang="ru-RU" sz="1600" dirty="0" err="1">
                <a:solidFill>
                  <a:srgbClr val="071940"/>
                </a:solidFill>
              </a:rPr>
              <a:t>водних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ресурсів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України</a:t>
            </a:r>
            <a:r>
              <a:rPr lang="ru-RU" sz="1600" dirty="0">
                <a:solidFill>
                  <a:srgbClr val="071940"/>
                </a:solidFill>
              </a:rPr>
              <a:t>: </a:t>
            </a:r>
            <a:r>
              <a:rPr lang="en-AU" sz="1600" dirty="0">
                <a:solidFill>
                  <a:srgbClr val="071940"/>
                </a:solidFill>
                <a:hlinkClick r:id="rId6"/>
              </a:rPr>
              <a:t>davr.gov.ua</a:t>
            </a:r>
            <a:r>
              <a:rPr lang="uk-UA" sz="1600" dirty="0">
                <a:solidFill>
                  <a:srgbClr val="071940"/>
                </a:solidFill>
              </a:rPr>
              <a:t> </a:t>
            </a:r>
            <a:endParaRPr lang="ru-RU" sz="1600" dirty="0">
              <a:solidFill>
                <a:srgbClr val="071940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«</a:t>
            </a:r>
            <a:r>
              <a:rPr lang="uk-UA" sz="1600" dirty="0" err="1">
                <a:solidFill>
                  <a:srgbClr val="071940"/>
                </a:solidFill>
              </a:rPr>
              <a:t>ЕкоЗагроза</a:t>
            </a:r>
            <a:r>
              <a:rPr lang="uk-UA" sz="1600" dirty="0">
                <a:solidFill>
                  <a:srgbClr val="071940"/>
                </a:solidFill>
              </a:rPr>
              <a:t>»: </a:t>
            </a:r>
            <a:r>
              <a:rPr lang="en-AU" sz="1600" dirty="0">
                <a:solidFill>
                  <a:srgbClr val="071940"/>
                </a:solidFill>
                <a:hlinkClick r:id="rId7"/>
              </a:rPr>
              <a:t>ecozagroza.gov.ua</a:t>
            </a:r>
            <a:r>
              <a:rPr lang="uk-UA" sz="1600" dirty="0">
                <a:solidFill>
                  <a:srgbClr val="071940"/>
                </a:solidFill>
              </a:rPr>
              <a:t> / Мапа моніторингу якості повітря </a:t>
            </a:r>
            <a:r>
              <a:rPr lang="en-GB" sz="1600" dirty="0" err="1">
                <a:solidFill>
                  <a:srgbClr val="071940"/>
                </a:solidFill>
              </a:rPr>
              <a:t>SaveEcoBot</a:t>
            </a:r>
            <a:r>
              <a:rPr lang="uk-UA" sz="1600" dirty="0">
                <a:solidFill>
                  <a:srgbClr val="071940"/>
                </a:solidFill>
              </a:rPr>
              <a:t>: </a:t>
            </a:r>
            <a:r>
              <a:rPr lang="en-AU" sz="1600" dirty="0">
                <a:solidFill>
                  <a:srgbClr val="071940"/>
                </a:solidFill>
                <a:hlinkClick r:id="rId8"/>
              </a:rPr>
              <a:t>saveecobot.com/maps</a:t>
            </a:r>
            <a:r>
              <a:rPr lang="uk-UA" sz="1600" dirty="0">
                <a:solidFill>
                  <a:srgbClr val="071940"/>
                </a:solidFill>
              </a:rPr>
              <a:t> / Веб-сайт «</a:t>
            </a:r>
            <a:r>
              <a:rPr lang="ru-RU" sz="1600" dirty="0">
                <a:solidFill>
                  <a:srgbClr val="071940"/>
                </a:solidFill>
              </a:rPr>
              <a:t>Чиста вода»: </a:t>
            </a:r>
            <a:r>
              <a:rPr lang="en-AU" sz="1600" dirty="0">
                <a:solidFill>
                  <a:srgbClr val="071940"/>
                </a:solidFill>
                <a:hlinkClick r:id="rId9"/>
              </a:rPr>
              <a:t>texty.org.ua/water</a:t>
            </a:r>
            <a:r>
              <a:rPr lang="uk-UA" sz="1600" dirty="0">
                <a:solidFill>
                  <a:srgbClr val="071940"/>
                </a:solidFill>
              </a:rPr>
              <a:t> </a:t>
            </a:r>
          </a:p>
        </p:txBody>
      </p:sp>
      <p:sp>
        <p:nvSpPr>
          <p:cNvPr id="10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508500" y="978616"/>
            <a:ext cx="6019800" cy="25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Земельні, лісові та водні ресурси 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чорнозем, ліси, озера, річки…</a:t>
            </a:r>
          </a:p>
          <a:p>
            <a:pPr marL="285750" indent="-285750">
              <a:spcAft>
                <a:spcPts val="12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Мінеральні ресурси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корисні копалини (торф, глина, пісок...), мінералізовані та термальні води</a:t>
            </a:r>
          </a:p>
          <a:p>
            <a:pPr marL="285750" indent="-285750">
              <a:spcAft>
                <a:spcPts val="12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Рекреаційні, кліматичні та біологічні ресурси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екологічний стан території, кількість сонячних днів, потужність </a:t>
            </a:r>
            <a:br>
              <a:rPr lang="uk-UA" sz="1600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вітрів, популяції тварин, лікарські рослини</a:t>
            </a: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5067300" y="3761830"/>
            <a:ext cx="538480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варто вказувати лише ті природні ресурси, які мають суттєве значення для розвитку бізнесу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якщо наявна інформація, то варто вказувати технічні характеристики ресурсів: кількість, об’єм, концентрацію, потужність, хімічний чи біологічний склад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особливо важливі ті природні ресурси, які є унікальними або ж рідко зустрічаються в інших громадах</a:t>
            </a:r>
          </a:p>
        </p:txBody>
      </p:sp>
    </p:spTree>
    <p:extLst>
      <p:ext uri="{BB962C8B-B14F-4D97-AF65-F5344CB8AC3E}">
        <p14:creationId xmlns:p14="http://schemas.microsoft.com/office/powerpoint/2010/main" val="50408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6327" y="7787"/>
            <a:ext cx="9604978" cy="6004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0020" y="185840"/>
            <a:ext cx="40843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FF"/>
                </a:solidFill>
              </a:rPr>
              <a:t>ПРИРОДНІ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РЕСУРСИ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264706" y="5576287"/>
            <a:ext cx="18986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77787B"/>
                </a:solidFill>
                <a:latin typeface="Arial"/>
                <a:cs typeface="Arial"/>
              </a:rPr>
              <a:t>1</a:t>
            </a:r>
            <a:r>
              <a:rPr sz="1150" spc="5" dirty="0">
                <a:solidFill>
                  <a:srgbClr val="77787B"/>
                </a:solidFill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52537" y="1432547"/>
            <a:ext cx="5114925" cy="4215765"/>
          </a:xfrm>
          <a:custGeom>
            <a:avLst/>
            <a:gdLst/>
            <a:ahLst/>
            <a:cxnLst/>
            <a:rect l="l" t="t" r="r" b="b"/>
            <a:pathLst>
              <a:path w="5114925" h="4215765">
                <a:moveTo>
                  <a:pt x="5114340" y="0"/>
                </a:moveTo>
                <a:lnTo>
                  <a:pt x="0" y="0"/>
                </a:lnTo>
                <a:lnTo>
                  <a:pt x="0" y="4215295"/>
                </a:lnTo>
                <a:lnTo>
                  <a:pt x="5114340" y="4215295"/>
                </a:lnTo>
                <a:lnTo>
                  <a:pt x="5114340" y="0"/>
                </a:lnTo>
                <a:close/>
              </a:path>
            </a:pathLst>
          </a:custGeom>
          <a:solidFill>
            <a:srgbClr val="8BA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24316" y="1528455"/>
            <a:ext cx="4748530" cy="100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995" marR="5080" indent="-201930" algn="just">
              <a:lnSpc>
                <a:spcPct val="115300"/>
              </a:lnSpc>
              <a:spcBef>
                <a:spcPts val="95"/>
              </a:spcBef>
              <a:buClr>
                <a:srgbClr val="121617"/>
              </a:buClr>
              <a:buFont typeface="Segoe UI Symbol"/>
              <a:buChar char="❑"/>
              <a:tabLst>
                <a:tab pos="214629" algn="l"/>
              </a:tabLst>
            </a:pP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За результатами досліджень показник Іп не  перевищує значення 2,5. Тобто атмосферне  повітря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не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забруднене, а негативні впливи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на 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стан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здоров</a:t>
            </a:r>
            <a:r>
              <a:rPr sz="1400" b="1" spc="-5" dirty="0">
                <a:solidFill>
                  <a:srgbClr val="FFFFFF"/>
                </a:solidFill>
                <a:latin typeface="Cambria"/>
                <a:cs typeface="Cambria"/>
              </a:rPr>
              <a:t>ʹ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я</a:t>
            </a:r>
            <a:r>
              <a:rPr sz="1400" b="1" spc="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відсутні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4316" y="2873687"/>
            <a:ext cx="4676775" cy="1255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995" marR="5080" indent="-201930">
              <a:lnSpc>
                <a:spcPct val="115300"/>
              </a:lnSpc>
              <a:spcBef>
                <a:spcPts val="95"/>
              </a:spcBef>
              <a:buClr>
                <a:srgbClr val="121617"/>
              </a:buClr>
              <a:buFont typeface="Segoe UI Symbol"/>
              <a:buChar char="❑"/>
              <a:tabLst>
                <a:tab pos="214629" algn="l"/>
              </a:tabLst>
            </a:pP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В центральній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частині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адміністративного 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центру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громади знаходиться парк-пам'ятка 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садово-паркового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мистецтва “Тупичівський”  що входить до складу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Природно-заповідного 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фонду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України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та займає площу понад 3</a:t>
            </a:r>
            <a:r>
              <a:rPr sz="1400" b="1" spc="4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га.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24316" y="4430621"/>
            <a:ext cx="4426585" cy="100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995" marR="5080" indent="-201930">
              <a:lnSpc>
                <a:spcPct val="115300"/>
              </a:lnSpc>
              <a:spcBef>
                <a:spcPts val="95"/>
              </a:spcBef>
              <a:buClr>
                <a:srgbClr val="121617"/>
              </a:buClr>
              <a:buFont typeface="Segoe UI Symbol"/>
              <a:buChar char="❑"/>
              <a:tabLst>
                <a:tab pos="214629" algn="l"/>
              </a:tabLst>
            </a:pP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Середньорічна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кількість опадів протягом 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року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550-700 </a:t>
            </a:r>
            <a:r>
              <a:rPr sz="1400" b="1" spc="5" dirty="0">
                <a:solidFill>
                  <a:srgbClr val="FFFFFF"/>
                </a:solidFill>
                <a:latin typeface="Montserrat"/>
                <a:cs typeface="Montserrat"/>
              </a:rPr>
              <a:t>мм,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що дозволяє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вирощувати  городину або без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поливу,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або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з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дуже 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поміркованим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його</a:t>
            </a:r>
            <a:r>
              <a:rPr sz="1400" b="1" spc="3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застосуванням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6745" y="1432547"/>
            <a:ext cx="3498215" cy="3953839"/>
          </a:xfrm>
          <a:prstGeom prst="rect">
            <a:avLst/>
          </a:prstGeom>
          <a:solidFill>
            <a:srgbClr val="8BA039"/>
          </a:solidFill>
        </p:spPr>
        <p:txBody>
          <a:bodyPr vert="horz" wrap="square" lIns="0" tIns="132080" rIns="0" bIns="0" rtlCol="0">
            <a:spAutoFit/>
          </a:bodyPr>
          <a:lstStyle/>
          <a:p>
            <a:pPr marL="620395" marR="181610" indent="-335280">
              <a:lnSpc>
                <a:spcPct val="115300"/>
              </a:lnSpc>
              <a:spcBef>
                <a:spcPts val="1040"/>
              </a:spcBef>
              <a:buClr>
                <a:srgbClr val="121617"/>
              </a:buClr>
              <a:buFont typeface="Segoe UI Symbol"/>
              <a:buChar char="❑"/>
              <a:tabLst>
                <a:tab pos="620395" algn="l"/>
                <a:tab pos="621030" algn="l"/>
              </a:tabLst>
            </a:pP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Понад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40%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або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4869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га 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території громади вкрито  лісами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загального  користування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(по  Чернігівській області –</a:t>
            </a:r>
            <a:r>
              <a:rPr sz="1400" b="1" spc="-9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23%,  по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Україні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– біля</a:t>
            </a:r>
            <a:r>
              <a:rPr sz="1400" b="1" spc="1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16%)</a:t>
            </a:r>
            <a:endParaRPr sz="14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121617"/>
              </a:buClr>
              <a:buFont typeface="Segoe UI Symbol"/>
              <a:buChar char="❑"/>
            </a:pPr>
            <a:endParaRPr sz="1400" dirty="0">
              <a:latin typeface="Montserrat"/>
              <a:cs typeface="Montserrat"/>
            </a:endParaRPr>
          </a:p>
          <a:p>
            <a:pPr marL="620395" indent="-335915">
              <a:lnSpc>
                <a:spcPct val="100000"/>
              </a:lnSpc>
              <a:buClr>
                <a:srgbClr val="121617"/>
              </a:buClr>
              <a:buFont typeface="Segoe UI Symbol"/>
              <a:buChar char="❑"/>
              <a:tabLst>
                <a:tab pos="620395" algn="l"/>
                <a:tab pos="621030" algn="l"/>
              </a:tabLst>
            </a:pP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Тобто Тупичівська</a:t>
            </a:r>
            <a:r>
              <a:rPr sz="1400" b="1" spc="-1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громада</a:t>
            </a:r>
            <a:endParaRPr sz="1400" dirty="0">
              <a:latin typeface="Montserrat"/>
              <a:cs typeface="Montserrat"/>
            </a:endParaRPr>
          </a:p>
          <a:p>
            <a:pPr marL="620395" marR="233679">
              <a:lnSpc>
                <a:spcPct val="115300"/>
              </a:lnSpc>
            </a:pP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одна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з найбільш</a:t>
            </a:r>
            <a:r>
              <a:rPr sz="1400" b="1" spc="-3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лісистих  в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України.</a:t>
            </a:r>
            <a:endParaRPr sz="14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</a:pPr>
            <a:endParaRPr sz="1150" dirty="0">
              <a:latin typeface="Montserrat"/>
              <a:cs typeface="Montserrat"/>
            </a:endParaRPr>
          </a:p>
          <a:p>
            <a:pPr marL="620395" marR="708660" indent="-335280">
              <a:lnSpc>
                <a:spcPct val="115300"/>
              </a:lnSpc>
              <a:buClr>
                <a:srgbClr val="121617"/>
              </a:buClr>
              <a:buFont typeface="Segoe UI Symbol"/>
              <a:buChar char="❑"/>
              <a:tabLst>
                <a:tab pos="620395" algn="l"/>
                <a:tab pos="621030" algn="l"/>
              </a:tabLst>
            </a:pP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Багата </a:t>
            </a:r>
            <a:r>
              <a:rPr sz="1400" b="1" dirty="0" err="1">
                <a:solidFill>
                  <a:srgbClr val="FFFFFF"/>
                </a:solidFill>
                <a:latin typeface="Montserrat"/>
                <a:cs typeface="Montserrat"/>
              </a:rPr>
              <a:t>флора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lang="uk-UA" sz="1400" b="1" dirty="0">
                <a:solidFill>
                  <a:srgbClr val="FFFFFF"/>
                </a:solidFill>
                <a:latin typeface="Montserrat"/>
                <a:cs typeface="Montserrat"/>
              </a:rPr>
              <a:t>та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фауна 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Полісся створюють  сприятливі умови</a:t>
            </a:r>
            <a:r>
              <a:rPr sz="1400" b="1" spc="-8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для 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розвитку </a:t>
            </a:r>
            <a:r>
              <a:rPr sz="1400" b="1" dirty="0">
                <a:solidFill>
                  <a:srgbClr val="FFFFFF"/>
                </a:solidFill>
                <a:latin typeface="Montserrat"/>
                <a:cs typeface="Montserrat"/>
              </a:rPr>
              <a:t>туризму,  </a:t>
            </a:r>
            <a:r>
              <a:rPr sz="1400" b="1" spc="-5" dirty="0">
                <a:solidFill>
                  <a:srgbClr val="FFFFFF"/>
                </a:solidFill>
                <a:latin typeface="Montserrat"/>
                <a:cs typeface="Montserrat"/>
              </a:rPr>
              <a:t>рекреації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2537" y="902309"/>
            <a:ext cx="5114925" cy="388620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3340" rIns="0" bIns="0" rtlCol="0">
            <a:spAutoFit/>
          </a:bodyPr>
          <a:lstStyle/>
          <a:p>
            <a:pPr marR="238760" algn="ctr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Екологічний стан</a:t>
            </a:r>
            <a:r>
              <a:rPr sz="1750" b="1" spc="-4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території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6745" y="888060"/>
            <a:ext cx="3498215" cy="397510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3340" rIns="0" bIns="0" rtlCol="0">
            <a:spAutoFit/>
          </a:bodyPr>
          <a:lstStyle/>
          <a:p>
            <a:pPr marL="679450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Лісиста</a:t>
            </a:r>
            <a:r>
              <a:rPr sz="1750" b="1" spc="-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місцевість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-330" y="0"/>
            <a:ext cx="1076658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66686" y="185840"/>
            <a:ext cx="40843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ПРИРОДНІ</a:t>
            </a:r>
            <a:r>
              <a:rPr spc="-30" dirty="0"/>
              <a:t> </a:t>
            </a:r>
            <a:r>
              <a:rPr dirty="0"/>
              <a:t>РЕСУРСИ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49609" y="2672193"/>
            <a:ext cx="4831715" cy="1285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183515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Тупичеві є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парк-пам'ятка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садово-паркового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мистецтва “Тупичівський”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у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формі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алеї,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що  засаджена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липами</a:t>
            </a:r>
            <a:endParaRPr sz="1400" dirty="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Парк входить до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складу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Природно-заповідного 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фонду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України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займає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площу понад 3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51183" y="4525830"/>
            <a:ext cx="4484370" cy="131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Тупичеві розташоване озеро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Ковалівське,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водного дзеркала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14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га, об’єм води  490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тис.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куб.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м.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Облаштована зона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відпочинку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Поруч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r>
              <a:rPr sz="1400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ліс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6666" y="4052925"/>
            <a:ext cx="4993640" cy="397510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2069" rIns="0" bIns="0" rtlCol="0">
            <a:spAutoFit/>
          </a:bodyPr>
          <a:lstStyle/>
          <a:p>
            <a:pPr marL="1225550">
              <a:lnSpc>
                <a:spcPct val="100000"/>
              </a:lnSpc>
              <a:spcBef>
                <a:spcPts val="409"/>
              </a:spcBef>
            </a:pPr>
            <a:r>
              <a:rPr sz="1750" b="1" spc="-5" dirty="0">
                <a:solidFill>
                  <a:srgbClr val="FFFFFF"/>
                </a:solidFill>
                <a:latin typeface="Montserrat"/>
                <a:cs typeface="Montserrat"/>
              </a:rPr>
              <a:t>Озеро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Ковалівське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6666" y="1982241"/>
            <a:ext cx="4993640" cy="668655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3340" rIns="0" bIns="0" rtlCol="0">
            <a:spAutoFit/>
          </a:bodyPr>
          <a:lstStyle/>
          <a:p>
            <a:pPr marL="1871980" marR="432434" indent="-1530985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Липова алея – </a:t>
            </a:r>
            <a:r>
              <a:rPr sz="1750" b="1" spc="5" dirty="0">
                <a:solidFill>
                  <a:srgbClr val="FFFFFF"/>
                </a:solidFill>
                <a:latin typeface="Montserrat"/>
                <a:cs typeface="Montserrat"/>
              </a:rPr>
              <a:t>парк</a:t>
            </a:r>
            <a:r>
              <a:rPr sz="1750" b="1" spc="-13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національного  значення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24445" y="7660"/>
            <a:ext cx="4221543" cy="3007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36666" y="686726"/>
            <a:ext cx="4993640" cy="397510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2069" rIns="0" bIns="0" rtlCol="0">
            <a:spAutoFit/>
          </a:bodyPr>
          <a:lstStyle/>
          <a:p>
            <a:pPr marR="286385" algn="ctr">
              <a:lnSpc>
                <a:spcPct val="100000"/>
              </a:lnSpc>
              <a:spcBef>
                <a:spcPts val="409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Земля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92124" y="1063957"/>
            <a:ext cx="4178976" cy="84895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8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Переважно двох</a:t>
            </a:r>
            <a:r>
              <a:rPr sz="1400" spc="-8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типів:</a:t>
            </a:r>
            <a:endParaRPr sz="1400" dirty="0">
              <a:latin typeface="Montserrat"/>
              <a:cs typeface="Montserrat"/>
            </a:endParaRPr>
          </a:p>
          <a:p>
            <a:pPr marL="298450" indent="-28575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uk-UA" sz="1400" spc="-5" dirty="0">
                <a:solidFill>
                  <a:srgbClr val="121617"/>
                </a:solidFill>
                <a:latin typeface="Montserrat"/>
                <a:cs typeface="Montserrat"/>
              </a:rPr>
              <a:t>підзоли</a:t>
            </a:r>
            <a:endParaRPr lang="uk-UA" sz="1400" dirty="0">
              <a:latin typeface="Montserrat"/>
              <a:cs typeface="Montserrat"/>
            </a:endParaRPr>
          </a:p>
          <a:p>
            <a:pPr marL="298450" indent="-285750">
              <a:lnSpc>
                <a:spcPct val="100000"/>
              </a:lnSpc>
              <a:spcBef>
                <a:spcPts val="495"/>
              </a:spcBef>
              <a:buFont typeface="Wingdings" panose="05000000000000000000" pitchFamily="2" charset="2"/>
              <a:buChar char="§"/>
              <a:tabLst>
                <a:tab pos="259715" algn="l"/>
              </a:tabLst>
            </a:pP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чорноземи – найпівнічніші в</a:t>
            </a:r>
            <a:r>
              <a:rPr lang="uk-UA"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Україні</a:t>
            </a:r>
            <a:endParaRPr lang="uk-UA" sz="1400" dirty="0">
              <a:latin typeface="Montserrat"/>
              <a:cs typeface="Montserra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20877" y="3061499"/>
            <a:ext cx="4225110" cy="29505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332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66673" y="185840"/>
            <a:ext cx="40843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ПРИРОДНІ</a:t>
            </a:r>
            <a:r>
              <a:rPr spc="-30" dirty="0"/>
              <a:t> </a:t>
            </a:r>
            <a:r>
              <a:rPr dirty="0"/>
              <a:t>РЕСУРСИ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35196" y="4046782"/>
            <a:ext cx="4719320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66802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території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 розташовано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кар'єр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видобутку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глини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6,5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Власник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землі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сільська</a:t>
            </a:r>
            <a:r>
              <a:rPr sz="1400" spc="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рада</a:t>
            </a:r>
            <a:endParaRPr sz="1400">
              <a:latin typeface="Montserrat"/>
              <a:cs typeface="Montserrat"/>
            </a:endParaRPr>
          </a:p>
          <a:p>
            <a:pPr marL="368935" marR="1191895" indent="-356870">
              <a:lnSpc>
                <a:spcPct val="115300"/>
              </a:lnSpc>
              <a:spcBef>
                <a:spcPts val="22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Тут же – приміщення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колишнього  цегельного заводу площею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2,8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R="5080" algn="r">
              <a:lnSpc>
                <a:spcPts val="1120"/>
              </a:lnSpc>
            </a:pPr>
            <a:r>
              <a:rPr sz="1150" dirty="0">
                <a:solidFill>
                  <a:srgbClr val="77787B"/>
                </a:solidFill>
                <a:latin typeface="Arial"/>
                <a:cs typeface="Arial"/>
              </a:rPr>
              <a:t>1</a:t>
            </a:r>
            <a:r>
              <a:rPr sz="1150" spc="5" dirty="0">
                <a:solidFill>
                  <a:srgbClr val="77787B"/>
                </a:solidFill>
                <a:latin typeface="Arial"/>
                <a:cs typeface="Arial"/>
              </a:rPr>
              <a:t>5</a:t>
            </a:r>
            <a:endParaRPr sz="1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5196" y="1439181"/>
            <a:ext cx="3639185" cy="168148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Поклади торфу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його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переробка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Загальна площа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379,5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га: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Wingdings"/>
              <a:buChar char="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4,5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Бурівка – 280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Wingdings"/>
              <a:buChar char="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Великий Листвен – 95</a:t>
            </a:r>
            <a:r>
              <a:rPr sz="1400" spc="-8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Wingdings"/>
              <a:buChar char="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Івашівка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23,41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63616" y="3447046"/>
            <a:ext cx="4839970" cy="397510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3340" rIns="0" bIns="0" rtlCol="0">
            <a:spAutoFit/>
          </a:bodyPr>
          <a:lstStyle/>
          <a:p>
            <a:pPr marL="1046480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Поклади</a:t>
            </a:r>
            <a:r>
              <a:rPr sz="1750" b="1" spc="-5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глини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3616" y="843546"/>
            <a:ext cx="4839970" cy="397510"/>
          </a:xfrm>
          <a:prstGeom prst="rect">
            <a:avLst/>
          </a:prstGeom>
          <a:solidFill>
            <a:srgbClr val="397A3B"/>
          </a:solidFill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Промислові поклади</a:t>
            </a:r>
            <a:r>
              <a:rPr sz="1750" b="1" spc="-7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торфу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8591" y="0"/>
            <a:ext cx="4197408" cy="3021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5428" y="3592915"/>
            <a:ext cx="4182351" cy="24190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328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120357995f0_0_173"/>
          <p:cNvPicPr preferRelativeResize="0"/>
          <p:nvPr/>
        </p:nvPicPr>
        <p:blipFill rotWithShape="1">
          <a:blip r:embed="rId3">
            <a:alphaModFix/>
          </a:blip>
          <a:srcRect t="3436" b="3427"/>
          <a:stretch/>
        </p:blipFill>
        <p:spPr>
          <a:xfrm>
            <a:off x="1076007" y="3002370"/>
            <a:ext cx="4841501" cy="301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120357995f0_0_173"/>
          <p:cNvSpPr txBox="1">
            <a:spLocks noGrp="1"/>
          </p:cNvSpPr>
          <p:nvPr>
            <p:ph type="ctrTitle"/>
          </p:nvPr>
        </p:nvSpPr>
        <p:spPr>
          <a:xfrm>
            <a:off x="5917506" y="89088"/>
            <a:ext cx="4750985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spcBef>
                <a:spcPts val="702"/>
              </a:spcBef>
            </a:pPr>
            <a:r>
              <a:rPr lang="uk" sz="2600">
                <a:ea typeface="Montserrat ExtraBold"/>
                <a:sym typeface="Montserrat ExtraBold"/>
              </a:rPr>
              <a:t>Природні ресурси</a:t>
            </a:r>
            <a:endParaRPr sz="2600">
              <a:ea typeface="Montserrat ExtraBold"/>
              <a:sym typeface="Montserrat ExtraBold"/>
            </a:endParaRPr>
          </a:p>
        </p:txBody>
      </p:sp>
      <p:sp>
        <p:nvSpPr>
          <p:cNvPr id="263" name="Google Shape;263;g120357995f0_0_17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33</a:t>
            </a:fld>
            <a:endParaRPr/>
          </a:p>
        </p:txBody>
      </p:sp>
      <p:sp>
        <p:nvSpPr>
          <p:cNvPr id="264" name="Google Shape;264;g120357995f0_0_173"/>
          <p:cNvSpPr txBox="1"/>
          <p:nvPr/>
        </p:nvSpPr>
        <p:spPr>
          <a:xfrm>
            <a:off x="5739283" y="681797"/>
            <a:ext cx="4841500" cy="48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>
              <a:lnSpc>
                <a:spcPct val="115000"/>
              </a:lnSpc>
              <a:spcBef>
                <a:spcPts val="234"/>
              </a:spcBef>
            </a:pP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g120357995f0_0_173"/>
          <p:cNvSpPr txBox="1"/>
          <p:nvPr/>
        </p:nvSpPr>
        <p:spPr>
          <a:xfrm>
            <a:off x="5739283" y="644525"/>
            <a:ext cx="4995165" cy="22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7125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є поклади лабродоритів, гранітів (сірого, червоного), пірофілітових сланців для металургії та будівництва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7125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uk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діючі кар'єри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7125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поклади глини червоної, білої, синьої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7125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поклади піску річкового</a:t>
            </a:r>
            <a:endParaRPr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g120357995f0_0_173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120357995f0_0_173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8" name="Google Shape;268;g120357995f0_0_173"/>
          <p:cNvPicPr preferRelativeResize="0"/>
          <p:nvPr/>
        </p:nvPicPr>
        <p:blipFill rotWithShape="1">
          <a:blip r:embed="rId4">
            <a:alphaModFix/>
          </a:blip>
          <a:srcRect t="3626" b="3626"/>
          <a:stretch/>
        </p:blipFill>
        <p:spPr>
          <a:xfrm>
            <a:off x="1076007" y="-2776"/>
            <a:ext cx="4841501" cy="300514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120357995f0_0_173"/>
          <p:cNvSpPr/>
          <p:nvPr/>
        </p:nvSpPr>
        <p:spPr>
          <a:xfrm>
            <a:off x="805981" y="1842353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274E1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sz="2300">
              <a:solidFill>
                <a:srgbClr val="274E1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70" name="Google Shape;270;g120357995f0_0_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9657" y="154991"/>
            <a:ext cx="701374" cy="766083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120357995f0_0_173"/>
          <p:cNvSpPr txBox="1"/>
          <p:nvPr/>
        </p:nvSpPr>
        <p:spPr>
          <a:xfrm>
            <a:off x="6482699" y="2625725"/>
            <a:ext cx="3508333" cy="70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spcBef>
                <a:spcPts val="702"/>
              </a:spcBef>
            </a:pPr>
            <a:r>
              <a:rPr lang="uk" sz="26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Водні ресурси</a:t>
            </a:r>
            <a:endParaRPr sz="2600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72" name="Google Shape;272;g120357995f0_0_173"/>
          <p:cNvSpPr txBox="1"/>
          <p:nvPr/>
        </p:nvSpPr>
        <p:spPr>
          <a:xfrm>
            <a:off x="5917506" y="3159125"/>
            <a:ext cx="4750985" cy="311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7125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території громади наявні обладнані природні джерела води (криниці)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200"/>
              <a:buFont typeface="Montserrat"/>
              <a:buChar char="●"/>
            </a:pP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знаходяться </a:t>
            </a:r>
            <a:r>
              <a:rPr lang="uk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76</a:t>
            </a: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водойм (з площею водного дзеркала більше </a:t>
            </a:r>
            <a:r>
              <a:rPr lang="uk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608,1 га</a:t>
            </a: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71253">
              <a:lnSpc>
                <a:spcPct val="115000"/>
              </a:lnSpc>
              <a:spcBef>
                <a:spcPts val="234"/>
              </a:spcBef>
              <a:buClr>
                <a:schemeClr val="dk1"/>
              </a:buClr>
              <a:buSzPts val="1400"/>
              <a:buFont typeface="Montserrat"/>
              <a:buChar char="●"/>
            </a:pPr>
            <a:r>
              <a:rPr lang="uk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 кряжу беруть початок ряд річок: Норинь, Жолонь, Словечна, басейн Прип'яті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>
              <a:lnSpc>
                <a:spcPct val="115000"/>
              </a:lnSpc>
              <a:spcBef>
                <a:spcPts val="234"/>
              </a:spcBef>
            </a:pPr>
            <a:endParaRPr sz="1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20341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886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111125"/>
            <a:ext cx="9905999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ІІІ. </a:t>
            </a: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ГЕОЛОКАЦІЯ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B15668-4B9F-4044-9D88-8A68870D2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720725"/>
            <a:ext cx="4170074" cy="2681969"/>
          </a:xfrm>
          <a:prstGeom prst="rect">
            <a:avLst/>
          </a:prstGeom>
        </p:spPr>
      </p:pic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-63500" y="3352829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4889500" y="6445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4813300" y="3928686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68802" y="3997325"/>
            <a:ext cx="4287299" cy="190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071940"/>
                </a:solidFill>
              </a:rPr>
              <a:t>картографічні ресурси </a:t>
            </a:r>
            <a:r>
              <a:rPr lang="en-GB" dirty="0">
                <a:solidFill>
                  <a:srgbClr val="071940"/>
                </a:solidFill>
              </a:rPr>
              <a:t>Google Maps</a:t>
            </a:r>
            <a:r>
              <a:rPr lang="uk-UA" dirty="0">
                <a:solidFill>
                  <a:srgbClr val="071940"/>
                </a:solidFill>
              </a:rPr>
              <a:t> (</a:t>
            </a:r>
            <a:r>
              <a:rPr lang="en-AU" dirty="0">
                <a:solidFill>
                  <a:srgbClr val="071940"/>
                </a:solidFill>
                <a:hlinkClick r:id="rId3"/>
              </a:rPr>
              <a:t>google.com.ua/maps</a:t>
            </a:r>
            <a:r>
              <a:rPr lang="uk-UA" dirty="0">
                <a:solidFill>
                  <a:srgbClr val="071940"/>
                </a:solidFill>
              </a:rPr>
              <a:t>) </a:t>
            </a:r>
            <a:r>
              <a:rPr lang="en-GB" dirty="0">
                <a:solidFill>
                  <a:srgbClr val="071940"/>
                </a:solidFill>
              </a:rPr>
              <a:t>, </a:t>
            </a:r>
            <a:r>
              <a:rPr lang="en-GB" dirty="0" err="1">
                <a:solidFill>
                  <a:srgbClr val="071940"/>
                </a:solidFill>
              </a:rPr>
              <a:t>OpenStreetMap</a:t>
            </a:r>
            <a:r>
              <a:rPr lang="uk-UA" dirty="0">
                <a:solidFill>
                  <a:srgbClr val="071940"/>
                </a:solidFill>
              </a:rPr>
              <a:t> (</a:t>
            </a:r>
            <a:r>
              <a:rPr lang="en-AU" dirty="0">
                <a:solidFill>
                  <a:srgbClr val="071940"/>
                </a:solidFill>
                <a:hlinkClick r:id="rId4"/>
              </a:rPr>
              <a:t>openstreetmap.org</a:t>
            </a:r>
            <a:r>
              <a:rPr lang="uk-UA" dirty="0">
                <a:solidFill>
                  <a:srgbClr val="071940"/>
                </a:solidFill>
              </a:rPr>
              <a:t>)</a:t>
            </a:r>
            <a:r>
              <a:rPr lang="en-GB" dirty="0">
                <a:solidFill>
                  <a:srgbClr val="071940"/>
                </a:solidFill>
              </a:rPr>
              <a:t>, Bing Maps</a:t>
            </a:r>
            <a:r>
              <a:rPr lang="uk-UA" dirty="0">
                <a:solidFill>
                  <a:srgbClr val="071940"/>
                </a:solidFill>
              </a:rPr>
              <a:t> (</a:t>
            </a:r>
            <a:r>
              <a:rPr lang="en-AU" dirty="0">
                <a:solidFill>
                  <a:srgbClr val="071940"/>
                </a:solidFill>
                <a:hlinkClick r:id="rId5"/>
              </a:rPr>
              <a:t>bing.com/maps</a:t>
            </a:r>
            <a:r>
              <a:rPr lang="uk-UA" dirty="0">
                <a:solidFill>
                  <a:srgbClr val="071940"/>
                </a:solidFill>
              </a:rPr>
              <a:t>)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071940"/>
                </a:solidFill>
              </a:rPr>
              <a:t>Інтерактивна мапа пунктів пропуску</a:t>
            </a:r>
            <a:r>
              <a:rPr lang="en-US" dirty="0">
                <a:solidFill>
                  <a:srgbClr val="071940"/>
                </a:solidFill>
              </a:rPr>
              <a:t>/</a:t>
            </a:r>
            <a:r>
              <a:rPr lang="uk-UA" dirty="0">
                <a:solidFill>
                  <a:srgbClr val="071940"/>
                </a:solidFill>
              </a:rPr>
              <a:t>КПВВ: </a:t>
            </a:r>
            <a:r>
              <a:rPr lang="en-AU" dirty="0">
                <a:solidFill>
                  <a:srgbClr val="071940"/>
                </a:solidFill>
                <a:hlinkClick r:id="rId6"/>
              </a:rPr>
              <a:t>dpsu.gov.ua/</a:t>
            </a:r>
            <a:r>
              <a:rPr lang="en-AU" dirty="0" err="1">
                <a:solidFill>
                  <a:srgbClr val="071940"/>
                </a:solidFill>
                <a:hlinkClick r:id="rId6"/>
              </a:rPr>
              <a:t>ua</a:t>
            </a:r>
            <a:r>
              <a:rPr lang="en-AU" dirty="0">
                <a:solidFill>
                  <a:srgbClr val="071940"/>
                </a:solidFill>
                <a:hlinkClick r:id="rId6"/>
              </a:rPr>
              <a:t>/map/</a:t>
            </a:r>
            <a:r>
              <a:rPr lang="uk-UA" dirty="0">
                <a:solidFill>
                  <a:srgbClr val="071940"/>
                </a:solidFill>
              </a:rPr>
              <a:t> </a:t>
            </a:r>
          </a:p>
        </p:txBody>
      </p:sp>
      <p:sp>
        <p:nvSpPr>
          <p:cNvPr id="10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356101" y="1029554"/>
            <a:ext cx="6019800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Близькість до великих міст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до обласного міста, до місць скупчення населення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Близькість до кордону з іншими країнами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до фізичного кордону, до міжнародних КПП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Близькість до природних об’єктів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до моря, гір, великих озер чи річок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Віддаленість від небезпечних територій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від місць регулярних повеней, від місць воєнних дій, </a:t>
            </a:r>
            <a:br>
              <a:rPr lang="uk-UA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від територій екологічного забруднення </a:t>
            </a: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356100" y="4405076"/>
            <a:ext cx="5789098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071940"/>
                </a:solidFill>
              </a:rPr>
              <a:t>варто вказувати відстань лиш до тих об</a:t>
            </a:r>
            <a:r>
              <a:rPr lang="en-US" dirty="0">
                <a:solidFill>
                  <a:srgbClr val="071940"/>
                </a:solidFill>
              </a:rPr>
              <a:t>’</a:t>
            </a:r>
            <a:r>
              <a:rPr lang="uk-UA" dirty="0" err="1">
                <a:solidFill>
                  <a:srgbClr val="071940"/>
                </a:solidFill>
              </a:rPr>
              <a:t>єктів</a:t>
            </a:r>
            <a:r>
              <a:rPr lang="uk-UA" dirty="0">
                <a:solidFill>
                  <a:srgbClr val="071940"/>
                </a:solidFill>
              </a:rPr>
              <a:t> </a:t>
            </a:r>
            <a:r>
              <a:rPr lang="en-US" dirty="0">
                <a:solidFill>
                  <a:srgbClr val="071940"/>
                </a:solidFill>
              </a:rPr>
              <a:t>/</a:t>
            </a:r>
            <a:r>
              <a:rPr lang="uk-UA" dirty="0">
                <a:solidFill>
                  <a:srgbClr val="071940"/>
                </a:solidFill>
              </a:rPr>
              <a:t> місць, які можуть бути важливими для бізнесу (наприклад створюють переваги для збуту продукції або зменшують ризики через віддаленість від потенційно небезпечних територій)</a:t>
            </a:r>
          </a:p>
        </p:txBody>
      </p:sp>
    </p:spTree>
    <p:extLst>
      <p:ext uri="{BB962C8B-B14F-4D97-AF65-F5344CB8AC3E}">
        <p14:creationId xmlns:p14="http://schemas.microsoft.com/office/powerpoint/2010/main" val="362551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1201" y="185840"/>
            <a:ext cx="26155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ГЕОЛОКАЦІЯ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8271" y="4297395"/>
            <a:ext cx="5351780" cy="156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114554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Громада знаходиться в північній частині  Чернігівської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області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b="1" dirty="0">
                <a:solidFill>
                  <a:srgbClr val="121617"/>
                </a:solidFill>
                <a:latin typeface="Montserrat"/>
                <a:cs typeface="Montserrat"/>
              </a:rPr>
              <a:t>Це </a:t>
            </a:r>
            <a:r>
              <a:rPr sz="1400" b="1" spc="-5" dirty="0">
                <a:solidFill>
                  <a:srgbClr val="121617"/>
                </a:solidFill>
                <a:latin typeface="Montserrat"/>
                <a:cs typeface="Montserrat"/>
              </a:rPr>
              <a:t>українське</a:t>
            </a:r>
            <a:r>
              <a:rPr sz="1400" b="1" spc="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121617"/>
                </a:solidFill>
                <a:latin typeface="Montserrat"/>
                <a:cs typeface="Montserrat"/>
              </a:rPr>
              <a:t>Полісся</a:t>
            </a:r>
            <a:endParaRPr sz="140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40"/>
              </a:spcBef>
              <a:buClr>
                <a:srgbClr val="121617"/>
              </a:buClr>
              <a:buFont typeface="Times New Roman"/>
              <a:buChar char="●"/>
              <a:tabLst>
                <a:tab pos="415290" algn="l"/>
                <a:tab pos="415925" algn="l"/>
              </a:tabLst>
            </a:pPr>
            <a:r>
              <a:rPr dirty="0"/>
              <a:t>	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Територією громади проходить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траса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регіонального  значення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Р-2512,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що з'єднує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дорогу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державного  значення Е-95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регіонального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Р-12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38751" y="4345866"/>
            <a:ext cx="2999105" cy="12889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15300"/>
              </a:lnSpc>
              <a:spcBef>
                <a:spcPts val="95"/>
              </a:spcBef>
              <a:tabLst>
                <a:tab pos="3568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Межує з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такими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громадами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:</a:t>
            </a:r>
            <a:endParaRPr lang="ru-RU" sz="1400" dirty="0">
              <a:solidFill>
                <a:srgbClr val="121617"/>
              </a:solidFill>
              <a:latin typeface="Montserrat"/>
              <a:cs typeface="Montserrat"/>
            </a:endParaRPr>
          </a:p>
          <a:p>
            <a:pPr marL="285750" marR="5080" indent="-285750">
              <a:lnSpc>
                <a:spcPct val="115300"/>
              </a:lnSpc>
              <a:spcBef>
                <a:spcPts val="95"/>
              </a:spcBef>
              <a:buFont typeface="Wingdings" panose="05000000000000000000" pitchFamily="2" charset="2"/>
              <a:buChar char="§"/>
            </a:pP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на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півночі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Городнянською</a:t>
            </a:r>
            <a:endParaRPr lang="ru-RU" sz="1400" dirty="0">
              <a:solidFill>
                <a:srgbClr val="121617"/>
              </a:solidFill>
              <a:latin typeface="Montserrat"/>
              <a:cs typeface="Montserrat"/>
            </a:endParaRPr>
          </a:p>
          <a:p>
            <a:pPr marL="285750" marR="5080" indent="-285750">
              <a:lnSpc>
                <a:spcPct val="115300"/>
              </a:lnSpc>
              <a:spcBef>
                <a:spcPts val="95"/>
              </a:spcBef>
              <a:buFont typeface="Wingdings" panose="05000000000000000000" pitchFamily="2" charset="2"/>
              <a:buChar char="§"/>
            </a:pPr>
            <a:r>
              <a:rPr lang="ru-RU" sz="1400" spc="-5" dirty="0">
                <a:solidFill>
                  <a:srgbClr val="121617"/>
                </a:solidFill>
                <a:latin typeface="Montserrat"/>
                <a:cs typeface="Montserrat"/>
              </a:rPr>
              <a:t>н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півдні –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 err="1">
                <a:solidFill>
                  <a:srgbClr val="121617"/>
                </a:solidFill>
                <a:latin typeface="Montserrat"/>
                <a:cs typeface="Montserrat"/>
              </a:rPr>
              <a:t>Киселівською</a:t>
            </a:r>
            <a:endParaRPr lang="ru-RU" sz="1400" spc="-5" dirty="0">
              <a:solidFill>
                <a:srgbClr val="121617"/>
              </a:solidFill>
              <a:latin typeface="Montserrat"/>
              <a:cs typeface="Montserrat"/>
            </a:endParaRPr>
          </a:p>
          <a:p>
            <a:pPr marL="285750" indent="-285750" algn="just">
              <a:lnSpc>
                <a:spcPct val="100000"/>
              </a:lnSpc>
              <a:spcBef>
                <a:spcPts val="260"/>
              </a:spcBef>
              <a:buFont typeface="Wingdings" panose="05000000000000000000" pitchFamily="2" charset="2"/>
              <a:buChar char="§"/>
            </a:pP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на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заході –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Ріпкинською</a:t>
            </a:r>
            <a:endParaRPr sz="1400" dirty="0">
              <a:latin typeface="Montserrat"/>
              <a:cs typeface="Montserrat"/>
            </a:endParaRPr>
          </a:p>
          <a:p>
            <a:pPr marL="285750" indent="-285750" algn="just">
              <a:lnSpc>
                <a:spcPct val="100000"/>
              </a:lnSpc>
              <a:spcBef>
                <a:spcPts val="254"/>
              </a:spcBef>
              <a:buFont typeface="Wingdings" panose="05000000000000000000" pitchFamily="2" charset="2"/>
              <a:buChar char="§"/>
            </a:pP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на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сході –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Седнівською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4343" y="699203"/>
            <a:ext cx="5456466" cy="3539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98578" y="266565"/>
            <a:ext cx="3993424" cy="4010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325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g120357995f0_0_248"/>
          <p:cNvPicPr preferRelativeResize="0"/>
          <p:nvPr/>
        </p:nvPicPr>
        <p:blipFill rotWithShape="1">
          <a:blip r:embed="rId3">
            <a:alphaModFix/>
          </a:blip>
          <a:srcRect t="36556" b="36556"/>
          <a:stretch/>
        </p:blipFill>
        <p:spPr>
          <a:xfrm>
            <a:off x="1076006" y="908068"/>
            <a:ext cx="9649320" cy="3458188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120357995f0_0_248"/>
          <p:cNvSpPr txBox="1">
            <a:spLocks noGrp="1"/>
          </p:cNvSpPr>
          <p:nvPr>
            <p:ph type="ctrTitle"/>
          </p:nvPr>
        </p:nvSpPr>
        <p:spPr>
          <a:xfrm>
            <a:off x="1091969" y="135035"/>
            <a:ext cx="96173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spcBef>
                <a:spcPts val="702"/>
              </a:spcBef>
            </a:pPr>
            <a:r>
              <a:rPr lang="uk" sz="2600">
                <a:ea typeface="Montserrat ExtraBold"/>
                <a:sym typeface="Montserrat ExtraBold"/>
              </a:rPr>
              <a:t>ГЕОЛОКАЦІЯ</a:t>
            </a:r>
            <a:endParaRPr sz="2600">
              <a:ea typeface="Montserrat ExtraBold"/>
              <a:sym typeface="Montserrat ExtraBold"/>
            </a:endParaRPr>
          </a:p>
        </p:txBody>
      </p:sp>
      <p:sp>
        <p:nvSpPr>
          <p:cNvPr id="291" name="Google Shape;291;g120357995f0_0_248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37</a:t>
            </a:fld>
            <a:endParaRPr/>
          </a:p>
        </p:txBody>
      </p:sp>
      <p:sp>
        <p:nvSpPr>
          <p:cNvPr id="292" name="Google Shape;292;g120357995f0_0_248"/>
          <p:cNvSpPr txBox="1"/>
          <p:nvPr/>
        </p:nvSpPr>
        <p:spPr>
          <a:xfrm>
            <a:off x="1091969" y="4272549"/>
            <a:ext cx="4846061" cy="177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Громада знаходиться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в межах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Українського камяного щита</a:t>
            </a:r>
            <a:endParaRPr sz="14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Висота над рівнем моря – </a:t>
            </a:r>
            <a:r>
              <a:rPr lang="uk" sz="14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21,4</a:t>
            </a:r>
            <a:r>
              <a:rPr lang="uk" sz="14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м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В межах громади знаходиться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Словечансько - Овруцький кряж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 - залишок стародавніх гірських пасом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g120357995f0_0_248"/>
          <p:cNvSpPr txBox="1"/>
          <p:nvPr/>
        </p:nvSpPr>
        <p:spPr>
          <a:xfrm>
            <a:off x="5873681" y="4435993"/>
            <a:ext cx="4488562" cy="959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Місцевість є унікальною і приваблює українських та іноземних туристів, які шукають екологічний відпочинок.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g120357995f0_0_248"/>
          <p:cNvSpPr txBox="1"/>
          <p:nvPr/>
        </p:nvSpPr>
        <p:spPr>
          <a:xfrm>
            <a:off x="1266830" y="732376"/>
            <a:ext cx="2765970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Поліський регіон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" name="Google Shape;295;g120357995f0_0_248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434343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120357995f0_0_248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g120357995f0_0_248"/>
          <p:cNvSpPr/>
          <p:nvPr/>
        </p:nvSpPr>
        <p:spPr>
          <a:xfrm>
            <a:off x="805981" y="3178676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 sz="230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98" name="Google Shape;298;g120357995f0_0_2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3343" y="135033"/>
            <a:ext cx="549304" cy="841778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120357995f0_0_248"/>
          <p:cNvSpPr txBox="1"/>
          <p:nvPr/>
        </p:nvSpPr>
        <p:spPr>
          <a:xfrm>
            <a:off x="4146499" y="3610876"/>
            <a:ext cx="3508333" cy="76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/>
            <a:r>
              <a:rPr lang="uk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р. Норинь, </a:t>
            </a:r>
            <a:endParaRPr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uk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басейн Прип'яті</a:t>
            </a:r>
            <a:r>
              <a:rPr lang="uk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68948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10706100" cy="60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522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7368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693400" cy="4758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І</a:t>
            </a:r>
            <a:r>
              <a:rPr lang="pl-PL" sz="3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3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ІНФРАСТРУКТУРА ДЛЯ БІЗНЕСУ</a:t>
            </a:r>
            <a:endParaRPr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36073A-E533-43EE-B977-384F1C1E7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9198"/>
            <a:ext cx="4213860" cy="2682327"/>
          </a:xfrm>
          <a:prstGeom prst="rect">
            <a:avLst/>
          </a:prstGeom>
        </p:spPr>
      </p:pic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0" y="3323234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4889500" y="732434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926622" y="3887411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165100" y="3784936"/>
            <a:ext cx="4572000" cy="196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дані, якими володіє громада щодо наявності на її території об</a:t>
            </a:r>
            <a:r>
              <a:rPr lang="en-US" sz="1600" dirty="0">
                <a:solidFill>
                  <a:srgbClr val="071940"/>
                </a:solidFill>
              </a:rPr>
              <a:t>’</a:t>
            </a:r>
            <a:r>
              <a:rPr lang="uk-UA" sz="1600" dirty="0" err="1">
                <a:solidFill>
                  <a:srgbClr val="071940"/>
                </a:solidFill>
              </a:rPr>
              <a:t>єктів</a:t>
            </a:r>
            <a:r>
              <a:rPr lang="uk-UA" sz="1600" dirty="0">
                <a:solidFill>
                  <a:srgbClr val="071940"/>
                </a:solidFill>
              </a:rPr>
              <a:t> (в тому числі доступних для оренди);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сайти оренди комерційної нерухомості: (національні:</a:t>
            </a:r>
            <a:r>
              <a:rPr lang="uk-UA" sz="1600" dirty="0">
                <a:solidFill>
                  <a:schemeClr val="tx1"/>
                </a:solidFill>
              </a:rPr>
              <a:t> </a:t>
            </a:r>
            <a:r>
              <a:rPr lang="en-AU" sz="16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dom.ria.com</a:t>
            </a:r>
            <a:r>
              <a:rPr lang="uk-UA" sz="1600" dirty="0">
                <a:solidFill>
                  <a:schemeClr val="tx1"/>
                </a:solidFill>
              </a:rPr>
              <a:t>, </a:t>
            </a:r>
            <a:r>
              <a:rPr lang="en-AU" sz="16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www.olx.ua</a:t>
            </a:r>
            <a:r>
              <a:rPr lang="uk-UA" sz="1600" dirty="0">
                <a:solidFill>
                  <a:schemeClr val="tx1"/>
                </a:solidFill>
              </a:rPr>
              <a:t>; </a:t>
            </a:r>
            <a:r>
              <a:rPr lang="uk-UA" sz="1600" dirty="0">
                <a:solidFill>
                  <a:srgbClr val="071940"/>
                </a:solidFill>
              </a:rPr>
              <a:t>регіональні)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комунікація з локальними підприємцями</a:t>
            </a:r>
          </a:p>
        </p:txBody>
      </p:sp>
      <p:sp>
        <p:nvSpPr>
          <p:cNvPr id="10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279900" y="1220293"/>
            <a:ext cx="6248400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Офісні та складські приміщення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склади, логістичні </a:t>
            </a:r>
            <a:r>
              <a:rPr lang="uk-UA" sz="1600" dirty="0" err="1">
                <a:solidFill>
                  <a:srgbClr val="071940"/>
                </a:solidFill>
              </a:rPr>
              <a:t>хаби</a:t>
            </a:r>
            <a:r>
              <a:rPr lang="uk-UA" sz="1600" dirty="0">
                <a:solidFill>
                  <a:srgbClr val="071940"/>
                </a:solidFill>
              </a:rPr>
              <a:t>, офісні центри, </a:t>
            </a:r>
            <a:r>
              <a:rPr lang="uk-UA" sz="1600" dirty="0" err="1">
                <a:solidFill>
                  <a:srgbClr val="071940"/>
                </a:solidFill>
              </a:rPr>
              <a:t>коворкінги</a:t>
            </a:r>
            <a:endParaRPr lang="uk-UA" sz="1600" dirty="0">
              <a:solidFill>
                <a:srgbClr val="071940"/>
              </a:solidFill>
            </a:endParaRP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Промислові парки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технопарки, інноваційні парки, промислові </a:t>
            </a:r>
            <a:r>
              <a:rPr lang="uk-UA" sz="1600" dirty="0" err="1">
                <a:solidFill>
                  <a:srgbClr val="071940"/>
                </a:solidFill>
              </a:rPr>
              <a:t>хаби</a:t>
            </a:r>
            <a:endParaRPr lang="uk-UA" sz="1600" dirty="0">
              <a:solidFill>
                <a:srgbClr val="071940"/>
              </a:solidFill>
            </a:endParaRP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Логістичні вузли на території громади або неподалік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національні траси, залізничні та авто вокзали, аеропорт, </a:t>
            </a:r>
            <a:br>
              <a:rPr lang="uk-UA" sz="1600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морський чи річковий порт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Комунікації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очисні споруди, швидкісний </a:t>
            </a:r>
            <a:r>
              <a:rPr lang="uk-UA" sz="1600" dirty="0" err="1">
                <a:solidFill>
                  <a:srgbClr val="071940"/>
                </a:solidFill>
              </a:rPr>
              <a:t>інтернет</a:t>
            </a:r>
            <a:r>
              <a:rPr lang="uk-UA" sz="1600" dirty="0">
                <a:solidFill>
                  <a:srgbClr val="071940"/>
                </a:solidFill>
              </a:rPr>
              <a:t> (якщо це перевага порівняно з іншими громадами регіону), можливості підключення комунікацій</a:t>
            </a: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749800" y="4277379"/>
            <a:ext cx="57785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71940"/>
                </a:solidFill>
              </a:rPr>
              <a:t>важливі складські та офісні приміщення як комунальні, так і приватні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71940"/>
                </a:solidFill>
              </a:rPr>
              <a:t>деякі інфраструктурні та адміністративні об’єкти на сьогодні сприймається інвестором як базова вимога (</a:t>
            </a:r>
            <a:r>
              <a:rPr lang="en-US" sz="1600" dirty="0">
                <a:solidFill>
                  <a:srgbClr val="071940"/>
                </a:solidFill>
              </a:rPr>
              <a:t>must have</a:t>
            </a:r>
            <a:r>
              <a:rPr lang="uk-UA" sz="1600" dirty="0">
                <a:solidFill>
                  <a:srgbClr val="071940"/>
                </a:solidFill>
              </a:rPr>
              <a:t>), що не є перевагою громади, але у випадку відсутності є «факторів що відлякують»</a:t>
            </a:r>
          </a:p>
        </p:txBody>
      </p:sp>
    </p:spTree>
    <p:extLst>
      <p:ext uri="{BB962C8B-B14F-4D97-AF65-F5344CB8AC3E}">
        <p14:creationId xmlns:p14="http://schemas.microsoft.com/office/powerpoint/2010/main" val="107793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693400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pl-PL" sz="3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HAVE</a:t>
            </a:r>
            <a:endParaRPr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D84D14-38D6-4A5E-AAEC-EF100920B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499" y="720725"/>
            <a:ext cx="4724400" cy="26996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F157D0-DD2F-4C55-A93A-028130A86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91353"/>
            <a:ext cx="4660902" cy="2663372"/>
          </a:xfrm>
          <a:prstGeom prst="rect">
            <a:avLst/>
          </a:prstGeom>
        </p:spPr>
      </p:pic>
      <p:sp>
        <p:nvSpPr>
          <p:cNvPr id="7" name="Google Shape;479;p23">
            <a:extLst>
              <a:ext uri="{FF2B5EF4-FFF2-40B4-BE49-F238E27FC236}">
                <a16:creationId xmlns:a16="http://schemas.microsoft.com/office/drawing/2014/main" id="{B9A24002-837D-437D-86AA-E16CC29FF7D6}"/>
              </a:ext>
            </a:extLst>
          </p:cNvPr>
          <p:cNvSpPr/>
          <p:nvPr/>
        </p:nvSpPr>
        <p:spPr>
          <a:xfrm>
            <a:off x="4876800" y="873125"/>
            <a:ext cx="5410201" cy="140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rgbClr val="273160"/>
                </a:solidFill>
                <a:latin typeface="Arial Black" panose="020B0A04020102020204" pitchFamily="34" charset="0"/>
              </a:rPr>
              <a:t>Must have </a:t>
            </a:r>
            <a:r>
              <a:rPr lang="uk-UA" sz="2000" dirty="0">
                <a:solidFill>
                  <a:srgbClr val="273160"/>
                </a:solidFill>
                <a:latin typeface="Arial Black" panose="020B0A04020102020204" pitchFamily="34" charset="0"/>
              </a:rPr>
              <a:t>(«має бути») </a:t>
            </a:r>
            <a:r>
              <a:rPr lang="uk-UA" sz="2000" dirty="0">
                <a:solidFill>
                  <a:srgbClr val="273160"/>
                </a:solidFill>
                <a:latin typeface="+mj-lt"/>
              </a:rPr>
              <a:t>– це те, що інвестор не розглядає як перевагу чи фактор привабливості. Водночас відсутність цього є суттєвою перешкодою для більшості бізнесів.</a:t>
            </a:r>
          </a:p>
        </p:txBody>
      </p:sp>
      <p:sp>
        <p:nvSpPr>
          <p:cNvPr id="8" name="Google Shape;479;p23">
            <a:extLst>
              <a:ext uri="{FF2B5EF4-FFF2-40B4-BE49-F238E27FC236}">
                <a16:creationId xmlns:a16="http://schemas.microsoft.com/office/drawing/2014/main" id="{9F3A5690-CB95-4620-8217-3B1A1B1FAED4}"/>
              </a:ext>
            </a:extLst>
          </p:cNvPr>
          <p:cNvSpPr/>
          <p:nvPr/>
        </p:nvSpPr>
        <p:spPr>
          <a:xfrm>
            <a:off x="4876800" y="2549525"/>
            <a:ext cx="5562600" cy="232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000" dirty="0">
                <a:solidFill>
                  <a:srgbClr val="273160"/>
                </a:solidFill>
                <a:latin typeface="+mj-lt"/>
              </a:rPr>
              <a:t>Наприклад: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273160"/>
                </a:solidFill>
                <a:latin typeface="+mj-lt"/>
              </a:rPr>
              <a:t>дороги між населеними пунктами громади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dirty="0" err="1">
                <a:solidFill>
                  <a:srgbClr val="273160"/>
                </a:solidFill>
                <a:latin typeface="+mj-lt"/>
              </a:rPr>
              <a:t>інтернет</a:t>
            </a:r>
            <a:r>
              <a:rPr lang="uk-UA" sz="2000" dirty="0">
                <a:solidFill>
                  <a:srgbClr val="273160"/>
                </a:solidFill>
                <a:latin typeface="+mj-lt"/>
              </a:rPr>
              <a:t> в населеному пункті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273160"/>
                </a:solidFill>
                <a:latin typeface="+mj-lt"/>
              </a:rPr>
              <a:t>мобільний зв’язок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273160"/>
                </a:solidFill>
                <a:latin typeface="+mj-lt"/>
              </a:rPr>
              <a:t>базова соціальна інфраструктура (школи, </a:t>
            </a:r>
            <a:r>
              <a:rPr lang="uk-UA" sz="2000" dirty="0" err="1">
                <a:solidFill>
                  <a:srgbClr val="273160"/>
                </a:solidFill>
                <a:latin typeface="+mj-lt"/>
              </a:rPr>
              <a:t>медзаклади</a:t>
            </a:r>
            <a:r>
              <a:rPr lang="uk-UA" sz="2000" dirty="0">
                <a:solidFill>
                  <a:srgbClr val="273160"/>
                </a:solidFill>
                <a:latin typeface="+mj-lt"/>
              </a:rPr>
              <a:t>, установи охорони порядку)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273160"/>
                </a:solidFill>
                <a:latin typeface="+mj-lt"/>
              </a:rPr>
              <a:t>банкомат, поштове відділення</a:t>
            </a:r>
          </a:p>
        </p:txBody>
      </p:sp>
      <p:sp>
        <p:nvSpPr>
          <p:cNvPr id="9" name="Google Shape;479;p23">
            <a:extLst>
              <a:ext uri="{FF2B5EF4-FFF2-40B4-BE49-F238E27FC236}">
                <a16:creationId xmlns:a16="http://schemas.microsoft.com/office/drawing/2014/main" id="{2A0688B9-F4D4-478A-A0B2-6B65F01B72E2}"/>
              </a:ext>
            </a:extLst>
          </p:cNvPr>
          <p:cNvSpPr/>
          <p:nvPr/>
        </p:nvSpPr>
        <p:spPr>
          <a:xfrm>
            <a:off x="4889500" y="5064125"/>
            <a:ext cx="541020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uk-UA" sz="2000" b="1" dirty="0">
                <a:solidFill>
                  <a:srgbClr val="0000FF"/>
                </a:solidFill>
                <a:latin typeface="+mj-lt"/>
              </a:rPr>
              <a:t>«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Must have</a:t>
            </a:r>
            <a:r>
              <a:rPr lang="uk-UA" sz="2000" b="1" dirty="0">
                <a:solidFill>
                  <a:srgbClr val="0000FF"/>
                </a:solidFill>
                <a:latin typeface="+mj-lt"/>
              </a:rPr>
              <a:t>» не варто виводити до інвестиційного паспорту</a:t>
            </a:r>
          </a:p>
        </p:txBody>
      </p:sp>
    </p:spTree>
    <p:extLst>
      <p:ext uri="{BB962C8B-B14F-4D97-AF65-F5344CB8AC3E}">
        <p14:creationId xmlns:p14="http://schemas.microsoft.com/office/powerpoint/2010/main" val="304174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gf452c847b6_0_344"/>
          <p:cNvPicPr preferRelativeResize="0"/>
          <p:nvPr/>
        </p:nvPicPr>
        <p:blipFill rotWithShape="1">
          <a:blip r:embed="rId3">
            <a:alphaModFix/>
          </a:blip>
          <a:srcRect t="26742" b="26742"/>
          <a:stretch/>
        </p:blipFill>
        <p:spPr>
          <a:xfrm>
            <a:off x="5851898" y="3005147"/>
            <a:ext cx="4841500" cy="300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f452c847b6_0_344"/>
          <p:cNvPicPr preferRelativeResize="0"/>
          <p:nvPr/>
        </p:nvPicPr>
        <p:blipFill rotWithShape="1">
          <a:blip r:embed="rId4">
            <a:alphaModFix/>
          </a:blip>
          <a:srcRect t="26719" b="26714"/>
          <a:stretch/>
        </p:blipFill>
        <p:spPr>
          <a:xfrm>
            <a:off x="5851900" y="-12"/>
            <a:ext cx="4841500" cy="300514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2" name="Google Shape;352;gf452c847b6_0_344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134F5C"/>
          </a:solidFill>
          <a:ln w="9525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f452c847b6_0_344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gf452c847b6_0_344"/>
          <p:cNvSpPr/>
          <p:nvPr/>
        </p:nvSpPr>
        <p:spPr>
          <a:xfrm>
            <a:off x="805981" y="2555059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134F5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sz="2300">
              <a:solidFill>
                <a:srgbClr val="134F5C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55" name="Google Shape;355;gf452c847b6_0_344"/>
          <p:cNvSpPr txBox="1"/>
          <p:nvPr/>
        </p:nvSpPr>
        <p:spPr>
          <a:xfrm>
            <a:off x="915324" y="942091"/>
            <a:ext cx="4936576" cy="282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Траса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М21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міжнарод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ного значення є частиною європейського маршруту 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Е583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з’єднує громаду із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Житомиром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0 км) та Вінницею (260 км).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Траса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Р02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регіонального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значення з'єднує громаду з Київською областю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Наявна розгалужена мережа внутрішніх доріг, що забезпечують доступ до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сіх населених пунктів - 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1300 км.</a:t>
            </a:r>
            <a:endParaRPr sz="14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громаді наявні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АЗС.</a:t>
            </a:r>
            <a:endParaRPr sz="14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Південно-західна залізниця зі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ст. Овруч ІІ класу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gf452c847b6_0_344"/>
          <p:cNvSpPr txBox="1"/>
          <p:nvPr/>
        </p:nvSpPr>
        <p:spPr>
          <a:xfrm>
            <a:off x="915324" y="4320134"/>
            <a:ext cx="4936576" cy="150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Є 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очисні споруди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, продуктивністю –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3,6 тис. м3/добу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, система очистки – трирівнева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Наявна можливість підключення нових виробничих підприємств до мережі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очисних споруд.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gf452c847b6_0_344"/>
          <p:cNvSpPr txBox="1"/>
          <p:nvPr/>
        </p:nvSpPr>
        <p:spPr>
          <a:xfrm>
            <a:off x="5022939" y="3966790"/>
            <a:ext cx="2327078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Очисні споруди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8" name="Google Shape;358;gf452c847b6_0_3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709" y="154997"/>
            <a:ext cx="787271" cy="787063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f452c847b6_0_344"/>
          <p:cNvSpPr txBox="1"/>
          <p:nvPr/>
        </p:nvSpPr>
        <p:spPr>
          <a:xfrm>
            <a:off x="5022939" y="670909"/>
            <a:ext cx="3786544" cy="39738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Транспортна інфраструктура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gf452c847b6_0_344"/>
          <p:cNvSpPr txBox="1">
            <a:spLocks noGrp="1"/>
          </p:cNvSpPr>
          <p:nvPr>
            <p:ph type="ctrTitle"/>
          </p:nvPr>
        </p:nvSpPr>
        <p:spPr>
          <a:xfrm>
            <a:off x="1076006" y="0"/>
            <a:ext cx="4839746" cy="94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buSzPts val="2100"/>
            </a:pPr>
            <a:r>
              <a:rPr lang="uk" sz="2600">
                <a:ea typeface="Montserrat ExtraBold"/>
                <a:sym typeface="Montserrat ExtraBold"/>
              </a:rPr>
              <a:t>ІНФРАСТРУКТУРА </a:t>
            </a:r>
            <a:br>
              <a:rPr lang="uk" sz="2600">
                <a:ea typeface="Montserrat ExtraBold"/>
                <a:sym typeface="Montserrat ExtraBold"/>
              </a:rPr>
            </a:br>
            <a:r>
              <a:rPr lang="uk" sz="2600">
                <a:ea typeface="Montserrat ExtraBold"/>
                <a:sym typeface="Montserrat ExtraBold"/>
              </a:rPr>
              <a:t>ДЛЯ БІЗНЕСУ</a:t>
            </a:r>
            <a:endParaRPr sz="2600">
              <a:ea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093126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gf452c847b6_0_344"/>
          <p:cNvPicPr preferRelativeResize="0"/>
          <p:nvPr/>
        </p:nvPicPr>
        <p:blipFill rotWithShape="1">
          <a:blip r:embed="rId3">
            <a:alphaModFix/>
          </a:blip>
          <a:srcRect t="26742" b="26742"/>
          <a:stretch/>
        </p:blipFill>
        <p:spPr>
          <a:xfrm>
            <a:off x="5851898" y="3005147"/>
            <a:ext cx="4841500" cy="300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f452c847b6_0_344"/>
          <p:cNvPicPr preferRelativeResize="0"/>
          <p:nvPr/>
        </p:nvPicPr>
        <p:blipFill rotWithShape="1">
          <a:blip r:embed="rId4">
            <a:alphaModFix/>
          </a:blip>
          <a:srcRect t="26719" b="26714"/>
          <a:stretch/>
        </p:blipFill>
        <p:spPr>
          <a:xfrm>
            <a:off x="5851900" y="-12"/>
            <a:ext cx="4841500" cy="300514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2" name="Google Shape;352;gf452c847b6_0_344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134F5C"/>
          </a:solidFill>
          <a:ln w="9525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f452c847b6_0_344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gf452c847b6_0_344"/>
          <p:cNvSpPr/>
          <p:nvPr/>
        </p:nvSpPr>
        <p:spPr>
          <a:xfrm>
            <a:off x="805981" y="2555059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134F5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sz="2300">
              <a:solidFill>
                <a:srgbClr val="134F5C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55" name="Google Shape;355;gf452c847b6_0_344"/>
          <p:cNvSpPr txBox="1"/>
          <p:nvPr/>
        </p:nvSpPr>
        <p:spPr>
          <a:xfrm>
            <a:off x="915324" y="942091"/>
            <a:ext cx="4936576" cy="282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Траса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М21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міжнарод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ного значення є частиною європейського маршруту </a:t>
            </a:r>
            <a:r>
              <a:rPr lang="uk" sz="14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Е583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з’єднує громаду із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Житомиром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0 км) та Вінницею (260 км).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Траса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Р02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регіонального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значення з'єднує громаду з Київською областю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Наявна розгалужена мережа внутрішніх доріг, що забезпечують доступ до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сіх населених пунктів - </a:t>
            </a:r>
            <a:r>
              <a:rPr lang="uk" sz="14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1300 км.</a:t>
            </a:r>
            <a:endParaRPr sz="14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громаді наявні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uk" sz="14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АЗС.</a:t>
            </a:r>
            <a:endParaRPr sz="14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Залізниця південно - західна зі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ст. Овруч ІІ класу</a:t>
            </a:r>
            <a:endParaRPr sz="1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gf452c847b6_0_344"/>
          <p:cNvSpPr txBox="1"/>
          <p:nvPr/>
        </p:nvSpPr>
        <p:spPr>
          <a:xfrm>
            <a:off x="915324" y="4486179"/>
            <a:ext cx="4936576" cy="150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Є 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очисні споруди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, продуктивністю-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3,6 тис. м3/добу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, система очистки - трирівнева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Наявна можливість підключення нових виробничих підприємств до мережі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очисних споруд.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gf452c847b6_0_344"/>
          <p:cNvSpPr txBox="1"/>
          <p:nvPr/>
        </p:nvSpPr>
        <p:spPr>
          <a:xfrm>
            <a:off x="5022939" y="3966790"/>
            <a:ext cx="2327078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Очисні споруди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8" name="Google Shape;358;gf452c847b6_0_3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709" y="154997"/>
            <a:ext cx="787271" cy="787063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f452c847b6_0_344"/>
          <p:cNvSpPr txBox="1"/>
          <p:nvPr/>
        </p:nvSpPr>
        <p:spPr>
          <a:xfrm>
            <a:off x="5022939" y="670909"/>
            <a:ext cx="3786544" cy="39738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Транспортна інфраструктура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gf452c847b6_0_344"/>
          <p:cNvSpPr txBox="1">
            <a:spLocks noGrp="1"/>
          </p:cNvSpPr>
          <p:nvPr>
            <p:ph type="ctrTitle"/>
          </p:nvPr>
        </p:nvSpPr>
        <p:spPr>
          <a:xfrm>
            <a:off x="1076006" y="0"/>
            <a:ext cx="4839746" cy="94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buSzPts val="2100"/>
            </a:pPr>
            <a:r>
              <a:rPr lang="uk" sz="2600">
                <a:ea typeface="Montserrat ExtraBold"/>
                <a:sym typeface="Montserrat ExtraBold"/>
              </a:rPr>
              <a:t>ІНФРАСТРУКТУРА </a:t>
            </a:r>
            <a:br>
              <a:rPr lang="uk" sz="2600">
                <a:ea typeface="Montserrat ExtraBold"/>
                <a:sym typeface="Montserrat ExtraBold"/>
              </a:rPr>
            </a:br>
            <a:r>
              <a:rPr lang="uk" sz="2600">
                <a:ea typeface="Montserrat ExtraBold"/>
                <a:sym typeface="Montserrat ExtraBold"/>
              </a:rPr>
              <a:t>ДЛЯ БІЗНЕСУ</a:t>
            </a:r>
            <a:endParaRPr sz="2600">
              <a:ea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6755862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0693400" cy="601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7878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30" y="0"/>
            <a:ext cx="1076960" cy="6007100"/>
            <a:chOff x="-330" y="0"/>
            <a:chExt cx="1076960" cy="6007100"/>
          </a:xfrm>
        </p:grpSpPr>
        <p:sp>
          <p:nvSpPr>
            <p:cNvPr id="3" name="object 3"/>
            <p:cNvSpPr/>
            <p:nvPr/>
          </p:nvSpPr>
          <p:spPr>
            <a:xfrm>
              <a:off x="-330" y="0"/>
              <a:ext cx="1076658" cy="6007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9997" y="180008"/>
              <a:ext cx="720090" cy="721360"/>
            </a:xfrm>
            <a:custGeom>
              <a:avLst/>
              <a:gdLst/>
              <a:ahLst/>
              <a:cxnLst/>
              <a:rect l="l" t="t" r="r" b="b"/>
              <a:pathLst>
                <a:path w="720090" h="721360">
                  <a:moveTo>
                    <a:pt x="429895" y="151664"/>
                  </a:moveTo>
                  <a:lnTo>
                    <a:pt x="406527" y="151664"/>
                  </a:lnTo>
                  <a:lnTo>
                    <a:pt x="406527" y="360097"/>
                  </a:lnTo>
                  <a:lnTo>
                    <a:pt x="429895" y="360097"/>
                  </a:lnTo>
                  <a:lnTo>
                    <a:pt x="429895" y="151664"/>
                  </a:lnTo>
                  <a:close/>
                </a:path>
                <a:path w="720090" h="721360">
                  <a:moveTo>
                    <a:pt x="673792" y="209780"/>
                  </a:moveTo>
                  <a:lnTo>
                    <a:pt x="650913" y="209780"/>
                  </a:lnTo>
                  <a:lnTo>
                    <a:pt x="650913" y="360059"/>
                  </a:lnTo>
                  <a:lnTo>
                    <a:pt x="673442" y="360059"/>
                  </a:lnTo>
                  <a:lnTo>
                    <a:pt x="673595" y="358763"/>
                  </a:lnTo>
                  <a:lnTo>
                    <a:pt x="673798" y="357836"/>
                  </a:lnTo>
                  <a:lnTo>
                    <a:pt x="673792" y="209780"/>
                  </a:lnTo>
                  <a:close/>
                </a:path>
                <a:path w="720090" h="721360">
                  <a:moveTo>
                    <a:pt x="233857" y="9691"/>
                  </a:moveTo>
                  <a:lnTo>
                    <a:pt x="230060" y="9729"/>
                  </a:lnTo>
                  <a:lnTo>
                    <a:pt x="152628" y="74080"/>
                  </a:lnTo>
                  <a:lnTo>
                    <a:pt x="150511" y="78424"/>
                  </a:lnTo>
                  <a:lnTo>
                    <a:pt x="150444" y="80913"/>
                  </a:lnTo>
                  <a:lnTo>
                    <a:pt x="150571" y="174423"/>
                  </a:lnTo>
                  <a:lnTo>
                    <a:pt x="49453" y="174423"/>
                  </a:lnTo>
                  <a:lnTo>
                    <a:pt x="45935" y="177890"/>
                  </a:lnTo>
                  <a:lnTo>
                    <a:pt x="45923" y="360021"/>
                  </a:lnTo>
                  <a:lnTo>
                    <a:pt x="69456" y="360021"/>
                  </a:lnTo>
                  <a:lnTo>
                    <a:pt x="69456" y="198045"/>
                  </a:lnTo>
                  <a:lnTo>
                    <a:pt x="173816" y="198045"/>
                  </a:lnTo>
                  <a:lnTo>
                    <a:pt x="173822" y="89079"/>
                  </a:lnTo>
                  <a:lnTo>
                    <a:pt x="175034" y="85548"/>
                  </a:lnTo>
                  <a:lnTo>
                    <a:pt x="179514" y="81967"/>
                  </a:lnTo>
                  <a:lnTo>
                    <a:pt x="191487" y="72223"/>
                  </a:lnTo>
                  <a:lnTo>
                    <a:pt x="228650" y="41174"/>
                  </a:lnTo>
                  <a:lnTo>
                    <a:pt x="230428" y="40019"/>
                  </a:lnTo>
                  <a:lnTo>
                    <a:pt x="232321" y="38660"/>
                  </a:lnTo>
                  <a:lnTo>
                    <a:pt x="268647" y="38660"/>
                  </a:lnTo>
                  <a:lnTo>
                    <a:pt x="233857" y="9691"/>
                  </a:lnTo>
                  <a:close/>
                </a:path>
                <a:path w="720090" h="721360">
                  <a:moveTo>
                    <a:pt x="569164" y="23610"/>
                  </a:moveTo>
                  <a:lnTo>
                    <a:pt x="546023" y="23610"/>
                  </a:lnTo>
                  <a:lnTo>
                    <a:pt x="546023" y="359919"/>
                  </a:lnTo>
                  <a:lnTo>
                    <a:pt x="569391" y="359919"/>
                  </a:lnTo>
                  <a:lnTo>
                    <a:pt x="569391" y="209780"/>
                  </a:lnTo>
                  <a:lnTo>
                    <a:pt x="673792" y="209780"/>
                  </a:lnTo>
                  <a:lnTo>
                    <a:pt x="673773" y="190145"/>
                  </a:lnTo>
                  <a:lnTo>
                    <a:pt x="669137" y="186081"/>
                  </a:lnTo>
                  <a:lnTo>
                    <a:pt x="569175" y="186043"/>
                  </a:lnTo>
                  <a:lnTo>
                    <a:pt x="569164" y="23610"/>
                  </a:lnTo>
                  <a:close/>
                </a:path>
                <a:path w="720090" h="721360">
                  <a:moveTo>
                    <a:pt x="173816" y="198045"/>
                  </a:moveTo>
                  <a:lnTo>
                    <a:pt x="150710" y="198045"/>
                  </a:lnTo>
                  <a:lnTo>
                    <a:pt x="150710" y="359894"/>
                  </a:lnTo>
                  <a:lnTo>
                    <a:pt x="173824" y="359894"/>
                  </a:lnTo>
                  <a:lnTo>
                    <a:pt x="173816" y="198045"/>
                  </a:lnTo>
                  <a:close/>
                </a:path>
                <a:path w="720090" h="721360">
                  <a:moveTo>
                    <a:pt x="268647" y="38660"/>
                  </a:moveTo>
                  <a:lnTo>
                    <a:pt x="232321" y="38660"/>
                  </a:lnTo>
                  <a:lnTo>
                    <a:pt x="271540" y="71418"/>
                  </a:lnTo>
                  <a:lnTo>
                    <a:pt x="284619" y="82094"/>
                  </a:lnTo>
                  <a:lnTo>
                    <a:pt x="288917" y="85561"/>
                  </a:lnTo>
                  <a:lnTo>
                    <a:pt x="290220" y="89079"/>
                  </a:lnTo>
                  <a:lnTo>
                    <a:pt x="290106" y="359894"/>
                  </a:lnTo>
                  <a:lnTo>
                    <a:pt x="313651" y="359894"/>
                  </a:lnTo>
                  <a:lnTo>
                    <a:pt x="313651" y="151664"/>
                  </a:lnTo>
                  <a:lnTo>
                    <a:pt x="429895" y="151664"/>
                  </a:lnTo>
                  <a:lnTo>
                    <a:pt x="429895" y="127458"/>
                  </a:lnTo>
                  <a:lnTo>
                    <a:pt x="313359" y="127458"/>
                  </a:lnTo>
                  <a:lnTo>
                    <a:pt x="313484" y="81052"/>
                  </a:lnTo>
                  <a:lnTo>
                    <a:pt x="313524" y="78424"/>
                  </a:lnTo>
                  <a:lnTo>
                    <a:pt x="311429" y="74169"/>
                  </a:lnTo>
                  <a:lnTo>
                    <a:pt x="268647" y="38660"/>
                  </a:lnTo>
                  <a:close/>
                </a:path>
                <a:path w="720090" h="721360">
                  <a:moveTo>
                    <a:pt x="522389" y="174982"/>
                  </a:moveTo>
                  <a:lnTo>
                    <a:pt x="499770" y="174982"/>
                  </a:lnTo>
                  <a:lnTo>
                    <a:pt x="499770" y="197245"/>
                  </a:lnTo>
                  <a:lnTo>
                    <a:pt x="522389" y="197245"/>
                  </a:lnTo>
                  <a:lnTo>
                    <a:pt x="522389" y="174982"/>
                  </a:lnTo>
                  <a:close/>
                </a:path>
                <a:path w="720090" h="721360">
                  <a:moveTo>
                    <a:pt x="475780" y="174753"/>
                  </a:moveTo>
                  <a:lnTo>
                    <a:pt x="453402" y="174753"/>
                  </a:lnTo>
                  <a:lnTo>
                    <a:pt x="453402" y="197105"/>
                  </a:lnTo>
                  <a:lnTo>
                    <a:pt x="475780" y="197105"/>
                  </a:lnTo>
                  <a:lnTo>
                    <a:pt x="475780" y="174753"/>
                  </a:lnTo>
                  <a:close/>
                </a:path>
                <a:path w="720090" h="721360">
                  <a:moveTo>
                    <a:pt x="266509" y="163183"/>
                  </a:moveTo>
                  <a:lnTo>
                    <a:pt x="197561" y="163183"/>
                  </a:lnTo>
                  <a:lnTo>
                    <a:pt x="197561" y="185523"/>
                  </a:lnTo>
                  <a:lnTo>
                    <a:pt x="266509" y="185523"/>
                  </a:lnTo>
                  <a:lnTo>
                    <a:pt x="266509" y="163183"/>
                  </a:lnTo>
                  <a:close/>
                </a:path>
                <a:path w="720090" h="721360">
                  <a:moveTo>
                    <a:pt x="475678" y="116816"/>
                  </a:moveTo>
                  <a:lnTo>
                    <a:pt x="453237" y="116816"/>
                  </a:lnTo>
                  <a:lnTo>
                    <a:pt x="453237" y="139130"/>
                  </a:lnTo>
                  <a:lnTo>
                    <a:pt x="475678" y="139130"/>
                  </a:lnTo>
                  <a:lnTo>
                    <a:pt x="475678" y="116816"/>
                  </a:lnTo>
                  <a:close/>
                </a:path>
                <a:path w="720090" h="721360">
                  <a:moveTo>
                    <a:pt x="522071" y="116422"/>
                  </a:moveTo>
                  <a:lnTo>
                    <a:pt x="499872" y="116422"/>
                  </a:lnTo>
                  <a:lnTo>
                    <a:pt x="499872" y="139003"/>
                  </a:lnTo>
                  <a:lnTo>
                    <a:pt x="522071" y="139003"/>
                  </a:lnTo>
                  <a:lnTo>
                    <a:pt x="522071" y="116422"/>
                  </a:lnTo>
                  <a:close/>
                </a:path>
                <a:path w="720090" h="721360">
                  <a:moveTo>
                    <a:pt x="266522" y="105157"/>
                  </a:moveTo>
                  <a:lnTo>
                    <a:pt x="197675" y="105157"/>
                  </a:lnTo>
                  <a:lnTo>
                    <a:pt x="197675" y="127522"/>
                  </a:lnTo>
                  <a:lnTo>
                    <a:pt x="266522" y="127522"/>
                  </a:lnTo>
                  <a:lnTo>
                    <a:pt x="266522" y="105157"/>
                  </a:lnTo>
                  <a:close/>
                </a:path>
                <a:path w="720090" h="721360">
                  <a:moveTo>
                    <a:pt x="520806" y="0"/>
                  </a:moveTo>
                  <a:lnTo>
                    <a:pt x="409968" y="14"/>
                  </a:lnTo>
                  <a:lnTo>
                    <a:pt x="406387" y="3709"/>
                  </a:lnTo>
                  <a:lnTo>
                    <a:pt x="406387" y="127458"/>
                  </a:lnTo>
                  <a:lnTo>
                    <a:pt x="429895" y="127458"/>
                  </a:lnTo>
                  <a:lnTo>
                    <a:pt x="429895" y="23610"/>
                  </a:lnTo>
                  <a:lnTo>
                    <a:pt x="569164" y="23610"/>
                  </a:lnTo>
                  <a:lnTo>
                    <a:pt x="569051" y="3709"/>
                  </a:lnTo>
                  <a:lnTo>
                    <a:pt x="565429" y="14"/>
                  </a:lnTo>
                  <a:lnTo>
                    <a:pt x="520806" y="0"/>
                  </a:lnTo>
                  <a:close/>
                </a:path>
                <a:path w="720090" h="721360">
                  <a:moveTo>
                    <a:pt x="522249" y="58612"/>
                  </a:moveTo>
                  <a:lnTo>
                    <a:pt x="499935" y="58612"/>
                  </a:lnTo>
                  <a:lnTo>
                    <a:pt x="499935" y="81052"/>
                  </a:lnTo>
                  <a:lnTo>
                    <a:pt x="522249" y="81052"/>
                  </a:lnTo>
                  <a:lnTo>
                    <a:pt x="522249" y="58612"/>
                  </a:lnTo>
                  <a:close/>
                </a:path>
                <a:path w="720090" h="721360">
                  <a:moveTo>
                    <a:pt x="475602" y="58294"/>
                  </a:moveTo>
                  <a:lnTo>
                    <a:pt x="453504" y="58294"/>
                  </a:lnTo>
                  <a:lnTo>
                    <a:pt x="453504" y="80913"/>
                  </a:lnTo>
                  <a:lnTo>
                    <a:pt x="475602" y="80913"/>
                  </a:lnTo>
                  <a:lnTo>
                    <a:pt x="475602" y="58294"/>
                  </a:lnTo>
                  <a:close/>
                </a:path>
                <a:path w="720090" h="721360">
                  <a:moveTo>
                    <a:pt x="305062" y="645821"/>
                  </a:moveTo>
                  <a:lnTo>
                    <a:pt x="224548" y="645821"/>
                  </a:lnTo>
                  <a:lnTo>
                    <a:pt x="301675" y="670929"/>
                  </a:lnTo>
                  <a:lnTo>
                    <a:pt x="301675" y="694399"/>
                  </a:lnTo>
                  <a:lnTo>
                    <a:pt x="303375" y="705909"/>
                  </a:lnTo>
                  <a:lnTo>
                    <a:pt x="308373" y="714228"/>
                  </a:lnTo>
                  <a:lnTo>
                    <a:pt x="316561" y="719265"/>
                  </a:lnTo>
                  <a:lnTo>
                    <a:pt x="327926" y="720980"/>
                  </a:lnTo>
                  <a:lnTo>
                    <a:pt x="391147" y="720980"/>
                  </a:lnTo>
                  <a:lnTo>
                    <a:pt x="402848" y="719265"/>
                  </a:lnTo>
                  <a:lnTo>
                    <a:pt x="411195" y="714219"/>
                  </a:lnTo>
                  <a:lnTo>
                    <a:pt x="416234" y="705841"/>
                  </a:lnTo>
                  <a:lnTo>
                    <a:pt x="417538" y="696914"/>
                  </a:lnTo>
                  <a:lnTo>
                    <a:pt x="324840" y="696914"/>
                  </a:lnTo>
                  <a:lnTo>
                    <a:pt x="324720" y="670929"/>
                  </a:lnTo>
                  <a:lnTo>
                    <a:pt x="323467" y="661804"/>
                  </a:lnTo>
                  <a:lnTo>
                    <a:pt x="319466" y="654315"/>
                  </a:lnTo>
                  <a:lnTo>
                    <a:pt x="312787" y="648906"/>
                  </a:lnTo>
                  <a:lnTo>
                    <a:pt x="305062" y="645821"/>
                  </a:lnTo>
                  <a:close/>
                </a:path>
                <a:path w="720090" h="721360">
                  <a:moveTo>
                    <a:pt x="491119" y="621307"/>
                  </a:moveTo>
                  <a:lnTo>
                    <a:pt x="480529" y="624193"/>
                  </a:lnTo>
                  <a:lnTo>
                    <a:pt x="464843" y="629868"/>
                  </a:lnTo>
                  <a:lnTo>
                    <a:pt x="449108" y="635209"/>
                  </a:lnTo>
                  <a:lnTo>
                    <a:pt x="433229" y="640236"/>
                  </a:lnTo>
                  <a:lnTo>
                    <a:pt x="417258" y="644920"/>
                  </a:lnTo>
                  <a:lnTo>
                    <a:pt x="406853" y="648845"/>
                  </a:lnTo>
                  <a:lnTo>
                    <a:pt x="394614" y="696914"/>
                  </a:lnTo>
                  <a:lnTo>
                    <a:pt x="417538" y="696914"/>
                  </a:lnTo>
                  <a:lnTo>
                    <a:pt x="417905" y="694399"/>
                  </a:lnTo>
                  <a:lnTo>
                    <a:pt x="417956" y="671539"/>
                  </a:lnTo>
                  <a:lnTo>
                    <a:pt x="471916" y="652533"/>
                  </a:lnTo>
                  <a:lnTo>
                    <a:pt x="493420" y="644691"/>
                  </a:lnTo>
                  <a:lnTo>
                    <a:pt x="523297" y="644691"/>
                  </a:lnTo>
                  <a:lnTo>
                    <a:pt x="515117" y="633490"/>
                  </a:lnTo>
                  <a:lnTo>
                    <a:pt x="507777" y="625579"/>
                  </a:lnTo>
                  <a:lnTo>
                    <a:pt x="499978" y="621631"/>
                  </a:lnTo>
                  <a:lnTo>
                    <a:pt x="491119" y="621307"/>
                  </a:lnTo>
                  <a:close/>
                </a:path>
                <a:path w="720090" h="721360">
                  <a:moveTo>
                    <a:pt x="111709" y="511684"/>
                  </a:moveTo>
                  <a:lnTo>
                    <a:pt x="82880" y="511684"/>
                  </a:lnTo>
                  <a:lnTo>
                    <a:pt x="130467" y="577203"/>
                  </a:lnTo>
                  <a:lnTo>
                    <a:pt x="125869" y="583553"/>
                  </a:lnTo>
                  <a:lnTo>
                    <a:pt x="120726" y="590576"/>
                  </a:lnTo>
                  <a:lnTo>
                    <a:pt x="115684" y="597688"/>
                  </a:lnTo>
                  <a:lnTo>
                    <a:pt x="110895" y="607254"/>
                  </a:lnTo>
                  <a:lnTo>
                    <a:pt x="110193" y="616450"/>
                  </a:lnTo>
                  <a:lnTo>
                    <a:pt x="113560" y="624974"/>
                  </a:lnTo>
                  <a:lnTo>
                    <a:pt x="148353" y="652553"/>
                  </a:lnTo>
                  <a:lnTo>
                    <a:pt x="184347" y="676373"/>
                  </a:lnTo>
                  <a:lnTo>
                    <a:pt x="193414" y="676930"/>
                  </a:lnTo>
                  <a:lnTo>
                    <a:pt x="201881" y="673554"/>
                  </a:lnTo>
                  <a:lnTo>
                    <a:pt x="209372" y="666332"/>
                  </a:lnTo>
                  <a:lnTo>
                    <a:pt x="213374" y="660989"/>
                  </a:lnTo>
                  <a:lnTo>
                    <a:pt x="219009" y="653340"/>
                  </a:lnTo>
                  <a:lnTo>
                    <a:pt x="189598" y="653340"/>
                  </a:lnTo>
                  <a:lnTo>
                    <a:pt x="133324" y="612459"/>
                  </a:lnTo>
                  <a:lnTo>
                    <a:pt x="154706" y="574413"/>
                  </a:lnTo>
                  <a:lnTo>
                    <a:pt x="153005" y="567118"/>
                  </a:lnTo>
                  <a:lnTo>
                    <a:pt x="148399" y="560185"/>
                  </a:lnTo>
                  <a:lnTo>
                    <a:pt x="136071" y="545840"/>
                  </a:lnTo>
                  <a:lnTo>
                    <a:pt x="124598" y="530899"/>
                  </a:lnTo>
                  <a:lnTo>
                    <a:pt x="113950" y="515358"/>
                  </a:lnTo>
                  <a:lnTo>
                    <a:pt x="111709" y="511684"/>
                  </a:lnTo>
                  <a:close/>
                </a:path>
                <a:path w="720090" h="721360">
                  <a:moveTo>
                    <a:pt x="523297" y="644691"/>
                  </a:moveTo>
                  <a:lnTo>
                    <a:pt x="493420" y="644691"/>
                  </a:lnTo>
                  <a:lnTo>
                    <a:pt x="495300" y="645567"/>
                  </a:lnTo>
                  <a:lnTo>
                    <a:pt x="501586" y="654800"/>
                  </a:lnTo>
                  <a:lnTo>
                    <a:pt x="505866" y="660668"/>
                  </a:lnTo>
                  <a:lnTo>
                    <a:pt x="510222" y="666484"/>
                  </a:lnTo>
                  <a:lnTo>
                    <a:pt x="517537" y="673558"/>
                  </a:lnTo>
                  <a:lnTo>
                    <a:pt x="525902" y="676913"/>
                  </a:lnTo>
                  <a:lnTo>
                    <a:pt x="534859" y="676441"/>
                  </a:lnTo>
                  <a:lnTo>
                    <a:pt x="543953" y="672034"/>
                  </a:lnTo>
                  <a:lnTo>
                    <a:pt x="569832" y="653441"/>
                  </a:lnTo>
                  <a:lnTo>
                    <a:pt x="529653" y="653441"/>
                  </a:lnTo>
                  <a:lnTo>
                    <a:pt x="523297" y="644691"/>
                  </a:lnTo>
                  <a:close/>
                </a:path>
                <a:path w="720090" h="721360">
                  <a:moveTo>
                    <a:pt x="635659" y="488036"/>
                  </a:moveTo>
                  <a:lnTo>
                    <a:pt x="626962" y="489459"/>
                  </a:lnTo>
                  <a:lnTo>
                    <a:pt x="619497" y="494397"/>
                  </a:lnTo>
                  <a:lnTo>
                    <a:pt x="612597" y="502870"/>
                  </a:lnTo>
                  <a:lnTo>
                    <a:pt x="603051" y="516878"/>
                  </a:lnTo>
                  <a:lnTo>
                    <a:pt x="593566" y="530247"/>
                  </a:lnTo>
                  <a:lnTo>
                    <a:pt x="583650" y="543649"/>
                  </a:lnTo>
                  <a:lnTo>
                    <a:pt x="573468" y="556833"/>
                  </a:lnTo>
                  <a:lnTo>
                    <a:pt x="567390" y="566084"/>
                  </a:lnTo>
                  <a:lnTo>
                    <a:pt x="564934" y="574568"/>
                  </a:lnTo>
                  <a:lnTo>
                    <a:pt x="566278" y="583129"/>
                  </a:lnTo>
                  <a:lnTo>
                    <a:pt x="571601" y="592608"/>
                  </a:lnTo>
                  <a:lnTo>
                    <a:pt x="585978" y="612598"/>
                  </a:lnTo>
                  <a:lnTo>
                    <a:pt x="529653" y="653441"/>
                  </a:lnTo>
                  <a:lnTo>
                    <a:pt x="569832" y="653441"/>
                  </a:lnTo>
                  <a:lnTo>
                    <a:pt x="576153" y="648845"/>
                  </a:lnTo>
                  <a:lnTo>
                    <a:pt x="598055" y="632804"/>
                  </a:lnTo>
                  <a:lnTo>
                    <a:pt x="605681" y="625121"/>
                  </a:lnTo>
                  <a:lnTo>
                    <a:pt x="609160" y="616516"/>
                  </a:lnTo>
                  <a:lnTo>
                    <a:pt x="608483" y="607197"/>
                  </a:lnTo>
                  <a:lnTo>
                    <a:pt x="603643" y="597371"/>
                  </a:lnTo>
                  <a:lnTo>
                    <a:pt x="598690" y="590234"/>
                  </a:lnTo>
                  <a:lnTo>
                    <a:pt x="593483" y="583129"/>
                  </a:lnTo>
                  <a:lnTo>
                    <a:pt x="589648" y="577775"/>
                  </a:lnTo>
                  <a:lnTo>
                    <a:pt x="622704" y="529467"/>
                  </a:lnTo>
                  <a:lnTo>
                    <a:pt x="634491" y="512484"/>
                  </a:lnTo>
                  <a:lnTo>
                    <a:pt x="637844" y="512141"/>
                  </a:lnTo>
                  <a:lnTo>
                    <a:pt x="687500" y="512141"/>
                  </a:lnTo>
                  <a:lnTo>
                    <a:pt x="692556" y="502121"/>
                  </a:lnTo>
                  <a:lnTo>
                    <a:pt x="693992" y="497739"/>
                  </a:lnTo>
                  <a:lnTo>
                    <a:pt x="669429" y="497739"/>
                  </a:lnTo>
                  <a:lnTo>
                    <a:pt x="646252" y="490107"/>
                  </a:lnTo>
                  <a:lnTo>
                    <a:pt x="635659" y="488036"/>
                  </a:lnTo>
                  <a:close/>
                </a:path>
                <a:path w="720090" h="721360">
                  <a:moveTo>
                    <a:pt x="228039" y="621270"/>
                  </a:moveTo>
                  <a:lnTo>
                    <a:pt x="219187" y="621584"/>
                  </a:lnTo>
                  <a:lnTo>
                    <a:pt x="211428" y="625516"/>
                  </a:lnTo>
                  <a:lnTo>
                    <a:pt x="204008" y="633566"/>
                  </a:lnTo>
                  <a:lnTo>
                    <a:pt x="189598" y="653340"/>
                  </a:lnTo>
                  <a:lnTo>
                    <a:pt x="219009" y="653340"/>
                  </a:lnTo>
                  <a:lnTo>
                    <a:pt x="224548" y="645821"/>
                  </a:lnTo>
                  <a:lnTo>
                    <a:pt x="305062" y="645821"/>
                  </a:lnTo>
                  <a:lnTo>
                    <a:pt x="303377" y="645148"/>
                  </a:lnTo>
                  <a:lnTo>
                    <a:pt x="287064" y="640350"/>
                  </a:lnTo>
                  <a:lnTo>
                    <a:pt x="270830" y="635261"/>
                  </a:lnTo>
                  <a:lnTo>
                    <a:pt x="254661" y="629855"/>
                  </a:lnTo>
                  <a:lnTo>
                    <a:pt x="238683" y="624155"/>
                  </a:lnTo>
                  <a:lnTo>
                    <a:pt x="228039" y="621270"/>
                  </a:lnTo>
                  <a:close/>
                </a:path>
                <a:path w="720090" h="721360">
                  <a:moveTo>
                    <a:pt x="147916" y="427140"/>
                  </a:moveTo>
                  <a:lnTo>
                    <a:pt x="127399" y="433630"/>
                  </a:lnTo>
                  <a:lnTo>
                    <a:pt x="127329" y="433795"/>
                  </a:lnTo>
                  <a:lnTo>
                    <a:pt x="142062" y="471286"/>
                  </a:lnTo>
                  <a:lnTo>
                    <a:pt x="163860" y="506640"/>
                  </a:lnTo>
                  <a:lnTo>
                    <a:pt x="192144" y="538446"/>
                  </a:lnTo>
                  <a:lnTo>
                    <a:pt x="226380" y="565425"/>
                  </a:lnTo>
                  <a:lnTo>
                    <a:pt x="266039" y="586293"/>
                  </a:lnTo>
                  <a:lnTo>
                    <a:pt x="310589" y="599770"/>
                  </a:lnTo>
                  <a:lnTo>
                    <a:pt x="359498" y="604572"/>
                  </a:lnTo>
                  <a:lnTo>
                    <a:pt x="409122" y="599737"/>
                  </a:lnTo>
                  <a:lnTo>
                    <a:pt x="454077" y="586077"/>
                  </a:lnTo>
                  <a:lnTo>
                    <a:pt x="464538" y="580531"/>
                  </a:lnTo>
                  <a:lnTo>
                    <a:pt x="361111" y="580531"/>
                  </a:lnTo>
                  <a:lnTo>
                    <a:pt x="311338" y="576139"/>
                  </a:lnTo>
                  <a:lnTo>
                    <a:pt x="267439" y="562703"/>
                  </a:lnTo>
                  <a:lnTo>
                    <a:pt x="229282" y="540654"/>
                  </a:lnTo>
                  <a:lnTo>
                    <a:pt x="196732" y="510424"/>
                  </a:lnTo>
                  <a:lnTo>
                    <a:pt x="169655" y="472442"/>
                  </a:lnTo>
                  <a:lnTo>
                    <a:pt x="147916" y="427140"/>
                  </a:lnTo>
                  <a:close/>
                </a:path>
                <a:path w="720090" h="721360">
                  <a:moveTo>
                    <a:pt x="571601" y="427026"/>
                  </a:moveTo>
                  <a:lnTo>
                    <a:pt x="550124" y="471926"/>
                  </a:lnTo>
                  <a:lnTo>
                    <a:pt x="523394" y="509670"/>
                  </a:lnTo>
                  <a:lnTo>
                    <a:pt x="491269" y="539830"/>
                  </a:lnTo>
                  <a:lnTo>
                    <a:pt x="453608" y="561979"/>
                  </a:lnTo>
                  <a:lnTo>
                    <a:pt x="410269" y="575688"/>
                  </a:lnTo>
                  <a:lnTo>
                    <a:pt x="361111" y="580531"/>
                  </a:lnTo>
                  <a:lnTo>
                    <a:pt x="464538" y="580531"/>
                  </a:lnTo>
                  <a:lnTo>
                    <a:pt x="528087" y="537792"/>
                  </a:lnTo>
                  <a:lnTo>
                    <a:pt x="556194" y="505924"/>
                  </a:lnTo>
                  <a:lnTo>
                    <a:pt x="577735" y="470744"/>
                  </a:lnTo>
                  <a:lnTo>
                    <a:pt x="592239" y="433630"/>
                  </a:lnTo>
                  <a:lnTo>
                    <a:pt x="571601" y="427026"/>
                  </a:lnTo>
                  <a:close/>
                </a:path>
                <a:path w="720090" h="721360">
                  <a:moveTo>
                    <a:pt x="26669" y="426696"/>
                  </a:moveTo>
                  <a:lnTo>
                    <a:pt x="5067" y="433795"/>
                  </a:lnTo>
                  <a:lnTo>
                    <a:pt x="5511" y="435636"/>
                  </a:lnTo>
                  <a:lnTo>
                    <a:pt x="5753" y="437046"/>
                  </a:lnTo>
                  <a:lnTo>
                    <a:pt x="27330" y="503226"/>
                  </a:lnTo>
                  <a:lnTo>
                    <a:pt x="48259" y="520798"/>
                  </a:lnTo>
                  <a:lnTo>
                    <a:pt x="58762" y="519304"/>
                  </a:lnTo>
                  <a:lnTo>
                    <a:pt x="67259" y="516701"/>
                  </a:lnTo>
                  <a:lnTo>
                    <a:pt x="82880" y="511684"/>
                  </a:lnTo>
                  <a:lnTo>
                    <a:pt x="111709" y="511684"/>
                  </a:lnTo>
                  <a:lnTo>
                    <a:pt x="104101" y="499213"/>
                  </a:lnTo>
                  <a:lnTo>
                    <a:pt x="102856" y="497689"/>
                  </a:lnTo>
                  <a:lnTo>
                    <a:pt x="50025" y="497689"/>
                  </a:lnTo>
                  <a:lnTo>
                    <a:pt x="26669" y="426696"/>
                  </a:lnTo>
                  <a:close/>
                </a:path>
                <a:path w="720090" h="721360">
                  <a:moveTo>
                    <a:pt x="687500" y="512141"/>
                  </a:moveTo>
                  <a:lnTo>
                    <a:pt x="637844" y="512141"/>
                  </a:lnTo>
                  <a:lnTo>
                    <a:pt x="646455" y="514478"/>
                  </a:lnTo>
                  <a:lnTo>
                    <a:pt x="653059" y="516878"/>
                  </a:lnTo>
                  <a:lnTo>
                    <a:pt x="659752" y="518999"/>
                  </a:lnTo>
                  <a:lnTo>
                    <a:pt x="670898" y="520759"/>
                  </a:lnTo>
                  <a:lnTo>
                    <a:pt x="680178" y="518485"/>
                  </a:lnTo>
                  <a:lnTo>
                    <a:pt x="687446" y="512248"/>
                  </a:lnTo>
                  <a:close/>
                </a:path>
                <a:path w="720090" h="721360">
                  <a:moveTo>
                    <a:pt x="692810" y="426632"/>
                  </a:moveTo>
                  <a:lnTo>
                    <a:pt x="669429" y="497739"/>
                  </a:lnTo>
                  <a:lnTo>
                    <a:pt x="693992" y="497739"/>
                  </a:lnTo>
                  <a:lnTo>
                    <a:pt x="699673" y="480402"/>
                  </a:lnTo>
                  <a:lnTo>
                    <a:pt x="706742" y="458674"/>
                  </a:lnTo>
                  <a:lnTo>
                    <a:pt x="714768" y="433630"/>
                  </a:lnTo>
                  <a:lnTo>
                    <a:pt x="692810" y="426632"/>
                  </a:lnTo>
                  <a:close/>
                </a:path>
                <a:path w="720090" h="721360">
                  <a:moveTo>
                    <a:pt x="84320" y="487811"/>
                  </a:moveTo>
                  <a:lnTo>
                    <a:pt x="75857" y="489396"/>
                  </a:lnTo>
                  <a:lnTo>
                    <a:pt x="50025" y="497689"/>
                  </a:lnTo>
                  <a:lnTo>
                    <a:pt x="102856" y="497689"/>
                  </a:lnTo>
                  <a:lnTo>
                    <a:pt x="98752" y="492667"/>
                  </a:lnTo>
                  <a:lnTo>
                    <a:pt x="92055" y="488884"/>
                  </a:lnTo>
                  <a:lnTo>
                    <a:pt x="84320" y="487811"/>
                  </a:lnTo>
                  <a:close/>
                </a:path>
                <a:path w="720090" h="721360">
                  <a:moveTo>
                    <a:pt x="720001" y="384227"/>
                  </a:moveTo>
                  <a:lnTo>
                    <a:pt x="0" y="384227"/>
                  </a:lnTo>
                  <a:lnTo>
                    <a:pt x="0" y="406604"/>
                  </a:lnTo>
                  <a:lnTo>
                    <a:pt x="720001" y="406604"/>
                  </a:lnTo>
                  <a:lnTo>
                    <a:pt x="720001" y="3842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277406" y="5602998"/>
            <a:ext cx="164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5"/>
              </a:lnSpc>
            </a:pPr>
            <a:r>
              <a:rPr sz="1150" dirty="0">
                <a:solidFill>
                  <a:srgbClr val="77787B"/>
                </a:solidFill>
                <a:latin typeface="Arial"/>
                <a:cs typeface="Arial"/>
              </a:rPr>
              <a:t>1</a:t>
            </a:r>
            <a:r>
              <a:rPr sz="1150" spc="5" dirty="0">
                <a:solidFill>
                  <a:srgbClr val="77787B"/>
                </a:solidFill>
                <a:latin typeface="Arial"/>
                <a:cs typeface="Arial"/>
              </a:rPr>
              <a:t>9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87335" y="775550"/>
            <a:ext cx="9054465" cy="397510"/>
          </a:xfrm>
          <a:custGeom>
            <a:avLst/>
            <a:gdLst/>
            <a:ahLst/>
            <a:cxnLst/>
            <a:rect l="l" t="t" r="r" b="b"/>
            <a:pathLst>
              <a:path w="9054465" h="397509">
                <a:moveTo>
                  <a:pt x="9053842" y="0"/>
                </a:moveTo>
                <a:lnTo>
                  <a:pt x="0" y="0"/>
                </a:lnTo>
                <a:lnTo>
                  <a:pt x="0" y="397395"/>
                </a:lnTo>
                <a:lnTo>
                  <a:pt x="9053842" y="397395"/>
                </a:lnTo>
                <a:lnTo>
                  <a:pt x="9053842" y="0"/>
                </a:lnTo>
                <a:close/>
              </a:path>
            </a:pathLst>
          </a:custGeom>
          <a:solidFill>
            <a:srgbClr val="0C4F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21190" y="814442"/>
            <a:ext cx="3799204" cy="2236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Молодіжний</a:t>
            </a:r>
            <a:r>
              <a:rPr sz="1750" b="1" spc="-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центр</a:t>
            </a:r>
            <a:endParaRPr sz="1750">
              <a:latin typeface="Montserrat"/>
              <a:cs typeface="Montserrat"/>
            </a:endParaRPr>
          </a:p>
          <a:p>
            <a:pPr marL="368935" marR="499745" indent="-356870">
              <a:lnSpc>
                <a:spcPct val="115300"/>
              </a:lnSpc>
              <a:spcBef>
                <a:spcPts val="105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території громади</a:t>
            </a:r>
            <a:r>
              <a:rPr sz="1400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створено  Молодіжний центр</a:t>
            </a:r>
            <a:r>
              <a:rPr sz="1400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“PeTarDa”.</a:t>
            </a:r>
            <a:endParaRPr sz="140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3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Він розташовується в окремому  приміщенні, що обладнано в</a:t>
            </a:r>
            <a:r>
              <a:rPr sz="1400" spc="-10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рамках  проєкту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“DOBRE”</a:t>
            </a:r>
            <a:endParaRPr sz="1400">
              <a:latin typeface="Montserrat"/>
              <a:cs typeface="Montserrat"/>
            </a:endParaRPr>
          </a:p>
          <a:p>
            <a:pPr marL="368935" marR="298450" indent="-368935">
              <a:lnSpc>
                <a:spcPct val="128600"/>
              </a:lnSpc>
              <a:spcBef>
                <a:spcPts val="1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Наявна сучасна техніка для  проведення заходів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</a:t>
            </a:r>
            <a:r>
              <a:rPr sz="1400" spc="-1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зустрічей.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03375" y="3172777"/>
            <a:ext cx="9051290" cy="397510"/>
          </a:xfrm>
          <a:custGeom>
            <a:avLst/>
            <a:gdLst/>
            <a:ahLst/>
            <a:cxnLst/>
            <a:rect l="l" t="t" r="r" b="b"/>
            <a:pathLst>
              <a:path w="9051290" h="397510">
                <a:moveTo>
                  <a:pt x="9050693" y="0"/>
                </a:moveTo>
                <a:lnTo>
                  <a:pt x="0" y="0"/>
                </a:lnTo>
                <a:lnTo>
                  <a:pt x="0" y="397382"/>
                </a:lnTo>
                <a:lnTo>
                  <a:pt x="9050693" y="397382"/>
                </a:lnTo>
                <a:lnTo>
                  <a:pt x="9050693" y="0"/>
                </a:lnTo>
                <a:close/>
              </a:path>
            </a:pathLst>
          </a:custGeom>
          <a:solidFill>
            <a:srgbClr val="0C4F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89838" y="3213229"/>
            <a:ext cx="4947462" cy="269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434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Актова зала</a:t>
            </a:r>
            <a:r>
              <a:rPr sz="1750" b="1" spc="-2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spc="5" dirty="0">
                <a:solidFill>
                  <a:srgbClr val="FFFFFF"/>
                </a:solidFill>
                <a:latin typeface="Montserrat"/>
                <a:cs typeface="Montserrat"/>
              </a:rPr>
              <a:t>ради</a:t>
            </a:r>
            <a:endParaRPr sz="1750" dirty="0">
              <a:latin typeface="Montserrat"/>
              <a:cs typeface="Montserrat"/>
            </a:endParaRPr>
          </a:p>
          <a:p>
            <a:pPr marL="407034" marR="43180" indent="-356870">
              <a:lnSpc>
                <a:spcPct val="106800"/>
              </a:lnSpc>
              <a:spcBef>
                <a:spcPts val="1120"/>
              </a:spcBef>
              <a:buFont typeface="Times New Roman"/>
              <a:buChar char="●"/>
              <a:tabLst>
                <a:tab pos="407034" algn="l"/>
                <a:tab pos="4076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Також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підтримки “DOBRE” 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сільській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раді  облаштована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зала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засідань</a:t>
            </a:r>
            <a:endParaRPr sz="1400" dirty="0">
              <a:latin typeface="Montserrat"/>
              <a:cs typeface="Montserrat"/>
            </a:endParaRPr>
          </a:p>
          <a:p>
            <a:pPr marL="407034" marR="539115" indent="-356870">
              <a:lnSpc>
                <a:spcPct val="106800"/>
              </a:lnSpc>
              <a:spcBef>
                <a:spcPts val="380"/>
              </a:spcBef>
              <a:buFont typeface="Times New Roman"/>
              <a:buChar char="●"/>
              <a:tabLst>
                <a:tab pos="407034" algn="l"/>
                <a:tab pos="4076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 зала-трансформер, що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змінюється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 залежності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заходу</a:t>
            </a:r>
            <a:endParaRPr sz="1400" dirty="0">
              <a:latin typeface="Montserrat"/>
              <a:cs typeface="Montserrat"/>
            </a:endParaRPr>
          </a:p>
          <a:p>
            <a:pPr marL="407034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407034" algn="l"/>
                <a:tab pos="4076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Загальна площа – 50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м</a:t>
            </a:r>
            <a:r>
              <a:rPr sz="1200" spc="7" baseline="31250" dirty="0">
                <a:solidFill>
                  <a:srgbClr val="121617"/>
                </a:solidFill>
                <a:latin typeface="Montserrat"/>
                <a:cs typeface="Montserrat"/>
              </a:rPr>
              <a:t>2</a:t>
            </a:r>
            <a:endParaRPr sz="1200" baseline="31250" dirty="0">
              <a:latin typeface="Montserrat"/>
              <a:cs typeface="Montserrat"/>
            </a:endParaRPr>
          </a:p>
          <a:p>
            <a:pPr marL="407034" marR="243204" indent="-356870">
              <a:lnSpc>
                <a:spcPct val="106800"/>
              </a:lnSpc>
              <a:spcBef>
                <a:spcPts val="370"/>
              </a:spcBef>
              <a:buFont typeface="Times New Roman"/>
              <a:buChar char="●"/>
              <a:tabLst>
                <a:tab pos="407034" algn="l"/>
                <a:tab pos="4076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Наявне обладнання для прямої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трансляції  заходів через мережу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Інтернет</a:t>
            </a:r>
            <a:endParaRPr sz="1400" dirty="0">
              <a:latin typeface="Montserrat"/>
              <a:cs typeface="Montserrat"/>
            </a:endParaRPr>
          </a:p>
          <a:p>
            <a:pPr marL="407034" marR="1266825" indent="-356870">
              <a:lnSpc>
                <a:spcPct val="102600"/>
              </a:lnSpc>
              <a:spcBef>
                <a:spcPts val="450"/>
              </a:spcBef>
              <a:buFont typeface="Times New Roman"/>
              <a:buChar char="●"/>
              <a:tabLst>
                <a:tab pos="407034" algn="l"/>
                <a:tab pos="4076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Зала з'єднана з міні-кухнею</a:t>
            </a:r>
            <a:r>
              <a:rPr sz="1400" spc="-1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для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обслуговування</a:t>
            </a:r>
            <a:r>
              <a:rPr sz="1400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перерв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03375" y="775872"/>
            <a:ext cx="3569335" cy="2229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5562" y="3162350"/>
            <a:ext cx="4198504" cy="26998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11194" y="185840"/>
            <a:ext cx="64141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ІНФРАСТРУКТУРА ДЛЯ</a:t>
            </a:r>
            <a:r>
              <a:rPr spc="-10" dirty="0"/>
              <a:t> </a:t>
            </a:r>
            <a:r>
              <a:rPr dirty="0"/>
              <a:t>БІЗНЕСУ</a:t>
            </a:r>
          </a:p>
        </p:txBody>
      </p:sp>
    </p:spTree>
    <p:extLst>
      <p:ext uri="{BB962C8B-B14F-4D97-AF65-F5344CB8AC3E}">
        <p14:creationId xmlns:p14="http://schemas.microsoft.com/office/powerpoint/2010/main" val="1811954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8194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693400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</a:t>
            </a:r>
            <a:r>
              <a:rPr lang="pl-PL" sz="3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3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КУЛЬТУРНА СПАДЩИНА</a:t>
            </a:r>
            <a:endParaRPr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ECE56A-1D58-4E82-86E7-711EEDDB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526"/>
            <a:ext cx="4213860" cy="2694355"/>
          </a:xfrm>
          <a:prstGeom prst="rect">
            <a:avLst/>
          </a:prstGeom>
        </p:spPr>
      </p:pic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0" y="3323234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4889500" y="732434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194300" y="2862961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-1271" y="3887411"/>
            <a:ext cx="4883817" cy="204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ru-RU" sz="1600" dirty="0" err="1">
                <a:solidFill>
                  <a:srgbClr val="071940"/>
                </a:solidFill>
              </a:rPr>
              <a:t>держреєстр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нерухомих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пам’яток</a:t>
            </a:r>
            <a:r>
              <a:rPr lang="ru-RU" sz="1600" dirty="0">
                <a:solidFill>
                  <a:srgbClr val="071940"/>
                </a:solidFill>
              </a:rPr>
              <a:t> </a:t>
            </a:r>
            <a:r>
              <a:rPr lang="ru-RU" sz="1600" dirty="0" err="1">
                <a:solidFill>
                  <a:srgbClr val="071940"/>
                </a:solidFill>
              </a:rPr>
              <a:t>України</a:t>
            </a:r>
            <a:r>
              <a:rPr lang="ru-RU" sz="1600" dirty="0">
                <a:solidFill>
                  <a:srgbClr val="071940"/>
                </a:solidFill>
              </a:rPr>
              <a:t>: </a:t>
            </a:r>
            <a:r>
              <a:rPr lang="en-GB" sz="1600" dirty="0">
                <a:solidFill>
                  <a:srgbClr val="FF0000"/>
                </a:solidFill>
                <a:hlinkClick r:id="rId3"/>
              </a:rPr>
              <a:t>mkip.gov.ua/content/derzhavniy-reestr-neruhomih-pamyatok-ukraini.html</a:t>
            </a:r>
            <a:endParaRPr lang="uk-UA" sz="1600" dirty="0">
              <a:solidFill>
                <a:srgbClr val="FF0000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дані, якими володіє громада щодо наявності на її території об</a:t>
            </a:r>
            <a:r>
              <a:rPr lang="en-US" sz="1600" dirty="0">
                <a:solidFill>
                  <a:srgbClr val="071940"/>
                </a:solidFill>
              </a:rPr>
              <a:t>’</a:t>
            </a:r>
            <a:r>
              <a:rPr lang="uk-UA" sz="1600" dirty="0" err="1">
                <a:solidFill>
                  <a:srgbClr val="071940"/>
                </a:solidFill>
              </a:rPr>
              <a:t>єктів</a:t>
            </a:r>
            <a:r>
              <a:rPr lang="uk-UA" sz="1600" dirty="0">
                <a:solidFill>
                  <a:srgbClr val="071940"/>
                </a:solidFill>
              </a:rPr>
              <a:t>, маршрутів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агенції внутрішнього туризму, профільні фахівці (історики, краєзнавці, гіди  та ін.)</a:t>
            </a:r>
          </a:p>
        </p:txBody>
      </p:sp>
      <p:sp>
        <p:nvSpPr>
          <p:cNvPr id="10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279901" y="1177925"/>
            <a:ext cx="6172199" cy="168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Історичні, культурні чи релігійні об’єкти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замки, музеї, монастирі, церкви, </a:t>
            </a:r>
            <a:r>
              <a:rPr lang="uk-UA" sz="1600" dirty="0" err="1">
                <a:solidFill>
                  <a:srgbClr val="071940"/>
                </a:solidFill>
              </a:rPr>
              <a:t>скансени</a:t>
            </a:r>
            <a:r>
              <a:rPr lang="uk-UA" sz="1600" dirty="0">
                <a:solidFill>
                  <a:srgbClr val="071940"/>
                </a:solidFill>
              </a:rPr>
              <a:t>, криївки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Регулярні події, які генерують суттєві потоки людей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фестивалі, концерти, паломницькі прощі, виставки, бізнес-події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Відомі туристичні маршрути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усталені маршрути туристів</a:t>
            </a: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843673" y="3394969"/>
            <a:ext cx="5608427" cy="2539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не варто перечислювати усі культурні чи релігійні об'єкти, якщо вони не мають особливого значення для генерації потоку туристів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велика подія (наприклад, фестиваль) стає фактором привабливості лиш тоді, коли вона повторюється регулярно й велика кількість людей щоразу її відвідує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об’єкти культурної спадщини варто розглядати в ракурсі того, чи можуть вони бути основою для створення нових бізнесів та потоків відвідувачів</a:t>
            </a:r>
          </a:p>
        </p:txBody>
      </p:sp>
    </p:spTree>
    <p:extLst>
      <p:ext uri="{BB962C8B-B14F-4D97-AF65-F5344CB8AC3E}">
        <p14:creationId xmlns:p14="http://schemas.microsoft.com/office/powerpoint/2010/main" val="281661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6467" y="3585848"/>
            <a:ext cx="4317365" cy="20821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725805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Михайлівська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церква 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Великий  Листвен</a:t>
            </a:r>
            <a:endParaRPr sz="1400">
              <a:latin typeface="Montserrat"/>
              <a:cs typeface="Montserrat"/>
            </a:endParaRPr>
          </a:p>
          <a:p>
            <a:pPr marL="368935" marR="44386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Побудовано 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1742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році на кошти</a:t>
            </a:r>
            <a:r>
              <a:rPr sz="1400" spc="-6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А.Д.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Дуніна-Борковського.</a:t>
            </a:r>
            <a:endParaRPr sz="1400">
              <a:latin typeface="Montserrat"/>
              <a:cs typeface="Montserrat"/>
            </a:endParaRPr>
          </a:p>
          <a:p>
            <a:pPr marL="368935" marR="52324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Пам'ятка архітектури</a:t>
            </a:r>
            <a:r>
              <a:rPr sz="1400" spc="-1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Національного  значення.</a:t>
            </a:r>
            <a:endParaRPr sz="140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2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Церква – унікальна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пам’ятка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Чернігівській  архітектурної школи доби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Гетьманщини.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99382" y="3486056"/>
            <a:ext cx="3883660" cy="20517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Вихвостів – народний музей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повісті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Михайла Коцюбинського «Fata  Morgana»</a:t>
            </a:r>
            <a:endParaRPr sz="1400" dirty="0">
              <a:latin typeface="Montserrat"/>
              <a:cs typeface="Montserrat"/>
            </a:endParaRPr>
          </a:p>
          <a:p>
            <a:pPr marL="368935" marR="4508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Твір написаний на основі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реальних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подій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селі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Вихвостів жовтня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1905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року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Тупичівської волості в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цілому</a:t>
            </a:r>
            <a:endParaRPr sz="1400" dirty="0">
              <a:latin typeface="Montserrat"/>
              <a:cs typeface="Montserrat"/>
            </a:endParaRPr>
          </a:p>
          <a:p>
            <a:pPr marL="369570" marR="550545">
              <a:lnSpc>
                <a:spcPct val="115300"/>
              </a:lnSpc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тоді селяни розгромили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всі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навколишні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поміщицькі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маєтки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Музей створений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1938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року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24104" y="3015805"/>
            <a:ext cx="3922395" cy="397510"/>
          </a:xfrm>
          <a:prstGeom prst="rect">
            <a:avLst/>
          </a:prstGeom>
          <a:solidFill>
            <a:srgbClr val="703E16"/>
          </a:solidFill>
        </p:spPr>
        <p:txBody>
          <a:bodyPr vert="horz" wrap="square" lIns="0" tIns="527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15"/>
              </a:spcBef>
            </a:pPr>
            <a:r>
              <a:rPr sz="1750" b="1" spc="-5" dirty="0">
                <a:solidFill>
                  <a:srgbClr val="FFFFFF"/>
                </a:solidFill>
                <a:latin typeface="Montserrat"/>
                <a:cs typeface="Montserrat"/>
              </a:rPr>
              <a:t>Музей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“FATA</a:t>
            </a:r>
            <a:r>
              <a:rPr sz="1750" b="1" spc="2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MORGANA”</a:t>
            </a:r>
            <a:endParaRPr sz="1750">
              <a:latin typeface="Montserrat"/>
              <a:cs typeface="Montserra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54527" y="708113"/>
            <a:ext cx="4766945" cy="2215515"/>
            <a:chOff x="1254527" y="708113"/>
            <a:chExt cx="4766945" cy="2215515"/>
          </a:xfrm>
        </p:grpSpPr>
        <p:sp>
          <p:nvSpPr>
            <p:cNvPr id="6" name="object 6"/>
            <p:cNvSpPr/>
            <p:nvPr/>
          </p:nvSpPr>
          <p:spPr>
            <a:xfrm>
              <a:off x="4015460" y="708113"/>
              <a:ext cx="2005901" cy="21880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54527" y="708113"/>
              <a:ext cx="2277392" cy="22150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76747" y="1037988"/>
              <a:ext cx="1137920" cy="1477010"/>
            </a:xfrm>
            <a:custGeom>
              <a:avLst/>
              <a:gdLst/>
              <a:ahLst/>
              <a:cxnLst/>
              <a:rect l="l" t="t" r="r" b="b"/>
              <a:pathLst>
                <a:path w="1137920" h="1477010">
                  <a:moveTo>
                    <a:pt x="1029500" y="0"/>
                  </a:moveTo>
                  <a:lnTo>
                    <a:pt x="108000" y="0"/>
                  </a:lnTo>
                  <a:lnTo>
                    <a:pt x="65965" y="8486"/>
                  </a:lnTo>
                  <a:lnTo>
                    <a:pt x="31635" y="31630"/>
                  </a:lnTo>
                  <a:lnTo>
                    <a:pt x="8488" y="65960"/>
                  </a:lnTo>
                  <a:lnTo>
                    <a:pt x="0" y="108000"/>
                  </a:lnTo>
                  <a:lnTo>
                    <a:pt x="0" y="1368793"/>
                  </a:lnTo>
                  <a:lnTo>
                    <a:pt x="8488" y="1410834"/>
                  </a:lnTo>
                  <a:lnTo>
                    <a:pt x="31635" y="1445163"/>
                  </a:lnTo>
                  <a:lnTo>
                    <a:pt x="65965" y="1468307"/>
                  </a:lnTo>
                  <a:lnTo>
                    <a:pt x="108000" y="1476794"/>
                  </a:lnTo>
                  <a:lnTo>
                    <a:pt x="1029500" y="1476794"/>
                  </a:lnTo>
                  <a:lnTo>
                    <a:pt x="1071535" y="1468307"/>
                  </a:lnTo>
                  <a:lnTo>
                    <a:pt x="1105865" y="1445163"/>
                  </a:lnTo>
                  <a:lnTo>
                    <a:pt x="1129012" y="1410834"/>
                  </a:lnTo>
                  <a:lnTo>
                    <a:pt x="1137500" y="1368793"/>
                  </a:lnTo>
                  <a:lnTo>
                    <a:pt x="1137500" y="108000"/>
                  </a:lnTo>
                  <a:lnTo>
                    <a:pt x="1129012" y="65960"/>
                  </a:lnTo>
                  <a:lnTo>
                    <a:pt x="1105865" y="31630"/>
                  </a:lnTo>
                  <a:lnTo>
                    <a:pt x="1071535" y="8486"/>
                  </a:lnTo>
                  <a:lnTo>
                    <a:pt x="102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85038" y="1146009"/>
              <a:ext cx="930203" cy="12723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54518" y="3015805"/>
            <a:ext cx="4752975" cy="395605"/>
          </a:xfrm>
          <a:prstGeom prst="rect">
            <a:avLst/>
          </a:prstGeom>
          <a:solidFill>
            <a:srgbClr val="703E16"/>
          </a:solidFill>
        </p:spPr>
        <p:txBody>
          <a:bodyPr vert="horz" wrap="square" lIns="0" tIns="52705" rIns="0" bIns="0" rtlCol="0">
            <a:spAutoFit/>
          </a:bodyPr>
          <a:lstStyle/>
          <a:p>
            <a:pPr marL="520700" algn="ctr">
              <a:lnSpc>
                <a:spcPct val="100000"/>
              </a:lnSpc>
              <a:spcBef>
                <a:spcPts val="415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Михайлівська</a:t>
            </a:r>
            <a:r>
              <a:rPr sz="1750" b="1" spc="-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церква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31904" y="698185"/>
            <a:ext cx="3915177" cy="22106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11201" y="185840"/>
            <a:ext cx="49745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КУЛЬТУРНА</a:t>
            </a:r>
            <a:r>
              <a:rPr spc="-35" dirty="0"/>
              <a:t> </a:t>
            </a:r>
            <a:r>
              <a:rPr dirty="0"/>
              <a:t>СПАДЩИНА</a:t>
            </a:r>
          </a:p>
        </p:txBody>
      </p:sp>
      <p:sp>
        <p:nvSpPr>
          <p:cNvPr id="13" name="object 13"/>
          <p:cNvSpPr/>
          <p:nvPr/>
        </p:nvSpPr>
        <p:spPr>
          <a:xfrm>
            <a:off x="-330" y="0"/>
            <a:ext cx="1076658" cy="6007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9393" y="1124472"/>
            <a:ext cx="4182110" cy="165100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Вихвостів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Створений у 1965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році.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Отримав звання «народний» в 1968</a:t>
            </a:r>
            <a:r>
              <a:rPr sz="1400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році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8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репертуарі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пісні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Сіверського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Полісся</a:t>
            </a:r>
            <a:endParaRPr sz="1400">
              <a:latin typeface="Montserrat"/>
              <a:cs typeface="Montserrat"/>
            </a:endParaRPr>
          </a:p>
          <a:p>
            <a:pPr marL="368935" marR="229235" indent="-356870">
              <a:lnSpc>
                <a:spcPct val="115300"/>
              </a:lnSpc>
              <a:spcBef>
                <a:spcPts val="23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Щороку бере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участь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 заходах на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рівні  регіону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України.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80852" y="3892097"/>
            <a:ext cx="4178300" cy="165100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Створений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2006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року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Отримав звання «зразковий» 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2010</a:t>
            </a:r>
            <a:r>
              <a:rPr sz="1400" spc="-8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році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Постійно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займаються 16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дітей</a:t>
            </a:r>
            <a:endParaRPr sz="1400">
              <a:latin typeface="Montserrat"/>
              <a:cs typeface="Montserrat"/>
            </a:endParaRPr>
          </a:p>
          <a:p>
            <a:pPr marL="368935" marR="107314" indent="-356870">
              <a:lnSpc>
                <a:spcPct val="115300"/>
              </a:lnSpc>
              <a:spcBef>
                <a:spcPts val="22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Учасник різноманітних регіональних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національних конкурсів.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Локація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22213" y="3171913"/>
            <a:ext cx="4551680" cy="666750"/>
          </a:xfrm>
          <a:prstGeom prst="rect">
            <a:avLst/>
          </a:prstGeom>
          <a:solidFill>
            <a:srgbClr val="703E16"/>
          </a:solidFill>
        </p:spPr>
        <p:txBody>
          <a:bodyPr vert="horz" wrap="square" lIns="0" tIns="52069" rIns="0" bIns="0" rtlCol="0">
            <a:spAutoFit/>
          </a:bodyPr>
          <a:lstStyle/>
          <a:p>
            <a:pPr marL="1776730" marR="525145" indent="-1245870">
              <a:lnSpc>
                <a:spcPct val="100000"/>
              </a:lnSpc>
              <a:spcBef>
                <a:spcPts val="409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Зразковий дитячий</a:t>
            </a:r>
            <a:r>
              <a:rPr sz="1750" b="1" spc="-9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духовий  оркестр</a:t>
            </a:r>
            <a:endParaRPr sz="1750" dirty="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7964" y="741082"/>
            <a:ext cx="4531995" cy="397510"/>
          </a:xfrm>
          <a:prstGeom prst="rect">
            <a:avLst/>
          </a:prstGeom>
          <a:solidFill>
            <a:srgbClr val="703E16"/>
          </a:solidFill>
        </p:spPr>
        <p:txBody>
          <a:bodyPr vert="horz" wrap="square" lIns="0" tIns="52705" rIns="0" bIns="0" rtlCol="0">
            <a:spAutoFit/>
          </a:bodyPr>
          <a:lstStyle/>
          <a:p>
            <a:pPr marL="501015">
              <a:lnSpc>
                <a:spcPct val="100000"/>
              </a:lnSpc>
              <a:spcBef>
                <a:spcPts val="415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Народний аматорський</a:t>
            </a:r>
            <a:r>
              <a:rPr sz="1750" b="1" spc="-10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хор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09776" y="742873"/>
            <a:ext cx="4153827" cy="2302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9776" y="3166643"/>
            <a:ext cx="4153827" cy="27110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11188" y="185840"/>
            <a:ext cx="49745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КУЛЬТУРНА</a:t>
            </a:r>
            <a:r>
              <a:rPr spc="-35" dirty="0"/>
              <a:t> </a:t>
            </a:r>
            <a:r>
              <a:rPr dirty="0"/>
              <a:t>СПАДЩИНА</a:t>
            </a:r>
          </a:p>
        </p:txBody>
      </p:sp>
      <p:sp>
        <p:nvSpPr>
          <p:cNvPr id="9" name="object 9"/>
          <p:cNvSpPr/>
          <p:nvPr/>
        </p:nvSpPr>
        <p:spPr>
          <a:xfrm>
            <a:off x="-325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3969"/>
            <a:ext cx="10756900" cy="60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8346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gf452c847b6_0_399"/>
          <p:cNvPicPr preferRelativeResize="0"/>
          <p:nvPr/>
        </p:nvPicPr>
        <p:blipFill rotWithShape="1">
          <a:blip r:embed="rId3">
            <a:alphaModFix/>
          </a:blip>
          <a:srcRect t="3323" b="3314"/>
          <a:stretch/>
        </p:blipFill>
        <p:spPr>
          <a:xfrm>
            <a:off x="1076007" y="3021631"/>
            <a:ext cx="4841501" cy="3005147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gf452c847b6_0_399"/>
          <p:cNvSpPr txBox="1">
            <a:spLocks noGrp="1"/>
          </p:cNvSpPr>
          <p:nvPr>
            <p:ph type="ctrTitle"/>
          </p:nvPr>
        </p:nvSpPr>
        <p:spPr>
          <a:xfrm>
            <a:off x="5917506" y="-9178"/>
            <a:ext cx="47758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buSzPts val="2100"/>
            </a:pPr>
            <a:r>
              <a:rPr lang="uk" sz="2600">
                <a:ea typeface="Montserrat ExtraBold"/>
                <a:sym typeface="Montserrat ExtraBold"/>
              </a:rPr>
              <a:t>КУЛЬТУРНА СПАДЩИНА</a:t>
            </a:r>
            <a:endParaRPr sz="2600">
              <a:ea typeface="Montserrat ExtraBold"/>
              <a:sym typeface="Montserrat ExtraBold"/>
            </a:endParaRPr>
          </a:p>
        </p:txBody>
      </p:sp>
      <p:sp>
        <p:nvSpPr>
          <p:cNvPr id="424" name="Google Shape;424;gf452c847b6_0_399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51</a:t>
            </a:fld>
            <a:endParaRPr/>
          </a:p>
        </p:txBody>
      </p:sp>
      <p:sp>
        <p:nvSpPr>
          <p:cNvPr id="425" name="Google Shape;425;gf452c847b6_0_399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783F04"/>
          </a:solidFill>
          <a:ln w="952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gf452c847b6_0_399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gf452c847b6_0_399"/>
          <p:cNvSpPr/>
          <p:nvPr/>
        </p:nvSpPr>
        <p:spPr>
          <a:xfrm>
            <a:off x="805981" y="3178676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783F0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</a:t>
            </a:r>
            <a:endParaRPr sz="2300">
              <a:solidFill>
                <a:srgbClr val="783F0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28" name="Google Shape;428;gf452c847b6_0_399"/>
          <p:cNvSpPr txBox="1"/>
          <p:nvPr/>
        </p:nvSpPr>
        <p:spPr>
          <a:xfrm>
            <a:off x="5715777" y="624494"/>
            <a:ext cx="5066735" cy="177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м. Овруч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Будинок поміщика Цалка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, 1910 року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Діє Мала академія народних мистецтв та ремесел при якій створено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музей Овруцької соломки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Представлені картини за авторської технології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Народного художника України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Миколи Климовича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 в об'ємно-панорамному форматі </a:t>
            </a:r>
            <a:r>
              <a:rPr lang="uk" sz="1400" b="1">
                <a:latin typeface="Montserrat"/>
                <a:ea typeface="Montserrat"/>
                <a:cs typeface="Montserrat"/>
                <a:sym typeface="Montserrat"/>
              </a:rPr>
              <a:t>(3-D)</a:t>
            </a:r>
            <a:endParaRPr sz="14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gf452c847b6_0_399"/>
          <p:cNvSpPr txBox="1"/>
          <p:nvPr/>
        </p:nvSpPr>
        <p:spPr>
          <a:xfrm>
            <a:off x="5772085" y="3334200"/>
            <a:ext cx="4954118" cy="2847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м. Овруч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представлено близько 1200 експонатів із життя та побуту поліщуків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Зібрана колекція речей домашнього вжитку, вишитих рушників, одягу тощо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працює три зали: “Добробут древлянської родини”, “Льонарство, бортництво”, “Освіта на Овруччині”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234"/>
              </a:spcBef>
            </a:pP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234"/>
              </a:spcBef>
            </a:pP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gf452c847b6_0_399"/>
          <p:cNvSpPr txBox="1"/>
          <p:nvPr/>
        </p:nvSpPr>
        <p:spPr>
          <a:xfrm>
            <a:off x="4784051" y="5608871"/>
            <a:ext cx="4381558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Музей “Древлянські джерела”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1" name="Google Shape;431;gf452c847b6_0_3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928" y="154997"/>
            <a:ext cx="760168" cy="90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f452c847b6_0_399"/>
          <p:cNvPicPr preferRelativeResize="0"/>
          <p:nvPr/>
        </p:nvPicPr>
        <p:blipFill rotWithShape="1">
          <a:blip r:embed="rId5">
            <a:alphaModFix/>
          </a:blip>
          <a:srcRect t="4849" b="4849"/>
          <a:stretch/>
        </p:blipFill>
        <p:spPr>
          <a:xfrm>
            <a:off x="1076006" y="4"/>
            <a:ext cx="4841502" cy="30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gf452c847b6_0_399"/>
          <p:cNvSpPr txBox="1"/>
          <p:nvPr/>
        </p:nvSpPr>
        <p:spPr>
          <a:xfrm>
            <a:off x="4784051" y="2848424"/>
            <a:ext cx="3508333" cy="4928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/>
            <a:r>
              <a:rPr lang="uk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Музей Овруцької соломки</a:t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798698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9215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0" y="3687377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5041900" y="9493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932234" y="3718154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B3A679-5B65-4C2C-9D08-58248ED4F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78404"/>
            <a:ext cx="4236721" cy="2708973"/>
          </a:xfrm>
          <a:prstGeom prst="rect">
            <a:avLst/>
          </a:prstGeom>
        </p:spPr>
      </p:pic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693400" cy="85087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</a:t>
            </a:r>
            <a:r>
              <a:rPr lang="pl-PL" sz="3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uk-UA" sz="3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</a:t>
            </a: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3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ЛЮДСЬКИЙ КАПІТАЛ ТА СОЦІАЛЬНА ІНФРАСТРУКТУРА </a:t>
            </a:r>
            <a:endParaRPr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169028" y="4149725"/>
            <a:ext cx="4644272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Державна служба статистики України: </a:t>
            </a:r>
            <a:r>
              <a:rPr lang="en-GB" sz="1600" dirty="0">
                <a:solidFill>
                  <a:srgbClr val="07194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ukrstat.gov.ua</a:t>
            </a:r>
            <a:endParaRPr lang="uk-UA" sz="1600" dirty="0">
              <a:solidFill>
                <a:srgbClr val="071940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Державна служба зайнятості: </a:t>
            </a:r>
            <a:r>
              <a:rPr lang="en-GB" sz="1600" dirty="0">
                <a:solidFill>
                  <a:srgbClr val="07194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www.dcz.gov.ua</a:t>
            </a:r>
            <a:endParaRPr lang="uk-UA" sz="1600" dirty="0">
              <a:solidFill>
                <a:srgbClr val="071940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довідник ВНЗ: </a:t>
            </a:r>
            <a:r>
              <a:rPr lang="en-AU" sz="1600" dirty="0">
                <a:solidFill>
                  <a:srgbClr val="071940"/>
                </a:solidFill>
                <a:hlinkClick r:id="rId5"/>
              </a:rPr>
              <a:t>osvita.ua/</a:t>
            </a:r>
            <a:r>
              <a:rPr lang="en-AU" sz="1600" dirty="0" err="1">
                <a:solidFill>
                  <a:srgbClr val="071940"/>
                </a:solidFill>
                <a:hlinkClick r:id="rId5"/>
              </a:rPr>
              <a:t>vnz</a:t>
            </a:r>
            <a:r>
              <a:rPr lang="en-AU" sz="1600" dirty="0">
                <a:solidFill>
                  <a:srgbClr val="071940"/>
                </a:solidFill>
                <a:hlinkClick r:id="rId5"/>
              </a:rPr>
              <a:t>/guide</a:t>
            </a:r>
            <a:r>
              <a:rPr lang="uk-UA" sz="1600" dirty="0">
                <a:solidFill>
                  <a:srgbClr val="071940"/>
                </a:solidFill>
              </a:rPr>
              <a:t> 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сайти окремих навчальних організацій</a:t>
            </a:r>
          </a:p>
        </p:txBody>
      </p:sp>
      <p:sp>
        <p:nvSpPr>
          <p:cNvPr id="10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334911" y="1328494"/>
            <a:ext cx="6337300" cy="27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Працівники в громаді та неподалік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суттєва кількість мешканців працездатного віку, певного фаху, позитивна динаміка притоку працівників у громаду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Внутрішні споживачі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суттєва кількість мешканців, що можуть бути споживачами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Особливі соціальні об’єкти, які генерують потоки людей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великі лікарні, великі </a:t>
            </a:r>
            <a:r>
              <a:rPr lang="uk-UA" sz="1600" dirty="0" err="1">
                <a:solidFill>
                  <a:srgbClr val="071940"/>
                </a:solidFill>
              </a:rPr>
              <a:t>ЦНАПи</a:t>
            </a:r>
            <a:endParaRPr lang="uk-UA" sz="1600" dirty="0">
              <a:solidFill>
                <a:srgbClr val="071940"/>
              </a:solidFill>
            </a:endParaRP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Заклади, які підвищують компетенції працівників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 err="1">
                <a:solidFill>
                  <a:srgbClr val="071940"/>
                </a:solidFill>
              </a:rPr>
              <a:t>ВУЗи</a:t>
            </a:r>
            <a:r>
              <a:rPr lang="uk-UA" sz="1600" dirty="0">
                <a:solidFill>
                  <a:srgbClr val="071940"/>
                </a:solidFill>
              </a:rPr>
              <a:t>, профтехучилища, креативні простори, муніципальні програми</a:t>
            </a: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644863" y="4065086"/>
            <a:ext cx="6014944" cy="193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суттєва кількість безробітних може бути фактором привабливості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якщо на території громади закрилась швейна фабрика, то </a:t>
            </a:r>
            <a:r>
              <a:rPr lang="uk-UA" sz="1600" dirty="0" err="1">
                <a:solidFill>
                  <a:srgbClr val="071940"/>
                </a:solidFill>
              </a:rPr>
              <a:t>навчані</a:t>
            </a:r>
            <a:r>
              <a:rPr lang="uk-UA" sz="1600" dirty="0">
                <a:solidFill>
                  <a:srgbClr val="071940"/>
                </a:solidFill>
              </a:rPr>
              <a:t> швачки можуть бути фактором привабливості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базові освітні та медичні заклади, дитячі майданчики, кафе, спортивні клуби тощо – це «</a:t>
            </a:r>
            <a:r>
              <a:rPr lang="en-US" sz="1600" dirty="0">
                <a:solidFill>
                  <a:srgbClr val="071940"/>
                </a:solidFill>
              </a:rPr>
              <a:t>must have</a:t>
            </a:r>
            <a:r>
              <a:rPr lang="uk-UA" sz="1600" dirty="0">
                <a:solidFill>
                  <a:srgbClr val="071940"/>
                </a:solidFill>
              </a:rPr>
              <a:t>», а не фактор привабливості </a:t>
            </a:r>
          </a:p>
        </p:txBody>
      </p:sp>
    </p:spTree>
    <p:extLst>
      <p:ext uri="{BB962C8B-B14F-4D97-AF65-F5344CB8AC3E}">
        <p14:creationId xmlns:p14="http://schemas.microsoft.com/office/powerpoint/2010/main" val="149161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1194" y="322267"/>
            <a:ext cx="792607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/>
              <a:t>ЛЮДСЬКИЙ </a:t>
            </a:r>
            <a:r>
              <a:rPr sz="2000" spc="-5" dirty="0"/>
              <a:t>КАПІТАЛ </a:t>
            </a:r>
            <a:r>
              <a:rPr sz="2000" spc="-10" dirty="0"/>
              <a:t>ТА СОЦІАЛЬНА</a:t>
            </a:r>
            <a:r>
              <a:rPr sz="2000" spc="-100" dirty="0"/>
              <a:t> </a:t>
            </a:r>
            <a:r>
              <a:rPr sz="2000" spc="-10" dirty="0"/>
              <a:t>ІНФРАСТРУКТУРА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4517659" y="1476532"/>
            <a:ext cx="5275580" cy="1836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громаді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4,2 тис.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мешканців, 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т.ч.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52% – жінки, 48%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 чоловіки.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54% мешканців громади –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працездатні.</a:t>
            </a:r>
            <a:endParaRPr sz="1400" dirty="0">
              <a:latin typeface="Montserrat"/>
              <a:cs typeface="Montserrat"/>
            </a:endParaRPr>
          </a:p>
          <a:p>
            <a:pPr marL="368935" marR="14605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Офіційний рівень безробіття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1,9%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або 83 особи (в  основному – робочі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спеціальності).</a:t>
            </a:r>
            <a:endParaRPr sz="1400" dirty="0">
              <a:latin typeface="Montserrat"/>
              <a:cs typeface="Montserrat"/>
            </a:endParaRPr>
          </a:p>
          <a:p>
            <a:pPr marL="368935" marR="392430" indent="-356870">
              <a:lnSpc>
                <a:spcPct val="115300"/>
              </a:lnSpc>
              <a:spcBef>
                <a:spcPts val="22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Середній рівень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зарплат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незначно менше, ніж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 обласному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центрі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7627" y="3979530"/>
            <a:ext cx="5434330" cy="180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 перші три місяці нинішньої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російсько-української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війни до громади перемістилось 233 осіб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із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південних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східних областей України, 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т.ч.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50% жінок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50%  чоловіків,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41%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них – працездатного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віку.</a:t>
            </a:r>
            <a:endParaRPr sz="1400">
              <a:latin typeface="Montserrat"/>
              <a:cs typeface="Montserrat"/>
            </a:endParaRPr>
          </a:p>
          <a:p>
            <a:pPr marL="368935" marR="26987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Основні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спеціальності: освіта,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медицина,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соціальна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служба, будівельна</a:t>
            </a:r>
            <a:r>
              <a:rPr sz="1400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сфера.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Рівень освіти: 72% – середня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спеціальна,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28% –</a:t>
            </a:r>
            <a:r>
              <a:rPr sz="1400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вища.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79476" y="3365074"/>
            <a:ext cx="3195125" cy="2375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4527" y="823950"/>
            <a:ext cx="2740714" cy="2241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29519" y="3562883"/>
            <a:ext cx="1866264" cy="397510"/>
          </a:xfrm>
          <a:prstGeom prst="rect">
            <a:avLst/>
          </a:prstGeom>
          <a:solidFill>
            <a:srgbClr val="6D154A"/>
          </a:solidFill>
        </p:spPr>
        <p:txBody>
          <a:bodyPr vert="horz" wrap="square" lIns="0" tIns="52069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409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Притік</a:t>
            </a:r>
            <a:r>
              <a:rPr sz="1750" b="1" spc="-4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ВПО</a:t>
            </a:r>
            <a:endParaRPr sz="1750">
              <a:latin typeface="Montserrat"/>
              <a:cs typeface="Montserra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-330" y="0"/>
            <a:ext cx="1360170" cy="6007100"/>
            <a:chOff x="-330" y="0"/>
            <a:chExt cx="1360170" cy="6007100"/>
          </a:xfrm>
        </p:grpSpPr>
        <p:sp>
          <p:nvSpPr>
            <p:cNvPr id="9" name="object 9"/>
            <p:cNvSpPr/>
            <p:nvPr/>
          </p:nvSpPr>
          <p:spPr>
            <a:xfrm>
              <a:off x="1082563" y="3177960"/>
              <a:ext cx="277495" cy="582930"/>
            </a:xfrm>
            <a:custGeom>
              <a:avLst/>
              <a:gdLst/>
              <a:ahLst/>
              <a:cxnLst/>
              <a:rect l="l" t="t" r="r" b="b"/>
              <a:pathLst>
                <a:path w="277494" h="582929">
                  <a:moveTo>
                    <a:pt x="0" y="0"/>
                  </a:moveTo>
                  <a:lnTo>
                    <a:pt x="0" y="582726"/>
                  </a:lnTo>
                  <a:lnTo>
                    <a:pt x="44949" y="578913"/>
                  </a:lnTo>
                  <a:lnTo>
                    <a:pt x="87588" y="567872"/>
                  </a:lnTo>
                  <a:lnTo>
                    <a:pt x="127347" y="550204"/>
                  </a:lnTo>
                  <a:lnTo>
                    <a:pt x="163656" y="526508"/>
                  </a:lnTo>
                  <a:lnTo>
                    <a:pt x="195943" y="497385"/>
                  </a:lnTo>
                  <a:lnTo>
                    <a:pt x="223639" y="463436"/>
                  </a:lnTo>
                  <a:lnTo>
                    <a:pt x="246173" y="425258"/>
                  </a:lnTo>
                  <a:lnTo>
                    <a:pt x="262975" y="383454"/>
                  </a:lnTo>
                  <a:lnTo>
                    <a:pt x="273474" y="338622"/>
                  </a:lnTo>
                  <a:lnTo>
                    <a:pt x="277101" y="291363"/>
                  </a:lnTo>
                  <a:lnTo>
                    <a:pt x="273474" y="244101"/>
                  </a:lnTo>
                  <a:lnTo>
                    <a:pt x="262975" y="199267"/>
                  </a:lnTo>
                  <a:lnTo>
                    <a:pt x="246173" y="157462"/>
                  </a:lnTo>
                  <a:lnTo>
                    <a:pt x="223639" y="119285"/>
                  </a:lnTo>
                  <a:lnTo>
                    <a:pt x="195943" y="85336"/>
                  </a:lnTo>
                  <a:lnTo>
                    <a:pt x="163656" y="56214"/>
                  </a:lnTo>
                  <a:lnTo>
                    <a:pt x="127347" y="32520"/>
                  </a:lnTo>
                  <a:lnTo>
                    <a:pt x="87588" y="14853"/>
                  </a:lnTo>
                  <a:lnTo>
                    <a:pt x="44949" y="38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-330" y="0"/>
              <a:ext cx="1076658" cy="6007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29519" y="968285"/>
            <a:ext cx="3311525" cy="397510"/>
          </a:xfrm>
          <a:prstGeom prst="rect">
            <a:avLst/>
          </a:prstGeom>
          <a:solidFill>
            <a:srgbClr val="6D154A"/>
          </a:solidFill>
        </p:spPr>
        <p:txBody>
          <a:bodyPr vert="horz" wrap="square" lIns="0" tIns="52705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415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Працездатне</a:t>
            </a:r>
            <a:r>
              <a:rPr sz="1750" b="1" spc="-7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населення</a:t>
            </a:r>
            <a:endParaRPr sz="175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gf452c847b6_0_443"/>
          <p:cNvPicPr preferRelativeResize="0"/>
          <p:nvPr/>
        </p:nvPicPr>
        <p:blipFill rotWithShape="1">
          <a:blip r:embed="rId3">
            <a:alphaModFix/>
          </a:blip>
          <a:srcRect t="3016" b="3016"/>
          <a:stretch/>
        </p:blipFill>
        <p:spPr>
          <a:xfrm>
            <a:off x="5902947" y="4149"/>
            <a:ext cx="4799404" cy="3005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gf452c847b6_0_443"/>
          <p:cNvPicPr preferRelativeResize="0"/>
          <p:nvPr/>
        </p:nvPicPr>
        <p:blipFill rotWithShape="1">
          <a:blip r:embed="rId4">
            <a:alphaModFix/>
          </a:blip>
          <a:srcRect t="8388" b="8396"/>
          <a:stretch/>
        </p:blipFill>
        <p:spPr>
          <a:xfrm>
            <a:off x="1085566" y="5787"/>
            <a:ext cx="4816240" cy="3005147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gf452c847b6_0_443"/>
          <p:cNvSpPr txBox="1">
            <a:spLocks noGrp="1"/>
          </p:cNvSpPr>
          <p:nvPr>
            <p:ph type="ctrTitle"/>
          </p:nvPr>
        </p:nvSpPr>
        <p:spPr>
          <a:xfrm>
            <a:off x="1076006" y="5277596"/>
            <a:ext cx="96173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buSzPts val="2100"/>
            </a:pPr>
            <a:r>
              <a:rPr lang="uk" sz="2000">
                <a:ea typeface="Montserrat ExtraBold"/>
                <a:sym typeface="Montserrat ExtraBold"/>
              </a:rPr>
              <a:t>ЛЮДСЬКИЙ КАПІТАЛ ТА СОЦІАЛЬНА ІНФРАСТРУКТУРА</a:t>
            </a:r>
            <a:endParaRPr sz="2000">
              <a:ea typeface="Montserrat ExtraBold"/>
              <a:sym typeface="Montserrat ExtraBold"/>
            </a:endParaRPr>
          </a:p>
        </p:txBody>
      </p:sp>
      <p:sp>
        <p:nvSpPr>
          <p:cNvPr id="483" name="Google Shape;483;gf452c847b6_0_44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55</a:t>
            </a:fld>
            <a:endParaRPr/>
          </a:p>
        </p:txBody>
      </p:sp>
      <p:sp>
        <p:nvSpPr>
          <p:cNvPr id="484" name="Google Shape;484;gf452c847b6_0_443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741B47"/>
          </a:solidFill>
          <a:ln w="952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f452c847b6_0_443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gf452c847b6_0_443"/>
          <p:cNvSpPr/>
          <p:nvPr/>
        </p:nvSpPr>
        <p:spPr>
          <a:xfrm>
            <a:off x="805981" y="1931442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741B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6</a:t>
            </a:r>
            <a:endParaRPr sz="2300">
              <a:solidFill>
                <a:srgbClr val="741B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87" name="Google Shape;487;gf452c847b6_0_443"/>
          <p:cNvSpPr txBox="1"/>
          <p:nvPr/>
        </p:nvSpPr>
        <p:spPr>
          <a:xfrm>
            <a:off x="897782" y="3208196"/>
            <a:ext cx="4718358" cy="224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Є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Овруцький професійний ліцей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290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здобувачів освіти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тракторист-машиніст с/г виробництва, слюсар-ремонтник, водій автотранспортних засобів категорії С; електрогазозварювальник; електромонтер із ремонту та обслуговування електроустаткування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).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29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студентів із інших громад.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gf452c847b6_0_443"/>
          <p:cNvSpPr txBox="1"/>
          <p:nvPr/>
        </p:nvSpPr>
        <p:spPr>
          <a:xfrm>
            <a:off x="5761911" y="3138340"/>
            <a:ext cx="4718358" cy="232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громаді знаходиться </a:t>
            </a:r>
            <a:r>
              <a:rPr lang="uk" sz="1400" b="1" dirty="0">
                <a:latin typeface="Montserrat"/>
                <a:ea typeface="Montserrat"/>
                <a:cs typeface="Montserrat"/>
                <a:sym typeface="Montserrat"/>
              </a:rPr>
              <a:t>опорна лікарня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Кількість лікарів та обслуговуючого персоналу – 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397</a:t>
            </a: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.</a:t>
            </a:r>
            <a:endParaRPr sz="14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 стаціонарних відділень на 193 ліжка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поліклінічно-діагностичне відділення на 420 відвідувань у зміну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Лікарня також </a:t>
            </a:r>
            <a:r>
              <a:rPr lang="uk" sz="14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обслуговує мешканців сусідніх громад.</a:t>
            </a:r>
            <a:endParaRPr sz="14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gf452c847b6_0_443"/>
          <p:cNvSpPr txBox="1"/>
          <p:nvPr/>
        </p:nvSpPr>
        <p:spPr>
          <a:xfrm>
            <a:off x="1259557" y="2801191"/>
            <a:ext cx="3577448" cy="38756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Профтехосвіта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0" name="Google Shape;490;gf452c847b6_0_443"/>
          <p:cNvSpPr txBox="1"/>
          <p:nvPr/>
        </p:nvSpPr>
        <p:spPr>
          <a:xfrm>
            <a:off x="7697108" y="2796281"/>
            <a:ext cx="2852626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Центральна лікарня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1" name="Google Shape;491;gf452c847b6_0_4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294" y="154997"/>
            <a:ext cx="828084" cy="903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9078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0592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12700" y="3387725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5041900" y="6445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789061" y="3582611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693400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</a:t>
            </a:r>
            <a:r>
              <a:rPr lang="pl-PL" sz="3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uk-UA" sz="36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ІІ</a:t>
            </a:r>
            <a:r>
              <a:rPr lang="uk-UA" sz="36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3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ЛОКАЛЬНИЙ БІЗНЕС </a:t>
            </a:r>
            <a:endParaRPr sz="3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6D5952-435E-4CC9-B30C-A40DDAF0A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" y="671626"/>
            <a:ext cx="4237955" cy="2716099"/>
          </a:xfrm>
          <a:prstGeom prst="rect">
            <a:avLst/>
          </a:prstGeom>
        </p:spPr>
      </p:pic>
      <p:sp>
        <p:nvSpPr>
          <p:cNvPr id="9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121165" y="3999100"/>
            <a:ext cx="4128186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реєстр підприємців громади 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єдиний державний реєстр юридичних осіб, фізичних осіб - підприємців та громадських формувань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консалтингові агенції</a:t>
            </a:r>
          </a:p>
        </p:txBody>
      </p:sp>
      <p:sp>
        <p:nvSpPr>
          <p:cNvPr id="10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356100" y="1148670"/>
            <a:ext cx="6019800" cy="24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Концентрація певного виду бізнесу або великий бізнес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велика кількість готелів або інших бізнесів; великі підприємства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Кооперація бізнесу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кластери, кооперативи та закупівельні групи, які сприяють збуту, зниженню витрат чи доступу до ресурсів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Ланцюги доданої вартості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наприклад, якщо в громаді є виробники молока, є переробка та канали збуту, то це може бути причиною для створення нових бізнесів, що обслуговують або ж доповнюють ланцюг</a:t>
            </a:r>
          </a:p>
        </p:txBody>
      </p:sp>
      <p:sp>
        <p:nvSpPr>
          <p:cNvPr id="11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193185" y="4025672"/>
            <a:ext cx="6335115" cy="18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деякі великі бізнеси ведуть політику централізованих закупівель, тому можуть не купувати нічого локально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на базі виробничого підприємства може розвиватись виробничий туризм, що генеруватиме потік людей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у ланцюгах доданої вартості поруч з якістю важлива собівартість, тому локалізація ланцюга може зменшувати логістичні витрати</a:t>
            </a:r>
          </a:p>
        </p:txBody>
      </p:sp>
    </p:spTree>
    <p:extLst>
      <p:ext uri="{BB962C8B-B14F-4D97-AF65-F5344CB8AC3E}">
        <p14:creationId xmlns:p14="http://schemas.microsoft.com/office/powerpoint/2010/main" val="242136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6831" y="3944858"/>
            <a:ext cx="4062729" cy="17773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13462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Домінує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сільськогосподарське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виробництво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діє кілька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підприємств</a:t>
            </a:r>
            <a:endParaRPr sz="1400">
              <a:latin typeface="Montserrat"/>
              <a:cs typeface="Montserrat"/>
            </a:endParaRPr>
          </a:p>
          <a:p>
            <a:pPr marL="368935" marR="76390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Найбільше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СТОВ “ВІРА” 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селі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Вихвостів</a:t>
            </a:r>
            <a:endParaRPr sz="140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Спеціалізація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вирощування зернових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бобових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культур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254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Є власний млин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сушка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зернових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69011" y="3966777"/>
            <a:ext cx="3255645" cy="17773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Другий пріоритет –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утримання  великої рогатої худоби,  виробництво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постачання  молочної продукції на  переробку</a:t>
            </a:r>
            <a:endParaRPr sz="1400">
              <a:latin typeface="Montserrat"/>
              <a:cs typeface="Montserrat"/>
            </a:endParaRPr>
          </a:p>
          <a:p>
            <a:pPr marL="368935" marR="14922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Має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понад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1300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голів дійного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стада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5961" y="3523678"/>
            <a:ext cx="9272905" cy="397510"/>
          </a:xfrm>
          <a:prstGeom prst="rect">
            <a:avLst/>
          </a:prstGeom>
          <a:solidFill>
            <a:srgbClr val="0E3C61"/>
          </a:solidFill>
        </p:spPr>
        <p:txBody>
          <a:bodyPr vert="horz" wrap="square" lIns="0" tIns="52069" rIns="0" bIns="0" rtlCol="0">
            <a:spAutoFit/>
          </a:bodyPr>
          <a:lstStyle/>
          <a:p>
            <a:pPr marL="2333625">
              <a:lnSpc>
                <a:spcPct val="100000"/>
              </a:lnSpc>
              <a:spcBef>
                <a:spcPts val="409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Вирощування та переробка зернових</a:t>
            </a:r>
            <a:r>
              <a:rPr sz="1750" b="1" spc="-10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культур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28839" y="723290"/>
            <a:ext cx="4309462" cy="2738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6937" y="723302"/>
            <a:ext cx="4848937" cy="2722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11201" y="205441"/>
            <a:ext cx="41084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ЛОКАЛЬНИЙ</a:t>
            </a:r>
            <a:r>
              <a:rPr spc="-75" dirty="0"/>
              <a:t> </a:t>
            </a:r>
            <a:r>
              <a:rPr dirty="0"/>
              <a:t>БІЗНЕС</a:t>
            </a:r>
          </a:p>
        </p:txBody>
      </p:sp>
      <p:sp>
        <p:nvSpPr>
          <p:cNvPr id="8" name="object 8"/>
          <p:cNvSpPr/>
          <p:nvPr/>
        </p:nvSpPr>
        <p:spPr>
          <a:xfrm>
            <a:off x="-330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4037" y="5008124"/>
            <a:ext cx="4550410" cy="763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околиці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 розташоване єдине  промислове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підприємство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громаді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endParaRPr sz="1400">
              <a:latin typeface="Montserrat"/>
              <a:cs typeface="Montserrat"/>
            </a:endParaRPr>
          </a:p>
          <a:p>
            <a:pPr marL="368935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«Ковальовський спиртовий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завод»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25845" y="4939873"/>
            <a:ext cx="3192145" cy="85407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61,0</a:t>
            </a:r>
            <a:r>
              <a:rPr sz="1400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На тепер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не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працює</a:t>
            </a:r>
            <a:endParaRPr sz="140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Підприємство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приватизовано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46839" y="758012"/>
            <a:ext cx="9163312" cy="41520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11188" y="205441"/>
            <a:ext cx="41084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ЛОКАЛЬНИЙ</a:t>
            </a:r>
            <a:r>
              <a:rPr spc="-75" dirty="0"/>
              <a:t> </a:t>
            </a:r>
            <a:r>
              <a:rPr dirty="0"/>
              <a:t>БІЗНЕС</a:t>
            </a:r>
          </a:p>
        </p:txBody>
      </p:sp>
      <p:sp>
        <p:nvSpPr>
          <p:cNvPr id="6" name="object 6"/>
          <p:cNvSpPr/>
          <p:nvPr/>
        </p:nvSpPr>
        <p:spPr>
          <a:xfrm>
            <a:off x="-325" y="0"/>
            <a:ext cx="1076658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9913" y="4142341"/>
            <a:ext cx="5409565" cy="1590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2022 року створено перше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соціальне підприємств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 швейну майстерню 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селі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Оснащено сучасним швейним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обладнанням</a:t>
            </a:r>
            <a:endParaRPr sz="1400" dirty="0">
              <a:latin typeface="Montserrat"/>
              <a:cs typeface="Montserrat"/>
            </a:endParaRPr>
          </a:p>
          <a:p>
            <a:pPr marL="368935" marR="33782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Приймає замовлення на виготовлення виробів</a:t>
            </a:r>
            <a:r>
              <a:rPr sz="1400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замовленнями великих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підприємств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8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Задіяно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12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працівниць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0138" y="717158"/>
            <a:ext cx="3871595" cy="2358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38989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Равликова ферма 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селі</a:t>
            </a:r>
            <a:r>
              <a:rPr sz="1400" spc="-9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Великий  Листвен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Власник – ФГ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“Соната”</a:t>
            </a:r>
            <a:endParaRPr sz="1400" dirty="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Крім зазначеного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підприємство  спеціалізується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на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утриманн</a:t>
            </a: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і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 екзотичних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птахів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(фазани,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цесарка)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-  500 голів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8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Вирощування на вільному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вигулі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Власна інкубація</a:t>
            </a:r>
            <a:r>
              <a:rPr sz="1400" spc="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яєць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26121" y="3177946"/>
            <a:ext cx="3077162" cy="2239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41437" y="3605644"/>
            <a:ext cx="4370070" cy="397510"/>
          </a:xfrm>
          <a:prstGeom prst="rect">
            <a:avLst/>
          </a:prstGeom>
          <a:solidFill>
            <a:srgbClr val="0E3C61"/>
          </a:solidFill>
        </p:spPr>
        <p:txBody>
          <a:bodyPr vert="horz" wrap="square" lIns="0" tIns="53340" rIns="0" bIns="0" rtlCol="0">
            <a:spAutoFit/>
          </a:bodyPr>
          <a:lstStyle/>
          <a:p>
            <a:pPr marL="1107440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Равликова</a:t>
            </a:r>
            <a:r>
              <a:rPr sz="1750" b="1" spc="-3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ферма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02436" y="5455361"/>
            <a:ext cx="3126105" cy="397510"/>
          </a:xfrm>
          <a:prstGeom prst="rect">
            <a:avLst/>
          </a:prstGeom>
          <a:solidFill>
            <a:srgbClr val="0E3C61"/>
          </a:solidFill>
        </p:spPr>
        <p:txBody>
          <a:bodyPr vert="horz" wrap="square" lIns="0" tIns="5334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Швейна</a:t>
            </a:r>
            <a:r>
              <a:rPr sz="1750" b="1" spc="-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майстерня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41437" y="665345"/>
            <a:ext cx="4369447" cy="2915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11201" y="205441"/>
            <a:ext cx="41084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ЛОКАЛЬНИЙ</a:t>
            </a:r>
            <a:r>
              <a:rPr spc="-75" dirty="0"/>
              <a:t> </a:t>
            </a:r>
            <a:r>
              <a:rPr dirty="0"/>
              <a:t>БІЗНЕС</a:t>
            </a:r>
          </a:p>
        </p:txBody>
      </p:sp>
      <p:sp>
        <p:nvSpPr>
          <p:cNvPr id="9" name="object 9"/>
          <p:cNvSpPr/>
          <p:nvPr/>
        </p:nvSpPr>
        <p:spPr>
          <a:xfrm>
            <a:off x="-334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0277" cy="60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1598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19"/>
            <a:ext cx="10713188" cy="602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1642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g14c305ece72_0_16"/>
          <p:cNvPicPr preferRelativeResize="0"/>
          <p:nvPr/>
        </p:nvPicPr>
        <p:blipFill rotWithShape="1">
          <a:blip r:embed="rId3">
            <a:alphaModFix/>
          </a:blip>
          <a:srcRect t="8609" b="8609"/>
          <a:stretch/>
        </p:blipFill>
        <p:spPr>
          <a:xfrm>
            <a:off x="1076016" y="3027127"/>
            <a:ext cx="4841501" cy="300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g14c305ece72_0_16"/>
          <p:cNvPicPr preferRelativeResize="0"/>
          <p:nvPr/>
        </p:nvPicPr>
        <p:blipFill rotWithShape="1">
          <a:blip r:embed="rId4">
            <a:alphaModFix/>
          </a:blip>
          <a:srcRect t="3261" b="3271"/>
          <a:stretch/>
        </p:blipFill>
        <p:spPr>
          <a:xfrm>
            <a:off x="5884703" y="1"/>
            <a:ext cx="4841502" cy="3021981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g14c305ece72_0_16"/>
          <p:cNvSpPr txBox="1">
            <a:spLocks noGrp="1"/>
          </p:cNvSpPr>
          <p:nvPr>
            <p:ph type="ctrTitle"/>
          </p:nvPr>
        </p:nvSpPr>
        <p:spPr>
          <a:xfrm>
            <a:off x="1108809" y="0"/>
            <a:ext cx="47758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buSzPts val="2100"/>
            </a:pPr>
            <a:r>
              <a:rPr lang="uk" sz="2600">
                <a:ea typeface="Montserrat ExtraBold"/>
                <a:sym typeface="Montserrat ExtraBold"/>
              </a:rPr>
              <a:t>ЛОКАЛЬНИЙ БІЗНЕС</a:t>
            </a:r>
            <a:endParaRPr sz="2600">
              <a:ea typeface="Montserrat ExtraBold"/>
              <a:sym typeface="Montserrat ExtraBold"/>
            </a:endParaRPr>
          </a:p>
        </p:txBody>
      </p:sp>
      <p:sp>
        <p:nvSpPr>
          <p:cNvPr id="527" name="Google Shape;527;g14c305ece72_0_16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63</a:t>
            </a:fld>
            <a:endParaRPr/>
          </a:p>
        </p:txBody>
      </p:sp>
      <p:sp>
        <p:nvSpPr>
          <p:cNvPr id="528" name="Google Shape;528;g14c305ece72_0_16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g14c305ece72_0_16"/>
          <p:cNvSpPr txBox="1">
            <a:spLocks noGrp="1"/>
          </p:cNvSpPr>
          <p:nvPr>
            <p:ph type="ctrTitle"/>
          </p:nvPr>
        </p:nvSpPr>
        <p:spPr>
          <a:xfrm rot="-5400910">
            <a:off x="-2118277" y="2888229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g14c305ece72_0_16"/>
          <p:cNvSpPr/>
          <p:nvPr/>
        </p:nvSpPr>
        <p:spPr>
          <a:xfrm>
            <a:off x="804900" y="1996329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07376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7</a:t>
            </a:r>
            <a:endParaRPr sz="2300">
              <a:solidFill>
                <a:srgbClr val="07376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31" name="Google Shape;531;g14c305ece72_0_16"/>
          <p:cNvSpPr txBox="1"/>
          <p:nvPr/>
        </p:nvSpPr>
        <p:spPr>
          <a:xfrm>
            <a:off x="1076006" y="817226"/>
            <a:ext cx="4841500" cy="1753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працює Поліська ТЕС ТОВ “Укртепло” на 5,9 МВт на біомасі – залишках деревини від деревообробної промисловості, санітарного очищення лісів та енергетичній вербі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Сонячна електростанція ТОВ “Ігнатпіль Енерджі” на 16 МВт на земельній ділянці 26,5 га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g14c305ece72_0_16"/>
          <p:cNvSpPr txBox="1"/>
          <p:nvPr/>
        </p:nvSpPr>
        <p:spPr>
          <a:xfrm>
            <a:off x="5739282" y="3892872"/>
            <a:ext cx="4869216" cy="153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Є ЗАТ “Овручанка”  швейні вироби, спец. одяг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ПРаТ “Твій хліб” Овруцький хлібозавод – хлібобулочні та кондитерські вироби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 dirty="0">
                <a:latin typeface="Montserrat"/>
                <a:ea typeface="Montserrat"/>
                <a:cs typeface="Montserrat"/>
                <a:sym typeface="Montserrat"/>
              </a:rPr>
              <a:t>ПП “Металіст” – виготовлення металевих конструкцій, вагових комплексів, причипів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3" name="Google Shape;533;g14c305ece72_0_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59" y="175370"/>
            <a:ext cx="842000" cy="841778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g14c305ece72_0_16"/>
          <p:cNvSpPr txBox="1"/>
          <p:nvPr/>
        </p:nvSpPr>
        <p:spPr>
          <a:xfrm>
            <a:off x="3946378" y="442752"/>
            <a:ext cx="3879515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Альтернативна енергетика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5" name="Google Shape;535;g14c305ece72_0_16"/>
          <p:cNvSpPr txBox="1"/>
          <p:nvPr/>
        </p:nvSpPr>
        <p:spPr>
          <a:xfrm>
            <a:off x="4318612" y="3258732"/>
            <a:ext cx="2685629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Промисловість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253753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6583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909300" cy="46903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</a:t>
            </a:r>
            <a:r>
              <a:rPr lang="pl-PL" sz="3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3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uk-UA" sz="3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ІІ</a:t>
            </a:r>
            <a:r>
              <a:rPr lang="uk-UA" sz="3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3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ІНСТУРМЕНТИ СПРИЯННЯ БІЗНЕСУ</a:t>
            </a:r>
            <a:endParaRPr sz="34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12700" y="3311525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5041900" y="6445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6184900" y="3553020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9D2B8C3-FACB-4E23-9EEC-AF29FA8CFE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7" y="640464"/>
            <a:ext cx="4215162" cy="2701491"/>
          </a:xfrm>
          <a:prstGeom prst="rect">
            <a:avLst/>
          </a:prstGeom>
        </p:spPr>
      </p:pic>
      <p:sp>
        <p:nvSpPr>
          <p:cNvPr id="10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110314" y="3997325"/>
            <a:ext cx="4169586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071940"/>
                </a:solidFill>
              </a:rPr>
              <a:t>каталог організацій підтримки бізнесу: </a:t>
            </a:r>
            <a:r>
              <a:rPr lang="en-GB" dirty="0">
                <a:hlinkClick r:id="rId3"/>
              </a:rPr>
              <a:t>business.diia.gov.ua/business-map</a:t>
            </a:r>
            <a:endParaRPr lang="uk-UA" dirty="0">
              <a:solidFill>
                <a:srgbClr val="071940"/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71940"/>
                </a:solidFill>
              </a:rPr>
              <a:t>місцева</a:t>
            </a:r>
            <a:r>
              <a:rPr lang="ru-RU" dirty="0">
                <a:solidFill>
                  <a:srgbClr val="071940"/>
                </a:solidFill>
              </a:rPr>
              <a:t> </a:t>
            </a:r>
            <a:r>
              <a:rPr lang="ru-RU" dirty="0" err="1">
                <a:solidFill>
                  <a:srgbClr val="071940"/>
                </a:solidFill>
              </a:rPr>
              <a:t>програма</a:t>
            </a:r>
            <a:r>
              <a:rPr lang="ru-RU" dirty="0">
                <a:solidFill>
                  <a:srgbClr val="071940"/>
                </a:solidFill>
              </a:rPr>
              <a:t> </a:t>
            </a:r>
            <a:r>
              <a:rPr lang="ru-RU" dirty="0" err="1">
                <a:solidFill>
                  <a:srgbClr val="071940"/>
                </a:solidFill>
              </a:rPr>
              <a:t>підтримки</a:t>
            </a:r>
            <a:r>
              <a:rPr lang="ru-RU" dirty="0">
                <a:solidFill>
                  <a:srgbClr val="071940"/>
                </a:solidFill>
              </a:rPr>
              <a:t> малого та </a:t>
            </a:r>
            <a:r>
              <a:rPr lang="ru-RU" dirty="0" err="1">
                <a:solidFill>
                  <a:srgbClr val="071940"/>
                </a:solidFill>
              </a:rPr>
              <a:t>середнього</a:t>
            </a:r>
            <a:r>
              <a:rPr lang="ru-RU" dirty="0">
                <a:solidFill>
                  <a:srgbClr val="071940"/>
                </a:solidFill>
              </a:rPr>
              <a:t> </a:t>
            </a:r>
            <a:r>
              <a:rPr lang="ru-RU" dirty="0" err="1">
                <a:solidFill>
                  <a:srgbClr val="071940"/>
                </a:solidFill>
              </a:rPr>
              <a:t>бізнесу</a:t>
            </a:r>
            <a:r>
              <a:rPr lang="ru-RU" dirty="0">
                <a:solidFill>
                  <a:srgbClr val="071940"/>
                </a:solidFill>
              </a:rPr>
              <a:t> та </a:t>
            </a:r>
            <a:r>
              <a:rPr lang="ru-RU" dirty="0" err="1">
                <a:solidFill>
                  <a:srgbClr val="071940"/>
                </a:solidFill>
              </a:rPr>
              <a:t>аналогічні</a:t>
            </a:r>
            <a:r>
              <a:rPr lang="ru-RU" dirty="0">
                <a:solidFill>
                  <a:srgbClr val="071940"/>
                </a:solidFill>
              </a:rPr>
              <a:t> </a:t>
            </a:r>
            <a:r>
              <a:rPr lang="ru-RU" dirty="0" err="1">
                <a:solidFill>
                  <a:srgbClr val="071940"/>
                </a:solidFill>
              </a:rPr>
              <a:t>документи</a:t>
            </a:r>
            <a:r>
              <a:rPr lang="ru-RU" dirty="0">
                <a:solidFill>
                  <a:srgbClr val="071940"/>
                </a:solidFill>
              </a:rPr>
              <a:t> </a:t>
            </a:r>
            <a:r>
              <a:rPr lang="ru-RU" dirty="0" err="1">
                <a:solidFill>
                  <a:srgbClr val="071940"/>
                </a:solidFill>
              </a:rPr>
              <a:t>громади</a:t>
            </a:r>
            <a:endParaRPr lang="ru-RU" dirty="0">
              <a:solidFill>
                <a:srgbClr val="071940"/>
              </a:solidFill>
            </a:endParaRPr>
          </a:p>
        </p:txBody>
      </p:sp>
      <p:sp>
        <p:nvSpPr>
          <p:cNvPr id="11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279900" y="1181210"/>
            <a:ext cx="6324600" cy="2539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Інституції підтримки бізнесу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агенція інвестиційного розвитку, центри підприємництва, </a:t>
            </a:r>
            <a:br>
              <a:rPr lang="uk-UA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бізнес-клуби, бізнес-асоціації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Фінансові інструменти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гранти, відшкодування банківських %, позики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Зниження податків та спрощення процедур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знижені певні види податків, спрощені певні дозвільні процедури</a:t>
            </a:r>
          </a:p>
        </p:txBody>
      </p:sp>
      <p:sp>
        <p:nvSpPr>
          <p:cNvPr id="12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4720536" y="4120436"/>
            <a:ext cx="5443328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071940"/>
                </a:solidFill>
              </a:rPr>
              <a:t>інституції підтримки бізнесу важливі не лише комунальні, але й приватні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dirty="0">
                <a:solidFill>
                  <a:srgbClr val="071940"/>
                </a:solidFill>
              </a:rPr>
              <a:t>зазвичай інструменти сприяння бізнесу націлені в першу чергу на  пріоритетні галузі бізнесу, які визначені в стратегії розвитку громади</a:t>
            </a:r>
          </a:p>
        </p:txBody>
      </p:sp>
    </p:spTree>
    <p:extLst>
      <p:ext uri="{BB962C8B-B14F-4D97-AF65-F5344CB8AC3E}">
        <p14:creationId xmlns:p14="http://schemas.microsoft.com/office/powerpoint/2010/main" val="68817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23229" y="1358007"/>
            <a:ext cx="4457700" cy="82423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5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“Про встановлення</a:t>
            </a:r>
            <a:r>
              <a:rPr sz="1400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місцевих</a:t>
            </a:r>
            <a:endParaRPr sz="1400">
              <a:latin typeface="Montserrat"/>
              <a:cs typeface="Montserrat"/>
            </a:endParaRPr>
          </a:p>
          <a:p>
            <a:pPr marL="368935" marR="5080">
              <a:lnSpc>
                <a:spcPct val="115300"/>
              </a:lnSpc>
              <a:spcBef>
                <a:spcPts val="235"/>
              </a:spcBef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податків 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зборів на території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Тупичівської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сільської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ради на 2022</a:t>
            </a:r>
            <a:r>
              <a:rPr sz="1400" spc="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р.”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7292" y="4536383"/>
            <a:ext cx="3639185" cy="1255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508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Рішенням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Тупичіської сільської  сесії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затверджено перелік  інвестиційно-привабливих</a:t>
            </a:r>
            <a:r>
              <a:rPr sz="1400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земель  сільськогосподарського  призначення для ведення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бізнесу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5219" y="902351"/>
            <a:ext cx="4237358" cy="2646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62573" y="877150"/>
            <a:ext cx="4418330" cy="397510"/>
          </a:xfrm>
          <a:prstGeom prst="rect">
            <a:avLst/>
          </a:prstGeom>
          <a:solidFill>
            <a:srgbClr val="B88D27"/>
          </a:solidFill>
        </p:spPr>
        <p:txBody>
          <a:bodyPr vert="horz" wrap="square" lIns="0" tIns="52705" rIns="0" bIns="0" rtlCol="0">
            <a:spAutoFit/>
          </a:bodyPr>
          <a:lstStyle/>
          <a:p>
            <a:pPr marL="220979">
              <a:lnSpc>
                <a:spcPct val="100000"/>
              </a:lnSpc>
              <a:spcBef>
                <a:spcPts val="415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Затверджені регуляторні</a:t>
            </a:r>
            <a:r>
              <a:rPr sz="1750" b="1" spc="-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акти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9776" y="3701872"/>
            <a:ext cx="3815715" cy="668655"/>
          </a:xfrm>
          <a:prstGeom prst="rect">
            <a:avLst/>
          </a:prstGeom>
          <a:solidFill>
            <a:srgbClr val="B88D27"/>
          </a:solidFill>
        </p:spPr>
        <p:txBody>
          <a:bodyPr vert="horz" wrap="square" lIns="0" tIns="53340" rIns="0" bIns="0" rtlCol="0">
            <a:spAutoFit/>
          </a:bodyPr>
          <a:lstStyle/>
          <a:p>
            <a:pPr marL="396875" marR="388620" indent="245745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Резерв інвестиційно  привабливих с/г</a:t>
            </a:r>
            <a:r>
              <a:rPr sz="1750" b="1" spc="-6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Montserrat"/>
                <a:cs typeface="Montserrat"/>
              </a:rPr>
              <a:t>земель</a:t>
            </a:r>
            <a:endParaRPr sz="175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78978" y="2425960"/>
            <a:ext cx="4708299" cy="3214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11207" y="185845"/>
            <a:ext cx="695388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ІНСТРУМЕНТИ СПРИЯННЯ БІЗНЕСУ</a:t>
            </a:r>
          </a:p>
        </p:txBody>
      </p:sp>
      <p:sp>
        <p:nvSpPr>
          <p:cNvPr id="9" name="object 9"/>
          <p:cNvSpPr/>
          <p:nvPr/>
        </p:nvSpPr>
        <p:spPr>
          <a:xfrm>
            <a:off x="-332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0111" y="1185684"/>
            <a:ext cx="4284980" cy="666750"/>
          </a:xfrm>
          <a:prstGeom prst="rect">
            <a:avLst/>
          </a:prstGeom>
          <a:solidFill>
            <a:srgbClr val="B88D27"/>
          </a:solidFill>
        </p:spPr>
        <p:txBody>
          <a:bodyPr vert="horz" wrap="square" lIns="0" tIns="52069" rIns="0" bIns="0" rtlCol="0">
            <a:spAutoFit/>
          </a:bodyPr>
          <a:lstStyle/>
          <a:p>
            <a:pPr marL="960119" marR="899160" indent="-50165">
              <a:lnSpc>
                <a:spcPct val="100000"/>
              </a:lnSpc>
              <a:spcBef>
                <a:spcPts val="409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Розроблені</a:t>
            </a:r>
            <a:r>
              <a:rPr sz="1750" b="1" spc="-7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проєкти  регуляторних</a:t>
            </a:r>
            <a:r>
              <a:rPr sz="1750" b="1" spc="-7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актів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99285" y="2044613"/>
            <a:ext cx="4310658" cy="2949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47378" y="628237"/>
            <a:ext cx="4795520" cy="530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39497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«Про затвердження Правил</a:t>
            </a:r>
            <a:r>
              <a:rPr sz="1400" spc="-9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благоустрою  території населених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пунктів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Тупичівської  територіальної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громади»</a:t>
            </a:r>
            <a:endParaRPr sz="140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2. «Про затвердження Порядку видачі</a:t>
            </a:r>
            <a:r>
              <a:rPr sz="1400" spc="-1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дозволів  на порушення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об’єктів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благоустрою, відмови в  їх видачі, переоформлення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анулювання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таких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дозволів на території Тупичівської  територіальної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громади».</a:t>
            </a:r>
            <a:endParaRPr sz="1400">
              <a:latin typeface="Montserrat"/>
              <a:cs typeface="Montserrat"/>
            </a:endParaRPr>
          </a:p>
          <a:p>
            <a:pPr marL="368935" marR="1587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3.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«Про затвердження Порядку проведення  конкурсу з визначення виконавця послуг з  вивезення побутових відходів на території  населених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пунктів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Тупичівської територіальної  громади».</a:t>
            </a:r>
            <a:endParaRPr sz="1400">
              <a:latin typeface="Montserrat"/>
              <a:cs typeface="Montserrat"/>
            </a:endParaRPr>
          </a:p>
          <a:p>
            <a:pPr marL="368935" marR="154940" indent="-356870">
              <a:lnSpc>
                <a:spcPct val="115300"/>
              </a:lnSpc>
              <a:spcBef>
                <a:spcPts val="22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«Про затвердження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норм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надання послуг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 поводження з побутовими відходами на  території Тупичівської територіальної  громади».</a:t>
            </a:r>
            <a:endParaRPr sz="1400">
              <a:latin typeface="Montserrat"/>
              <a:cs typeface="Montserrat"/>
            </a:endParaRPr>
          </a:p>
          <a:p>
            <a:pPr marL="368935" marR="135255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5. «Про встановлення ставок 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пільг із сплати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земельного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податку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 території Тупичівської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сільської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ради Чернігівського району  Чернігівської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області»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ІНСТРУМЕНТИ СПРИЯННЯ БІЗНЕСУ</a:t>
            </a:r>
          </a:p>
        </p:txBody>
      </p:sp>
      <p:sp>
        <p:nvSpPr>
          <p:cNvPr id="6" name="object 6"/>
          <p:cNvSpPr/>
          <p:nvPr/>
        </p:nvSpPr>
        <p:spPr>
          <a:xfrm>
            <a:off x="-328" y="0"/>
            <a:ext cx="1076658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" y="0"/>
            <a:ext cx="10690579" cy="60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022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gf452c847b6_0_676"/>
          <p:cNvPicPr preferRelativeResize="0"/>
          <p:nvPr/>
        </p:nvPicPr>
        <p:blipFill rotWithShape="1">
          <a:blip r:embed="rId3">
            <a:alphaModFix/>
          </a:blip>
          <a:srcRect t="27604" b="27604"/>
          <a:stretch/>
        </p:blipFill>
        <p:spPr>
          <a:xfrm>
            <a:off x="1055628" y="778148"/>
            <a:ext cx="9673471" cy="3248796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gf452c847b6_0_676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BF9000"/>
          </a:solidFill>
          <a:ln w="9525" cap="flat" cmpd="sng">
            <a:solidFill>
              <a:srgbClr val="BF9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gf452c847b6_0_676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gf452c847b6_0_676"/>
          <p:cNvSpPr/>
          <p:nvPr/>
        </p:nvSpPr>
        <p:spPr>
          <a:xfrm>
            <a:off x="805981" y="3178676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r>
              <a:rPr lang="uk" sz="2300">
                <a:solidFill>
                  <a:srgbClr val="BF9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8</a:t>
            </a:r>
            <a:endParaRPr sz="2300">
              <a:solidFill>
                <a:srgbClr val="BF9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71" name="Google Shape;571;gf452c847b6_0_676"/>
          <p:cNvSpPr txBox="1"/>
          <p:nvPr/>
        </p:nvSpPr>
        <p:spPr>
          <a:xfrm>
            <a:off x="1027415" y="4076601"/>
            <a:ext cx="9673528" cy="167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48978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uk" sz="13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Конкурс </a:t>
            </a:r>
            <a:r>
              <a:rPr lang="uk" sz="1300" dirty="0">
                <a:latin typeface="Montserrat"/>
                <a:ea typeface="Montserrat"/>
                <a:cs typeface="Montserrat"/>
                <a:sym typeface="Montserrat"/>
              </a:rPr>
              <a:t>бізнес проектів</a:t>
            </a:r>
            <a:r>
              <a:rPr lang="uk" sz="13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із грантовим фондом не більше  </a:t>
            </a:r>
            <a:r>
              <a:rPr lang="uk" sz="1300" b="1" dirty="0">
                <a:latin typeface="Montserrat"/>
                <a:ea typeface="Montserrat"/>
                <a:cs typeface="Montserrat"/>
                <a:sym typeface="Montserrat"/>
              </a:rPr>
              <a:t>300 тис. на 1 проект (загальна сума 1 млн. грн.)</a:t>
            </a:r>
            <a:r>
              <a:rPr lang="uk" sz="13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300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48978">
              <a:lnSpc>
                <a:spcPct val="115000"/>
              </a:lnSpc>
              <a:spcBef>
                <a:spcPts val="234"/>
              </a:spcBef>
              <a:buSzPts val="1100"/>
              <a:buFont typeface="Montserrat"/>
              <a:buChar char="●"/>
            </a:pPr>
            <a:r>
              <a:rPr lang="uk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Пріоритет – проєкти, спрямовані на створення нових робочих місць, розвиток нового виду виробництв, впровадження енергозберігаючих, екологічно чистих та перспективних технологій; виробництво товарів експортного спрямування та імпортозамінних; модернізація, оновлення та придбання основних фондів для розширення та збільшення обсягів виробництва товарів (надання послуг)</a:t>
            </a:r>
            <a:endParaRPr sz="13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48978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uk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 2021 році програмою профінансовано</a:t>
            </a:r>
            <a:r>
              <a:rPr lang="uk" sz="13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1 проєкт</a:t>
            </a:r>
            <a:r>
              <a:rPr lang="uk" sz="13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3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2" name="Google Shape;572;gf452c847b6_0_676"/>
          <p:cNvSpPr txBox="1"/>
          <p:nvPr/>
        </p:nvSpPr>
        <p:spPr>
          <a:xfrm>
            <a:off x="3339641" y="3503374"/>
            <a:ext cx="5701393" cy="43176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Щорічний конкурс бізнес проектів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3" name="Google Shape;573;gf452c847b6_0_6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61" y="175368"/>
            <a:ext cx="825160" cy="824942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gf452c847b6_0_676"/>
          <p:cNvSpPr txBox="1">
            <a:spLocks noGrp="1"/>
          </p:cNvSpPr>
          <p:nvPr>
            <p:ph type="ctrTitle"/>
          </p:nvPr>
        </p:nvSpPr>
        <p:spPr>
          <a:xfrm>
            <a:off x="1083666" y="195217"/>
            <a:ext cx="96173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spcBef>
                <a:spcPts val="702"/>
              </a:spcBef>
            </a:pPr>
            <a:r>
              <a:rPr lang="uk" sz="2600">
                <a:ea typeface="Montserrat ExtraBold"/>
                <a:sym typeface="Montserrat ExtraBold"/>
              </a:rPr>
              <a:t>ІНСТРУМЕНТИ СПРИЯННЯ БІЗНЕСУ</a:t>
            </a:r>
            <a:endParaRPr sz="2600">
              <a:ea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2497136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455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909300" cy="46903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</a:t>
            </a:r>
            <a:r>
              <a:rPr lang="uk-UA" sz="3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</a:t>
            </a:r>
            <a:r>
              <a:rPr lang="pl-PL" sz="3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uk-UA" sz="3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uk-UA" sz="3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ТРАТЕГІЧНІ ДОКУМЕНТИ</a:t>
            </a:r>
            <a:endParaRPr sz="34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03DEB-51A6-48A5-9063-E1D20D0DE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644525"/>
            <a:ext cx="4883817" cy="3115753"/>
          </a:xfrm>
          <a:prstGeom prst="rect">
            <a:avLst/>
          </a:prstGeom>
        </p:spPr>
      </p:pic>
      <p:sp>
        <p:nvSpPr>
          <p:cNvPr id="6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927100" y="3788717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5956300" y="534137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Прямокутник 11">
            <a:extLst>
              <a:ext uri="{FF2B5EF4-FFF2-40B4-BE49-F238E27FC236}">
                <a16:creationId xmlns:a16="http://schemas.microsoft.com/office/drawing/2014/main" id="{3B19A7E2-7473-42E9-B1F0-7D23D692EF81}"/>
              </a:ext>
            </a:extLst>
          </p:cNvPr>
          <p:cNvSpPr/>
          <p:nvPr/>
        </p:nvSpPr>
        <p:spPr>
          <a:xfrm>
            <a:off x="12700" y="4321512"/>
            <a:ext cx="3968685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071940"/>
                </a:solidFill>
              </a:rPr>
              <a:t>якщо зазначене у стратегії видається вже не релевантним у сучасних умовах (вплив </a:t>
            </a:r>
            <a:r>
              <a:rPr lang="en-US" dirty="0">
                <a:solidFill>
                  <a:srgbClr val="071940"/>
                </a:solidFill>
              </a:rPr>
              <a:t>COVID-19</a:t>
            </a:r>
            <a:r>
              <a:rPr lang="uk-UA" dirty="0">
                <a:solidFill>
                  <a:srgbClr val="071940"/>
                </a:solidFill>
              </a:rPr>
              <a:t> та війни) – краще не говорити про це в інвестиційному паспорті</a:t>
            </a:r>
          </a:p>
        </p:txBody>
      </p:sp>
      <p:sp>
        <p:nvSpPr>
          <p:cNvPr id="9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3827750" y="4182220"/>
            <a:ext cx="3739302" cy="183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071940"/>
                </a:solidFill>
              </a:rPr>
              <a:t>наявність визначених пріоритетних напрямків бізнесу в громаді сприяє тому, що інвестори можуть краще оцінити, чи буде їх бізнес </a:t>
            </a:r>
            <a:r>
              <a:rPr lang="uk-UA" dirty="0" err="1">
                <a:solidFill>
                  <a:srgbClr val="071940"/>
                </a:solidFill>
              </a:rPr>
              <a:t>синергійним</a:t>
            </a:r>
            <a:r>
              <a:rPr lang="uk-UA" dirty="0">
                <a:solidFill>
                  <a:srgbClr val="071940"/>
                </a:solidFill>
              </a:rPr>
              <a:t> із </a:t>
            </a:r>
            <a:r>
              <a:rPr lang="uk-UA" dirty="0" err="1">
                <a:solidFill>
                  <a:srgbClr val="071940"/>
                </a:solidFill>
              </a:rPr>
              <a:t>активностями</a:t>
            </a:r>
            <a:r>
              <a:rPr lang="uk-UA" dirty="0">
                <a:solidFill>
                  <a:srgbClr val="071940"/>
                </a:solidFill>
              </a:rPr>
              <a:t> громади</a:t>
            </a:r>
          </a:p>
        </p:txBody>
      </p:sp>
      <p:sp>
        <p:nvSpPr>
          <p:cNvPr id="10" name="Прямокутник 13">
            <a:extLst>
              <a:ext uri="{FF2B5EF4-FFF2-40B4-BE49-F238E27FC236}">
                <a16:creationId xmlns:a16="http://schemas.microsoft.com/office/drawing/2014/main" id="{CB836DD3-D0C1-4318-8F0C-62FCB7246E53}"/>
              </a:ext>
            </a:extLst>
          </p:cNvPr>
          <p:cNvSpPr/>
          <p:nvPr/>
        </p:nvSpPr>
        <p:spPr>
          <a:xfrm>
            <a:off x="7524674" y="4208179"/>
            <a:ext cx="3062553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071940"/>
                </a:solidFill>
              </a:rPr>
              <a:t>цей фактор може бути використаний для акцентування на тому, який саме бізнес громада хоче залучити</a:t>
            </a:r>
          </a:p>
        </p:txBody>
      </p:sp>
      <p:sp>
        <p:nvSpPr>
          <p:cNvPr id="11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5008773" y="1003025"/>
            <a:ext cx="5367128" cy="270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Стратегія розвитку громади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стратегія, план заходів із реалізації, визначені пріоритетні галузі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rgbClr val="071940"/>
                </a:solidFill>
              </a:rPr>
              <a:t>Містобудівна документація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генплани населених пунктів, комплексний план просторового розвитку території територіальної громади, детальні плани території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b="1" dirty="0" err="1">
                <a:solidFill>
                  <a:srgbClr val="071940"/>
                </a:solidFill>
              </a:rPr>
              <a:t>Брендинг</a:t>
            </a:r>
            <a:br>
              <a:rPr lang="uk-UA" b="1" dirty="0">
                <a:solidFill>
                  <a:srgbClr val="071940"/>
                </a:solidFill>
              </a:rPr>
            </a:br>
            <a:r>
              <a:rPr lang="uk-UA" dirty="0">
                <a:solidFill>
                  <a:srgbClr val="071940"/>
                </a:solidFill>
              </a:rPr>
              <a:t>герб</a:t>
            </a:r>
            <a:r>
              <a:rPr lang="uk-UA" b="1" dirty="0">
                <a:solidFill>
                  <a:srgbClr val="071940"/>
                </a:solidFill>
              </a:rPr>
              <a:t>, </a:t>
            </a:r>
            <a:r>
              <a:rPr lang="uk-UA" dirty="0" err="1">
                <a:solidFill>
                  <a:srgbClr val="071940"/>
                </a:solidFill>
              </a:rPr>
              <a:t>брендбук</a:t>
            </a:r>
            <a:endParaRPr lang="uk-UA" dirty="0">
              <a:solidFill>
                <a:srgbClr val="0719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8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589" y="1581034"/>
            <a:ext cx="3869054" cy="33736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60960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Розроблена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затверджена  стратегія розвитку громади </a:t>
            </a:r>
            <a:r>
              <a:rPr sz="1400" dirty="0" err="1">
                <a:solidFill>
                  <a:srgbClr val="121617"/>
                </a:solidFill>
                <a:latin typeface="Montserrat"/>
                <a:cs typeface="Montserrat"/>
              </a:rPr>
              <a:t>на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2021–2027</a:t>
            </a:r>
            <a:r>
              <a:rPr sz="1400" spc="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lang="uk-UA" sz="1400" spc="20" dirty="0">
                <a:solidFill>
                  <a:srgbClr val="121617"/>
                </a:solidFill>
                <a:latin typeface="Montserrat"/>
                <a:cs typeface="Montserrat"/>
              </a:rPr>
              <a:t>р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р.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Стратегічними цілями визначені</a:t>
            </a:r>
            <a:r>
              <a:rPr sz="1400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такі:</a:t>
            </a:r>
            <a:endParaRPr sz="1400" dirty="0">
              <a:latin typeface="Montserrat"/>
              <a:cs typeface="Montserrat"/>
            </a:endParaRPr>
          </a:p>
          <a:p>
            <a:pPr marL="297815" indent="-285750">
              <a:lnSpc>
                <a:spcPct val="100000"/>
              </a:lnSpc>
              <a:spcBef>
                <a:spcPts val="495"/>
              </a:spcBef>
              <a:buFont typeface="Wingdings" panose="05000000000000000000" pitchFamily="2" charset="2"/>
              <a:buChar char="§"/>
              <a:tabLst>
                <a:tab pos="368935" algn="l"/>
              </a:tabLst>
            </a:pP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  Економічний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розвиток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громади</a:t>
            </a:r>
            <a:endParaRPr sz="1400" dirty="0">
              <a:latin typeface="Montserrat"/>
              <a:cs typeface="Montserrat"/>
            </a:endParaRPr>
          </a:p>
          <a:p>
            <a:pPr marL="368935" marR="31750" indent="-356870">
              <a:lnSpc>
                <a:spcPct val="115300"/>
              </a:lnSpc>
              <a:spcBef>
                <a:spcPts val="225"/>
              </a:spcBef>
              <a:buFont typeface="Wingdings" panose="05000000000000000000" pitchFamily="2" charset="2"/>
              <a:buChar char="§"/>
              <a:tabLst>
                <a:tab pos="368935" algn="l"/>
              </a:tabLst>
            </a:pP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Створення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екологічно безпечного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чистого життєвого середовища у  громаді</a:t>
            </a:r>
            <a:endParaRPr sz="1400" dirty="0">
              <a:latin typeface="Montserrat"/>
              <a:cs typeface="Montserrat"/>
            </a:endParaRPr>
          </a:p>
          <a:p>
            <a:pPr marL="368935" marR="88265" indent="-356870">
              <a:lnSpc>
                <a:spcPct val="115300"/>
              </a:lnSpc>
              <a:spcBef>
                <a:spcPts val="240"/>
              </a:spcBef>
              <a:buFont typeface="Wingdings" panose="05000000000000000000" pitchFamily="2" charset="2"/>
              <a:buChar char="§"/>
              <a:tabLst>
                <a:tab pos="368935" algn="l"/>
              </a:tabLst>
            </a:pP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Формування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освіченої, здорової,  культурної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спільноти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згуртованих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активних мешканців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громади</a:t>
            </a:r>
            <a:endParaRPr sz="1400" dirty="0">
              <a:latin typeface="Montserrat"/>
              <a:cs typeface="Montserrat"/>
            </a:endParaRPr>
          </a:p>
          <a:p>
            <a:pPr marL="368935" marR="71120" indent="-356870">
              <a:lnSpc>
                <a:spcPct val="115300"/>
              </a:lnSpc>
              <a:spcBef>
                <a:spcPts val="235"/>
              </a:spcBef>
              <a:buFont typeface="Wingdings" panose="05000000000000000000" pitchFamily="2" charset="2"/>
              <a:buChar char="§"/>
              <a:tabLst>
                <a:tab pos="368935" algn="l"/>
              </a:tabLst>
            </a:pPr>
            <a:r>
              <a:rPr lang="uk-UA" sz="1400" dirty="0">
                <a:solidFill>
                  <a:srgbClr val="121617"/>
                </a:solidFill>
                <a:latin typeface="Montserrat"/>
                <a:cs typeface="Montserrat"/>
              </a:rPr>
              <a:t>Розвиток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власної ідентичності  громади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партнерська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співпраця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 іншими місцевими органами влади  в регіоні, країні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світі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7594" y="863142"/>
            <a:ext cx="3815715" cy="397510"/>
          </a:xfrm>
          <a:prstGeom prst="rect">
            <a:avLst/>
          </a:prstGeom>
          <a:solidFill>
            <a:srgbClr val="6158A6"/>
          </a:solidFill>
        </p:spPr>
        <p:txBody>
          <a:bodyPr vert="horz" wrap="square" lIns="0" tIns="53340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Стратегія розвитку</a:t>
            </a:r>
            <a:r>
              <a:rPr sz="1750" b="1" spc="-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громади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59424" y="3905021"/>
            <a:ext cx="4508500" cy="399415"/>
          </a:xfrm>
          <a:custGeom>
            <a:avLst/>
            <a:gdLst/>
            <a:ahLst/>
            <a:cxnLst/>
            <a:rect l="l" t="t" r="r" b="b"/>
            <a:pathLst>
              <a:path w="4508500" h="399414">
                <a:moveTo>
                  <a:pt x="4508449" y="0"/>
                </a:moveTo>
                <a:lnTo>
                  <a:pt x="0" y="0"/>
                </a:lnTo>
                <a:lnTo>
                  <a:pt x="0" y="399161"/>
                </a:lnTo>
                <a:lnTo>
                  <a:pt x="4508449" y="399161"/>
                </a:lnTo>
                <a:lnTo>
                  <a:pt x="4508449" y="0"/>
                </a:lnTo>
                <a:close/>
              </a:path>
            </a:pathLst>
          </a:custGeom>
          <a:solidFill>
            <a:srgbClr val="6158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18448" y="3945630"/>
            <a:ext cx="12293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solidFill>
                  <a:srgbClr val="FFFFFF"/>
                </a:solidFill>
                <a:latin typeface="Montserrat"/>
                <a:cs typeface="Montserrat"/>
              </a:rPr>
              <a:t>Б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р</a:t>
            </a:r>
            <a:r>
              <a:rPr sz="1750" b="1" spc="-5" dirty="0">
                <a:solidFill>
                  <a:srgbClr val="FFFFFF"/>
                </a:solidFill>
                <a:latin typeface="Montserrat"/>
                <a:cs typeface="Montserrat"/>
              </a:rPr>
              <a:t>е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н</a:t>
            </a:r>
            <a:r>
              <a:rPr sz="1750" b="1" spc="5" dirty="0">
                <a:solidFill>
                  <a:srgbClr val="FFFFFF"/>
                </a:solidFill>
                <a:latin typeface="Montserrat"/>
                <a:cs typeface="Montserrat"/>
              </a:rPr>
              <a:t>д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бук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4030" y="4310257"/>
            <a:ext cx="3201670" cy="153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935" marR="142875" indent="-356870">
              <a:lnSpc>
                <a:spcPct val="115300"/>
              </a:lnSpc>
              <a:spcBef>
                <a:spcPts val="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Створено логотип громади</a:t>
            </a:r>
            <a:r>
              <a:rPr sz="1400" spc="-10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  основу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брендбуку.</a:t>
            </a:r>
            <a:endParaRPr sz="1400" dirty="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Центральна складова –</a:t>
            </a:r>
            <a:r>
              <a:rPr sz="1400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лебідь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із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герба шляхетсько-  старшинського роду Дуніних-  Борковських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59424" y="816814"/>
            <a:ext cx="4508449" cy="3006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11201" y="185845"/>
            <a:ext cx="52070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СТРАТЕГІЧНІ</a:t>
            </a:r>
            <a:r>
              <a:rPr spc="-25" dirty="0"/>
              <a:t> </a:t>
            </a:r>
            <a:r>
              <a:rPr dirty="0"/>
              <a:t>ДОКУМЕНТИ</a:t>
            </a:r>
          </a:p>
        </p:txBody>
      </p:sp>
      <p:sp>
        <p:nvSpPr>
          <p:cNvPr id="9" name="object 9"/>
          <p:cNvSpPr/>
          <p:nvPr/>
        </p:nvSpPr>
        <p:spPr>
          <a:xfrm>
            <a:off x="-325" y="0"/>
            <a:ext cx="1076658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619994" y="4075045"/>
            <a:ext cx="1635760" cy="1635760"/>
            <a:chOff x="8619994" y="4075045"/>
            <a:chExt cx="1635760" cy="1635760"/>
          </a:xfrm>
        </p:grpSpPr>
        <p:sp>
          <p:nvSpPr>
            <p:cNvPr id="11" name="object 11"/>
            <p:cNvSpPr/>
            <p:nvPr/>
          </p:nvSpPr>
          <p:spPr>
            <a:xfrm>
              <a:off x="8619994" y="4075045"/>
              <a:ext cx="1635760" cy="1635760"/>
            </a:xfrm>
            <a:custGeom>
              <a:avLst/>
              <a:gdLst/>
              <a:ahLst/>
              <a:cxnLst/>
              <a:rect l="l" t="t" r="r" b="b"/>
              <a:pathLst>
                <a:path w="1635759" h="1635760">
                  <a:moveTo>
                    <a:pt x="817803" y="0"/>
                  </a:moveTo>
                  <a:lnTo>
                    <a:pt x="769751" y="1388"/>
                  </a:lnTo>
                  <a:lnTo>
                    <a:pt x="722430" y="5502"/>
                  </a:lnTo>
                  <a:lnTo>
                    <a:pt x="675916" y="12264"/>
                  </a:lnTo>
                  <a:lnTo>
                    <a:pt x="630288" y="21599"/>
                  </a:lnTo>
                  <a:lnTo>
                    <a:pt x="585620" y="33429"/>
                  </a:lnTo>
                  <a:lnTo>
                    <a:pt x="541991" y="47678"/>
                  </a:lnTo>
                  <a:lnTo>
                    <a:pt x="499476" y="64268"/>
                  </a:lnTo>
                  <a:lnTo>
                    <a:pt x="458153" y="83124"/>
                  </a:lnTo>
                  <a:lnTo>
                    <a:pt x="418098" y="104169"/>
                  </a:lnTo>
                  <a:lnTo>
                    <a:pt x="379387" y="127325"/>
                  </a:lnTo>
                  <a:lnTo>
                    <a:pt x="342098" y="152516"/>
                  </a:lnTo>
                  <a:lnTo>
                    <a:pt x="306308" y="179666"/>
                  </a:lnTo>
                  <a:lnTo>
                    <a:pt x="272092" y="208698"/>
                  </a:lnTo>
                  <a:lnTo>
                    <a:pt x="239528" y="239534"/>
                  </a:lnTo>
                  <a:lnTo>
                    <a:pt x="208692" y="272099"/>
                  </a:lnTo>
                  <a:lnTo>
                    <a:pt x="179661" y="306316"/>
                  </a:lnTo>
                  <a:lnTo>
                    <a:pt x="152512" y="342107"/>
                  </a:lnTo>
                  <a:lnTo>
                    <a:pt x="127321" y="379396"/>
                  </a:lnTo>
                  <a:lnTo>
                    <a:pt x="104165" y="418107"/>
                  </a:lnTo>
                  <a:lnTo>
                    <a:pt x="83122" y="458163"/>
                  </a:lnTo>
                  <a:lnTo>
                    <a:pt x="64266" y="499487"/>
                  </a:lnTo>
                  <a:lnTo>
                    <a:pt x="47676" y="542002"/>
                  </a:lnTo>
                  <a:lnTo>
                    <a:pt x="33428" y="585632"/>
                  </a:lnTo>
                  <a:lnTo>
                    <a:pt x="21598" y="630300"/>
                  </a:lnTo>
                  <a:lnTo>
                    <a:pt x="12264" y="675929"/>
                  </a:lnTo>
                  <a:lnTo>
                    <a:pt x="5501" y="722442"/>
                  </a:lnTo>
                  <a:lnTo>
                    <a:pt x="1388" y="769764"/>
                  </a:lnTo>
                  <a:lnTo>
                    <a:pt x="0" y="817816"/>
                  </a:lnTo>
                  <a:lnTo>
                    <a:pt x="1388" y="865868"/>
                  </a:lnTo>
                  <a:lnTo>
                    <a:pt x="5501" y="913190"/>
                  </a:lnTo>
                  <a:lnTo>
                    <a:pt x="12264" y="959703"/>
                  </a:lnTo>
                  <a:lnTo>
                    <a:pt x="21598" y="1005332"/>
                  </a:lnTo>
                  <a:lnTo>
                    <a:pt x="33428" y="1050000"/>
                  </a:lnTo>
                  <a:lnTo>
                    <a:pt x="47676" y="1093630"/>
                  </a:lnTo>
                  <a:lnTo>
                    <a:pt x="64266" y="1136145"/>
                  </a:lnTo>
                  <a:lnTo>
                    <a:pt x="83122" y="1177469"/>
                  </a:lnTo>
                  <a:lnTo>
                    <a:pt x="104165" y="1217525"/>
                  </a:lnTo>
                  <a:lnTo>
                    <a:pt x="127321" y="1256236"/>
                  </a:lnTo>
                  <a:lnTo>
                    <a:pt x="152512" y="1293525"/>
                  </a:lnTo>
                  <a:lnTo>
                    <a:pt x="179661" y="1329316"/>
                  </a:lnTo>
                  <a:lnTo>
                    <a:pt x="208692" y="1363533"/>
                  </a:lnTo>
                  <a:lnTo>
                    <a:pt x="239528" y="1396098"/>
                  </a:lnTo>
                  <a:lnTo>
                    <a:pt x="272092" y="1426934"/>
                  </a:lnTo>
                  <a:lnTo>
                    <a:pt x="306308" y="1455966"/>
                  </a:lnTo>
                  <a:lnTo>
                    <a:pt x="342098" y="1483116"/>
                  </a:lnTo>
                  <a:lnTo>
                    <a:pt x="379387" y="1508307"/>
                  </a:lnTo>
                  <a:lnTo>
                    <a:pt x="418098" y="1531463"/>
                  </a:lnTo>
                  <a:lnTo>
                    <a:pt x="458153" y="1552508"/>
                  </a:lnTo>
                  <a:lnTo>
                    <a:pt x="499476" y="1571364"/>
                  </a:lnTo>
                  <a:lnTo>
                    <a:pt x="541991" y="1587954"/>
                  </a:lnTo>
                  <a:lnTo>
                    <a:pt x="585620" y="1602203"/>
                  </a:lnTo>
                  <a:lnTo>
                    <a:pt x="630288" y="1614033"/>
                  </a:lnTo>
                  <a:lnTo>
                    <a:pt x="675916" y="1623368"/>
                  </a:lnTo>
                  <a:lnTo>
                    <a:pt x="722430" y="1630130"/>
                  </a:lnTo>
                  <a:lnTo>
                    <a:pt x="769751" y="1634244"/>
                  </a:lnTo>
                  <a:lnTo>
                    <a:pt x="817803" y="1635633"/>
                  </a:lnTo>
                  <a:lnTo>
                    <a:pt x="865857" y="1634244"/>
                  </a:lnTo>
                  <a:lnTo>
                    <a:pt x="913179" y="1630130"/>
                  </a:lnTo>
                  <a:lnTo>
                    <a:pt x="959694" y="1623368"/>
                  </a:lnTo>
                  <a:lnTo>
                    <a:pt x="1005324" y="1614033"/>
                  </a:lnTo>
                  <a:lnTo>
                    <a:pt x="1049992" y="1602203"/>
                  </a:lnTo>
                  <a:lnTo>
                    <a:pt x="1093622" y="1587954"/>
                  </a:lnTo>
                  <a:lnTo>
                    <a:pt x="1136138" y="1571364"/>
                  </a:lnTo>
                  <a:lnTo>
                    <a:pt x="1177462" y="1552508"/>
                  </a:lnTo>
                  <a:lnTo>
                    <a:pt x="1217518" y="1531463"/>
                  </a:lnTo>
                  <a:lnTo>
                    <a:pt x="1256229" y="1508307"/>
                  </a:lnTo>
                  <a:lnTo>
                    <a:pt x="1293518" y="1483116"/>
                  </a:lnTo>
                  <a:lnTo>
                    <a:pt x="1329309" y="1455966"/>
                  </a:lnTo>
                  <a:lnTo>
                    <a:pt x="1363525" y="1426934"/>
                  </a:lnTo>
                  <a:lnTo>
                    <a:pt x="1396090" y="1396098"/>
                  </a:lnTo>
                  <a:lnTo>
                    <a:pt x="1426926" y="1363533"/>
                  </a:lnTo>
                  <a:lnTo>
                    <a:pt x="1455957" y="1329316"/>
                  </a:lnTo>
                  <a:lnTo>
                    <a:pt x="1483107" y="1293525"/>
                  </a:lnTo>
                  <a:lnTo>
                    <a:pt x="1508298" y="1256236"/>
                  </a:lnTo>
                  <a:lnTo>
                    <a:pt x="1531453" y="1217525"/>
                  </a:lnTo>
                  <a:lnTo>
                    <a:pt x="1552497" y="1177469"/>
                  </a:lnTo>
                  <a:lnTo>
                    <a:pt x="1571353" y="1136145"/>
                  </a:lnTo>
                  <a:lnTo>
                    <a:pt x="1587943" y="1093630"/>
                  </a:lnTo>
                  <a:lnTo>
                    <a:pt x="1602191" y="1050000"/>
                  </a:lnTo>
                  <a:lnTo>
                    <a:pt x="1614021" y="1005332"/>
                  </a:lnTo>
                  <a:lnTo>
                    <a:pt x="1623355" y="959703"/>
                  </a:lnTo>
                  <a:lnTo>
                    <a:pt x="1630118" y="913190"/>
                  </a:lnTo>
                  <a:lnTo>
                    <a:pt x="1634232" y="865868"/>
                  </a:lnTo>
                  <a:lnTo>
                    <a:pt x="1635620" y="817816"/>
                  </a:lnTo>
                  <a:lnTo>
                    <a:pt x="1634232" y="769764"/>
                  </a:lnTo>
                  <a:lnTo>
                    <a:pt x="1630118" y="722442"/>
                  </a:lnTo>
                  <a:lnTo>
                    <a:pt x="1623355" y="675929"/>
                  </a:lnTo>
                  <a:lnTo>
                    <a:pt x="1614021" y="630300"/>
                  </a:lnTo>
                  <a:lnTo>
                    <a:pt x="1602191" y="585632"/>
                  </a:lnTo>
                  <a:lnTo>
                    <a:pt x="1587943" y="542002"/>
                  </a:lnTo>
                  <a:lnTo>
                    <a:pt x="1571353" y="499487"/>
                  </a:lnTo>
                  <a:lnTo>
                    <a:pt x="1552497" y="458163"/>
                  </a:lnTo>
                  <a:lnTo>
                    <a:pt x="1531453" y="418107"/>
                  </a:lnTo>
                  <a:lnTo>
                    <a:pt x="1508298" y="379396"/>
                  </a:lnTo>
                  <a:lnTo>
                    <a:pt x="1483107" y="342107"/>
                  </a:lnTo>
                  <a:lnTo>
                    <a:pt x="1455957" y="306316"/>
                  </a:lnTo>
                  <a:lnTo>
                    <a:pt x="1426926" y="272099"/>
                  </a:lnTo>
                  <a:lnTo>
                    <a:pt x="1396090" y="239534"/>
                  </a:lnTo>
                  <a:lnTo>
                    <a:pt x="1363525" y="208698"/>
                  </a:lnTo>
                  <a:lnTo>
                    <a:pt x="1329309" y="179666"/>
                  </a:lnTo>
                  <a:lnTo>
                    <a:pt x="1293518" y="152516"/>
                  </a:lnTo>
                  <a:lnTo>
                    <a:pt x="1256229" y="127325"/>
                  </a:lnTo>
                  <a:lnTo>
                    <a:pt x="1217518" y="104169"/>
                  </a:lnTo>
                  <a:lnTo>
                    <a:pt x="1177462" y="83124"/>
                  </a:lnTo>
                  <a:lnTo>
                    <a:pt x="1136138" y="64268"/>
                  </a:lnTo>
                  <a:lnTo>
                    <a:pt x="1093622" y="47678"/>
                  </a:lnTo>
                  <a:lnTo>
                    <a:pt x="1049992" y="33429"/>
                  </a:lnTo>
                  <a:lnTo>
                    <a:pt x="1005324" y="21599"/>
                  </a:lnTo>
                  <a:lnTo>
                    <a:pt x="959694" y="12264"/>
                  </a:lnTo>
                  <a:lnTo>
                    <a:pt x="913179" y="5502"/>
                  </a:lnTo>
                  <a:lnTo>
                    <a:pt x="865857" y="1388"/>
                  </a:lnTo>
                  <a:lnTo>
                    <a:pt x="8178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668905" y="4142066"/>
              <a:ext cx="1546551" cy="15193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53"/>
            <a:ext cx="10693695" cy="601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5660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599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2489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2889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11125"/>
            <a:ext cx="10909300" cy="46903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3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 </a:t>
            </a:r>
            <a:r>
              <a:rPr lang="pl-PL" sz="3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uk-UA" sz="3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uk-UA" sz="3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ІМІДЖ ГРОМАДИ</a:t>
            </a:r>
            <a:endParaRPr sz="34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0F773C-D8FF-4766-8B13-6B8498C649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6925"/>
            <a:ext cx="4240588" cy="2686347"/>
          </a:xfrm>
          <a:prstGeom prst="rect">
            <a:avLst/>
          </a:prstGeom>
        </p:spPr>
      </p:pic>
      <p:sp>
        <p:nvSpPr>
          <p:cNvPr id="6" name="Прямокутник 26">
            <a:extLst>
              <a:ext uri="{FF2B5EF4-FFF2-40B4-BE49-F238E27FC236}">
                <a16:creationId xmlns:a16="http://schemas.microsoft.com/office/drawing/2014/main" id="{E8733934-B665-46A5-9438-D2702C6A8859}"/>
              </a:ext>
            </a:extLst>
          </p:cNvPr>
          <p:cNvSpPr/>
          <p:nvPr/>
        </p:nvSpPr>
        <p:spPr>
          <a:xfrm>
            <a:off x="165100" y="4213315"/>
            <a:ext cx="3531781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відзнаки, нагороди, успішні партнерства, згадки у медіа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меморандуми та угоди про партнерство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рейтингові дослідження</a:t>
            </a:r>
          </a:p>
        </p:txBody>
      </p:sp>
      <p:sp>
        <p:nvSpPr>
          <p:cNvPr id="7" name="Прямокутник 31">
            <a:extLst>
              <a:ext uri="{FF2B5EF4-FFF2-40B4-BE49-F238E27FC236}">
                <a16:creationId xmlns:a16="http://schemas.microsoft.com/office/drawing/2014/main" id="{FFA389AB-873E-47EC-9C58-C6ECB51324A3}"/>
              </a:ext>
            </a:extLst>
          </p:cNvPr>
          <p:cNvSpPr/>
          <p:nvPr/>
        </p:nvSpPr>
        <p:spPr>
          <a:xfrm>
            <a:off x="4356100" y="949325"/>
            <a:ext cx="6248400" cy="27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Бренд та позиціонування громади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на скільки відома назва громади поза її межами, чи розуміють зовнішні інвестори спеціалізацію громади, чи є бренд громади доданою вартістю для інвестиційних об’єктів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Офіційні угоди про партнерство з закордонними громадами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Відгуки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чи</a:t>
            </a:r>
            <a:r>
              <a:rPr lang="uk-UA" sz="1600" b="1" dirty="0">
                <a:solidFill>
                  <a:srgbClr val="071940"/>
                </a:solidFill>
              </a:rPr>
              <a:t> </a:t>
            </a:r>
            <a:r>
              <a:rPr lang="uk-UA" sz="1600" dirty="0">
                <a:solidFill>
                  <a:srgbClr val="071940"/>
                </a:solidFill>
              </a:rPr>
              <a:t>локальний бізнес поширює позитивні відгуки про громаду</a:t>
            </a:r>
          </a:p>
          <a:p>
            <a:pPr marL="285750" indent="-285750">
              <a:spcAft>
                <a:spcPts val="3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b="1" dirty="0">
                <a:solidFill>
                  <a:srgbClr val="071940"/>
                </a:solidFill>
              </a:rPr>
              <a:t>Історії успіху</a:t>
            </a:r>
            <a:br>
              <a:rPr lang="uk-UA" sz="1600" b="1" dirty="0">
                <a:solidFill>
                  <a:srgbClr val="071940"/>
                </a:solidFill>
              </a:rPr>
            </a:br>
            <a:r>
              <a:rPr lang="uk-UA" sz="1600" dirty="0">
                <a:solidFill>
                  <a:srgbClr val="071940"/>
                </a:solidFill>
              </a:rPr>
              <a:t>позитивні історії відомих інвестиційних </a:t>
            </a:r>
            <a:r>
              <a:rPr lang="uk-UA" sz="1600" dirty="0" err="1">
                <a:solidFill>
                  <a:srgbClr val="071940"/>
                </a:solidFill>
              </a:rPr>
              <a:t>проєктів</a:t>
            </a:r>
            <a:r>
              <a:rPr lang="uk-UA" sz="1600" dirty="0">
                <a:solidFill>
                  <a:srgbClr val="071940"/>
                </a:solidFill>
              </a:rPr>
              <a:t>, грантових ініціатив</a:t>
            </a:r>
          </a:p>
        </p:txBody>
      </p:sp>
      <p:sp>
        <p:nvSpPr>
          <p:cNvPr id="8" name="Прямокутник 23">
            <a:extLst>
              <a:ext uri="{FF2B5EF4-FFF2-40B4-BE49-F238E27FC236}">
                <a16:creationId xmlns:a16="http://schemas.microsoft.com/office/drawing/2014/main" id="{199B720C-FAB2-4A18-8373-9429D7AC73E1}"/>
              </a:ext>
            </a:extLst>
          </p:cNvPr>
          <p:cNvSpPr/>
          <p:nvPr/>
        </p:nvSpPr>
        <p:spPr>
          <a:xfrm>
            <a:off x="3716077" y="4225925"/>
            <a:ext cx="6736023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бренд та позиціонування громади можуть бути продиктовані </a:t>
            </a:r>
            <a:r>
              <a:rPr lang="uk-UA" sz="1600" dirty="0" err="1">
                <a:solidFill>
                  <a:srgbClr val="071940"/>
                </a:solidFill>
              </a:rPr>
              <a:t>геолокацією</a:t>
            </a:r>
            <a:r>
              <a:rPr lang="uk-UA" sz="1600" dirty="0">
                <a:solidFill>
                  <a:srgbClr val="071940"/>
                </a:solidFill>
              </a:rPr>
              <a:t>, природними ресурсами, концентрацією певних бізнесів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імідж громади впливає на цінність інвестиційних об’єктів</a:t>
            </a:r>
          </a:p>
          <a:p>
            <a:pPr marL="285750" indent="-285750">
              <a:spcAft>
                <a:spcPts val="600"/>
              </a:spcAft>
              <a:buClr>
                <a:srgbClr val="071940"/>
              </a:buClr>
              <a:buSzPts val="1800"/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rgbClr val="071940"/>
                </a:solidFill>
              </a:rPr>
              <a:t>важливо те, скільки людей, хто саме (мешканці, інвестори, донори) та що саме думають і говорять про громаду</a:t>
            </a:r>
          </a:p>
        </p:txBody>
      </p:sp>
      <p:sp>
        <p:nvSpPr>
          <p:cNvPr id="9" name="Google Shape;1065;p59">
            <a:extLst>
              <a:ext uri="{FF2B5EF4-FFF2-40B4-BE49-F238E27FC236}">
                <a16:creationId xmlns:a16="http://schemas.microsoft.com/office/drawing/2014/main" id="{5252FF9C-C63E-4990-9D4D-2EF822B53710}"/>
              </a:ext>
            </a:extLst>
          </p:cNvPr>
          <p:cNvSpPr/>
          <p:nvPr/>
        </p:nvSpPr>
        <p:spPr>
          <a:xfrm>
            <a:off x="12700" y="3463925"/>
            <a:ext cx="4213859" cy="3692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Джерела інформації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65;p59">
            <a:extLst>
              <a:ext uri="{FF2B5EF4-FFF2-40B4-BE49-F238E27FC236}">
                <a16:creationId xmlns:a16="http://schemas.microsoft.com/office/drawing/2014/main" id="{CE0466FE-D8C7-499D-9ACA-BC29824307FC}"/>
              </a:ext>
            </a:extLst>
          </p:cNvPr>
          <p:cNvSpPr/>
          <p:nvPr/>
        </p:nvSpPr>
        <p:spPr>
          <a:xfrm>
            <a:off x="5041900" y="568325"/>
            <a:ext cx="3153878" cy="369291"/>
          </a:xfrm>
          <a:prstGeom prst="rect">
            <a:avLst/>
          </a:prstGeom>
          <a:solidFill>
            <a:srgbClr val="70AC2E"/>
          </a:solidFill>
          <a:ln>
            <a:solidFill>
              <a:srgbClr val="70AC2E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>
                <a:solidFill>
                  <a:schemeClr val="lt1"/>
                </a:solidFill>
              </a:rPr>
              <a:t>Що це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065;p59">
            <a:extLst>
              <a:ext uri="{FF2B5EF4-FFF2-40B4-BE49-F238E27FC236}">
                <a16:creationId xmlns:a16="http://schemas.microsoft.com/office/drawing/2014/main" id="{C0ABCE88-A2B0-4FC5-95D1-537481ECE6C1}"/>
              </a:ext>
            </a:extLst>
          </p:cNvPr>
          <p:cNvSpPr/>
          <p:nvPr/>
        </p:nvSpPr>
        <p:spPr>
          <a:xfrm>
            <a:off x="5926622" y="3768725"/>
            <a:ext cx="3153878" cy="338514"/>
          </a:xfrm>
          <a:prstGeom prst="rect">
            <a:avLst/>
          </a:prstGeom>
          <a:solidFill>
            <a:srgbClr val="0000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варто врахувати</a:t>
            </a:r>
            <a:endParaRPr sz="16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67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1863" y="185845"/>
            <a:ext cx="3421379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ІМІДЖ</a:t>
            </a:r>
            <a:r>
              <a:rPr spc="-50" dirty="0"/>
              <a:t> </a:t>
            </a:r>
            <a:r>
              <a:rPr dirty="0"/>
              <a:t>ГРОМАДИ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93976" y="4252400"/>
            <a:ext cx="5234940" cy="153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marR="5080" indent="-356235">
              <a:lnSpc>
                <a:spcPct val="115300"/>
              </a:lnSpc>
              <a:spcBef>
                <a:spcPts val="10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Громада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має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успішний досвід залучення грантів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міжнародних організацій. За 2019–2022 роки  реалізовано понад 20 проєктів 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загальну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суму  понад </a:t>
            </a:r>
            <a:r>
              <a:rPr sz="1400" b="1" spc="-5" dirty="0">
                <a:solidFill>
                  <a:srgbClr val="121617"/>
                </a:solidFill>
                <a:latin typeface="Montserrat"/>
                <a:cs typeface="Montserrat"/>
              </a:rPr>
              <a:t>148,7 </a:t>
            </a:r>
            <a:r>
              <a:rPr sz="1400" b="1" dirty="0">
                <a:solidFill>
                  <a:srgbClr val="121617"/>
                </a:solidFill>
                <a:latin typeface="Montserrat"/>
                <a:cs typeface="Montserrat"/>
              </a:rPr>
              <a:t>тис. $</a:t>
            </a:r>
            <a:r>
              <a:rPr sz="1400" b="1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b="1" dirty="0">
                <a:solidFill>
                  <a:srgbClr val="121617"/>
                </a:solidFill>
                <a:latin typeface="Montserrat"/>
                <a:cs typeface="Montserrat"/>
              </a:rPr>
              <a:t>США.</a:t>
            </a:r>
            <a:endParaRPr sz="1400">
              <a:latin typeface="Montserrat"/>
              <a:cs typeface="Montserrat"/>
            </a:endParaRPr>
          </a:p>
          <a:p>
            <a:pPr marL="368935" marR="20320" indent="-356870">
              <a:lnSpc>
                <a:spcPct val="115300"/>
              </a:lnSpc>
              <a:spcBef>
                <a:spcPts val="23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Серед партнерів громади: USAID DORBE, IREX,</a:t>
            </a:r>
            <a:r>
              <a:rPr sz="1400" spc="-1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ІСАР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ЄДНАННЯ,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МФ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“ВІДРОДЖЕННЯ”,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USAID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Chemonics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00861" y="711669"/>
            <a:ext cx="6547484" cy="388620"/>
          </a:xfrm>
          <a:custGeom>
            <a:avLst/>
            <a:gdLst/>
            <a:ahLst/>
            <a:cxnLst/>
            <a:rect l="l" t="t" r="r" b="b"/>
            <a:pathLst>
              <a:path w="6547484" h="388619">
                <a:moveTo>
                  <a:pt x="6547319" y="0"/>
                </a:moveTo>
                <a:lnTo>
                  <a:pt x="0" y="0"/>
                </a:lnTo>
                <a:lnTo>
                  <a:pt x="0" y="388480"/>
                </a:lnTo>
                <a:lnTo>
                  <a:pt x="6547319" y="388480"/>
                </a:lnTo>
                <a:lnTo>
                  <a:pt x="6547319" y="0"/>
                </a:lnTo>
                <a:close/>
              </a:path>
            </a:pathLst>
          </a:custGeom>
          <a:solidFill>
            <a:srgbClr val="A42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75736" y="752088"/>
            <a:ext cx="5656580" cy="302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715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Еко-бренд: громада в</a:t>
            </a:r>
            <a:r>
              <a:rPr sz="1750" b="1" spc="-6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spc="-5" dirty="0">
                <a:solidFill>
                  <a:srgbClr val="FFFFFF"/>
                </a:solidFill>
                <a:latin typeface="Montserrat"/>
                <a:cs typeface="Montserrat"/>
              </a:rPr>
              <a:t>лісі</a:t>
            </a:r>
            <a:endParaRPr sz="175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1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 має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імідж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тихої громади в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 err="1">
                <a:solidFill>
                  <a:srgbClr val="121617"/>
                </a:solidFill>
                <a:latin typeface="Montserrat"/>
                <a:cs typeface="Montserrat"/>
              </a:rPr>
              <a:t>лісі</a:t>
            </a:r>
            <a:r>
              <a:rPr lang="uk-UA"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endParaRPr sz="1400" dirty="0">
              <a:latin typeface="Montserrat"/>
              <a:cs typeface="Montserrat"/>
            </a:endParaRPr>
          </a:p>
          <a:p>
            <a:pPr marL="368935" marR="132080" indent="-356870">
              <a:lnSpc>
                <a:spcPct val="115300"/>
              </a:lnSpc>
              <a:spcBef>
                <a:spcPts val="240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 комфортна для життя територія з чистими водою</a:t>
            </a:r>
            <a:r>
              <a:rPr sz="1400" spc="-1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повітрям, чудовим старовинним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парком</a:t>
            </a:r>
            <a:endParaRPr sz="1400" dirty="0">
              <a:latin typeface="Montserrat"/>
              <a:cs typeface="Montserrat"/>
            </a:endParaRPr>
          </a:p>
          <a:p>
            <a:pPr marL="368935" marR="5080" indent="-356870">
              <a:lnSpc>
                <a:spcPct val="115300"/>
              </a:lnSpc>
              <a:spcBef>
                <a:spcPts val="23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грудня 2022 року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стан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повітря в громаді цілодобово  моніториться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допомогою трьох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датчиків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Air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Fresh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Max  Environment OS PM2.5 PM10 +, що встановлені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підтримки МФ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«Відродження»</a:t>
            </a:r>
            <a:endParaRPr sz="1400" dirty="0">
              <a:latin typeface="Montserrat"/>
              <a:cs typeface="Montserrat"/>
            </a:endParaRPr>
          </a:p>
          <a:p>
            <a:pPr marL="368935" marR="439420" indent="-356870">
              <a:lnSpc>
                <a:spcPct val="115300"/>
              </a:lnSpc>
              <a:spcBef>
                <a:spcPts val="22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Промислове виробництво, пов’язане з</a:t>
            </a:r>
            <a:r>
              <a:rPr sz="1400" spc="-1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шкідливими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сполуками,</a:t>
            </a:r>
            <a:r>
              <a:rPr sz="1400" spc="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відсутнє</a:t>
            </a:r>
            <a:endParaRPr sz="1400" dirty="0">
              <a:latin typeface="Montserrat"/>
              <a:cs typeface="Montserrat"/>
            </a:endParaRPr>
          </a:p>
          <a:p>
            <a:pPr marL="368935" indent="-356870">
              <a:lnSpc>
                <a:spcPct val="100000"/>
              </a:lnSpc>
              <a:spcBef>
                <a:spcPts val="495"/>
              </a:spcBef>
              <a:buFont typeface="Times New Roman"/>
              <a:buChar char="●"/>
              <a:tabLst>
                <a:tab pos="368935" algn="l"/>
                <a:tab pos="36957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40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хв. на машині обласний центр –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Чернігів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89431" y="3853342"/>
            <a:ext cx="3301001" cy="2147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22648" y="3837304"/>
            <a:ext cx="5974080" cy="397510"/>
          </a:xfrm>
          <a:prstGeom prst="rect">
            <a:avLst/>
          </a:prstGeom>
          <a:solidFill>
            <a:srgbClr val="A42522"/>
          </a:solidFill>
        </p:spPr>
        <p:txBody>
          <a:bodyPr vert="horz" wrap="square" lIns="0" tIns="53340" rIns="0" bIns="0" rtlCol="0">
            <a:spAutoFit/>
          </a:bodyPr>
          <a:lstStyle/>
          <a:p>
            <a:pPr marL="567055">
              <a:lnSpc>
                <a:spcPct val="100000"/>
              </a:lnSpc>
              <a:spcBef>
                <a:spcPts val="420"/>
              </a:spcBef>
            </a:pP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Грантова</a:t>
            </a:r>
            <a:r>
              <a:rPr sz="1750" b="1" spc="-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750" b="1" dirty="0">
                <a:solidFill>
                  <a:srgbClr val="FFFFFF"/>
                </a:solidFill>
                <a:latin typeface="Montserrat"/>
                <a:cs typeface="Montserrat"/>
              </a:rPr>
              <a:t>історія</a:t>
            </a:r>
            <a:endParaRPr sz="1750">
              <a:latin typeface="Montserrat"/>
              <a:cs typeface="Montserra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23188" y="0"/>
            <a:ext cx="2596373" cy="3724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-332" y="0"/>
            <a:ext cx="1076658" cy="6007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5"/>
            <a:ext cx="10693400" cy="599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9346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gf452c847b6_0_763"/>
          <p:cNvPicPr preferRelativeResize="0"/>
          <p:nvPr/>
        </p:nvPicPr>
        <p:blipFill rotWithShape="1">
          <a:blip r:embed="rId3">
            <a:alphaModFix/>
          </a:blip>
          <a:srcRect l="19792" r="19792"/>
          <a:stretch/>
        </p:blipFill>
        <p:spPr>
          <a:xfrm>
            <a:off x="1075995" y="2442"/>
            <a:ext cx="4841501" cy="6008551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gf452c847b6_0_763"/>
          <p:cNvSpPr txBox="1">
            <a:spLocks noGrp="1"/>
          </p:cNvSpPr>
          <p:nvPr>
            <p:ph type="ctrTitle"/>
          </p:nvPr>
        </p:nvSpPr>
        <p:spPr>
          <a:xfrm>
            <a:off x="5884703" y="97243"/>
            <a:ext cx="4775894" cy="58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rtl="0">
              <a:buSzPts val="2100"/>
            </a:pPr>
            <a:r>
              <a:rPr lang="uk" sz="2600">
                <a:ea typeface="Montserrat ExtraBold"/>
                <a:sym typeface="Montserrat ExtraBold"/>
              </a:rPr>
              <a:t>ІМІДЖ ГРОМАДИ</a:t>
            </a:r>
            <a:endParaRPr sz="2600">
              <a:ea typeface="Montserrat ExtraBold"/>
              <a:sym typeface="Montserrat ExtraBold"/>
            </a:endParaRPr>
          </a:p>
        </p:txBody>
      </p:sp>
      <p:sp>
        <p:nvSpPr>
          <p:cNvPr id="633" name="Google Shape;633;gf452c847b6_0_76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79</a:t>
            </a:fld>
            <a:endParaRPr/>
          </a:p>
        </p:txBody>
      </p:sp>
      <p:sp>
        <p:nvSpPr>
          <p:cNvPr id="634" name="Google Shape;634;gf452c847b6_0_763"/>
          <p:cNvSpPr/>
          <p:nvPr/>
        </p:nvSpPr>
        <p:spPr>
          <a:xfrm>
            <a:off x="0" y="-16309"/>
            <a:ext cx="1076006" cy="6022569"/>
          </a:xfrm>
          <a:prstGeom prst="rect">
            <a:avLst/>
          </a:prstGeom>
          <a:solidFill>
            <a:srgbClr val="A61C00"/>
          </a:solidFill>
          <a:ln w="952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gf452c847b6_0_763"/>
          <p:cNvSpPr txBox="1">
            <a:spLocks noGrp="1"/>
          </p:cNvSpPr>
          <p:nvPr>
            <p:ph type="ctrTitle"/>
          </p:nvPr>
        </p:nvSpPr>
        <p:spPr>
          <a:xfrm rot="-5400910">
            <a:off x="-2118277" y="2888175"/>
            <a:ext cx="5297237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gf452c847b6_0_763"/>
          <p:cNvSpPr/>
          <p:nvPr/>
        </p:nvSpPr>
        <p:spPr>
          <a:xfrm>
            <a:off x="805981" y="3356852"/>
            <a:ext cx="554668" cy="582931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endParaRPr sz="2300">
              <a:solidFill>
                <a:srgbClr val="351C75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37" name="Google Shape;637;gf452c847b6_0_763"/>
          <p:cNvSpPr txBox="1"/>
          <p:nvPr/>
        </p:nvSpPr>
        <p:spPr>
          <a:xfrm>
            <a:off x="764612" y="3378423"/>
            <a:ext cx="641674" cy="5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uk" sz="2100">
                <a:solidFill>
                  <a:srgbClr val="99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1600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gf452c847b6_0_763"/>
          <p:cNvSpPr txBox="1"/>
          <p:nvPr/>
        </p:nvSpPr>
        <p:spPr>
          <a:xfrm>
            <a:off x="5851900" y="1067743"/>
            <a:ext cx="4841500" cy="2274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Край поліщуків із унікальною овруцькою говіркою, які живуть на Словечансько-Овруцькому кряжі.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Своєрідна культура та традиції, які ще й донині переплітаються із язичницькими ритуалами. 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56403">
              <a:lnSpc>
                <a:spcPct val="115000"/>
              </a:lnSpc>
              <a:spcBef>
                <a:spcPts val="234"/>
              </a:spcBef>
              <a:buSzPts val="1200"/>
              <a:buFont typeface="Montserrat"/>
              <a:buChar char="●"/>
            </a:pP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На цій землі можна відчути чудодійну енергетику цілющих природних джерел та прадавніх лісів, які залишили по собі предки древляни.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gf452c847b6_0_763"/>
          <p:cNvSpPr txBox="1"/>
          <p:nvPr/>
        </p:nvSpPr>
        <p:spPr>
          <a:xfrm>
            <a:off x="5851900" y="4060204"/>
            <a:ext cx="4841500" cy="148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56403">
              <a:lnSpc>
                <a:spcPct val="115000"/>
              </a:lnSpc>
              <a:spcBef>
                <a:spcPts val="234"/>
              </a:spcBef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Громада має успішний досвід залучення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коштів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від міжнародних організацій. За 2019-2022 роки залучено 1 кредит та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грант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и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на суму 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млн грн для про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є</a:t>
            </a:r>
            <a:r>
              <a:rPr lang="uk" sz="1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ктів туристичної сфери</a:t>
            </a:r>
            <a:r>
              <a:rPr lang="uk" sz="1400">
                <a:latin typeface="Montserrat"/>
                <a:ea typeface="Montserrat"/>
                <a:cs typeface="Montserrat"/>
                <a:sym typeface="Montserrat"/>
              </a:rPr>
              <a:t>, поводження з відходами та благоустрою</a:t>
            </a:r>
            <a:endParaRPr sz="1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0" name="Google Shape;640;gf452c847b6_0_763"/>
          <p:cNvSpPr txBox="1"/>
          <p:nvPr/>
        </p:nvSpPr>
        <p:spPr>
          <a:xfrm>
            <a:off x="4114718" y="680174"/>
            <a:ext cx="2889814" cy="38756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Сприйняття громади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1" name="Google Shape;641;gf452c847b6_0_7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0128" y="240784"/>
            <a:ext cx="751105" cy="750907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gf452c847b6_0_763"/>
          <p:cNvSpPr txBox="1"/>
          <p:nvPr/>
        </p:nvSpPr>
        <p:spPr>
          <a:xfrm>
            <a:off x="4051891" y="3662815"/>
            <a:ext cx="2376896" cy="40451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5237" tIns="63142" rIns="106903" bIns="63142" anchor="t" anchorCtr="0">
            <a:spAutoFit/>
          </a:bodyPr>
          <a:lstStyle/>
          <a:p>
            <a:pPr algn="ctr">
              <a:buClr>
                <a:srgbClr val="000000"/>
              </a:buClr>
              <a:buSzPts val="1500"/>
            </a:pPr>
            <a:r>
              <a:rPr lang="uk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Грантова історія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595047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521" y="1517650"/>
            <a:ext cx="3317875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4900" y="5064125"/>
            <a:ext cx="6119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hlinkClick r:id="rId3"/>
              </a:rPr>
              <a:t>https://www.youtube.com/watch?v=zxUJCc_ccOo&amp;t=42s</a:t>
            </a:r>
            <a:r>
              <a:rPr lang="uk-UA" sz="2000" dirty="0">
                <a:solidFill>
                  <a:srgbClr val="0000FF"/>
                </a:solidFill>
              </a:rPr>
              <a:t>  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6" name="object 4"/>
          <p:cNvSpPr txBox="1">
            <a:spLocks noGrp="1"/>
          </p:cNvSpPr>
          <p:nvPr>
            <p:ph type="title"/>
          </p:nvPr>
        </p:nvSpPr>
        <p:spPr>
          <a:xfrm>
            <a:off x="223836" y="415925"/>
            <a:ext cx="9905999" cy="88690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ПРИКЛАД ПРОСУВАННЯ ІМІДЖУ ГРОМАДИ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178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1413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9905999" cy="124841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ФАКТОРИ  ІНВЕСТИЦІЙНОЇ ПРИВАБЛИВОСТІ: ДЕЯКІ ЗАУВАЖЕННЯ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68A38C7C-87D0-436F-98EE-52F2CA574B67}"/>
              </a:ext>
            </a:extLst>
          </p:cNvPr>
          <p:cNvGrpSpPr/>
          <p:nvPr/>
        </p:nvGrpSpPr>
        <p:grpSpPr>
          <a:xfrm>
            <a:off x="307792" y="1558925"/>
            <a:ext cx="4542407" cy="2766261"/>
            <a:chOff x="6057900" y="381000"/>
            <a:chExt cx="4953000" cy="3016306"/>
          </a:xfrm>
        </p:grpSpPr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9B765718-1F1A-4544-934D-BAA5CE7CCDB2}"/>
                </a:ext>
              </a:extLst>
            </p:cNvPr>
            <p:cNvSpPr/>
            <p:nvPr/>
          </p:nvSpPr>
          <p:spPr>
            <a:xfrm>
              <a:off x="6057900" y="789490"/>
              <a:ext cx="4533899" cy="2607816"/>
            </a:xfrm>
            <a:prstGeom prst="roundRect">
              <a:avLst>
                <a:gd name="adj" fmla="val 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9" name="Oval 16">
              <a:extLst>
                <a:ext uri="{FF2B5EF4-FFF2-40B4-BE49-F238E27FC236}">
                  <a16:creationId xmlns:a16="http://schemas.microsoft.com/office/drawing/2014/main" id="{5629A824-D07B-47ED-B3E9-A822C5814DA7}"/>
                </a:ext>
              </a:extLst>
            </p:cNvPr>
            <p:cNvSpPr/>
            <p:nvPr/>
          </p:nvSpPr>
          <p:spPr>
            <a:xfrm>
              <a:off x="10099319" y="381000"/>
              <a:ext cx="911581" cy="911581"/>
            </a:xfrm>
            <a:prstGeom prst="ellipse">
              <a:avLst/>
            </a:prstGeom>
            <a:solidFill>
              <a:srgbClr val="FF9900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A8D1C7-833F-4D54-821A-E8CF41C6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4268" y="645458"/>
              <a:ext cx="798115" cy="513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en-US" altLang="ru-RU" b="1" dirty="0">
                  <a:latin typeface="+mj-lt"/>
                </a:rPr>
                <a:t>2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C03BBC0-E7C6-440B-A1D0-159310EB4797}"/>
              </a:ext>
            </a:extLst>
          </p:cNvPr>
          <p:cNvSpPr txBox="1"/>
          <p:nvPr/>
        </p:nvSpPr>
        <p:spPr>
          <a:xfrm>
            <a:off x="307793" y="2959830"/>
            <a:ext cx="4158050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Calibri Light" panose="020F0302020204030204" pitchFamily="34" charset="0"/>
              </a:rPr>
              <a:t>ФАКТОРИ ІНВЕСТИЦІЙНОЇ ПРИВАБЛИВОСТІ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46700" y="1688019"/>
            <a:ext cx="510540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err="1"/>
              <a:t>вказуємо</a:t>
            </a:r>
            <a:r>
              <a:rPr lang="ru-RU" sz="2300" dirty="0"/>
              <a:t> </a:t>
            </a:r>
            <a:r>
              <a:rPr lang="ru-RU" sz="2300" dirty="0" err="1"/>
              <a:t>лише</a:t>
            </a:r>
            <a:r>
              <a:rPr lang="ru-RU" sz="2300" dirty="0"/>
              <a:t> </a:t>
            </a:r>
            <a:r>
              <a:rPr lang="ru-RU" sz="2300" dirty="0" err="1"/>
              <a:t>ті</a:t>
            </a:r>
            <a:r>
              <a:rPr lang="ru-RU" sz="2300" dirty="0"/>
              <a:t> </a:t>
            </a:r>
            <a:r>
              <a:rPr lang="ru-RU" sz="2300" dirty="0" err="1"/>
              <a:t>об’єкти</a:t>
            </a:r>
            <a:r>
              <a:rPr lang="ru-RU" sz="2300" dirty="0"/>
              <a:t>, </a:t>
            </a:r>
            <a:r>
              <a:rPr lang="ru-RU" sz="2300" dirty="0" err="1"/>
              <a:t>ресурси</a:t>
            </a:r>
            <a:r>
              <a:rPr lang="ru-RU" sz="2300" dirty="0"/>
              <a:t> та </a:t>
            </a:r>
            <a:r>
              <a:rPr lang="ru-RU" sz="2300" dirty="0" err="1"/>
              <a:t>програми</a:t>
            </a:r>
            <a:r>
              <a:rPr lang="ru-RU" sz="2300" dirty="0"/>
              <a:t>, на </a:t>
            </a:r>
            <a:r>
              <a:rPr lang="ru-RU" sz="2300" dirty="0" err="1"/>
              <a:t>базі</a:t>
            </a:r>
            <a:r>
              <a:rPr lang="ru-RU" sz="2300" dirty="0"/>
              <a:t> </a:t>
            </a:r>
            <a:r>
              <a:rPr lang="ru-RU" sz="2300" dirty="0" err="1"/>
              <a:t>яких</a:t>
            </a:r>
            <a:r>
              <a:rPr lang="ru-RU" sz="2300" dirty="0"/>
              <a:t> </a:t>
            </a:r>
            <a:r>
              <a:rPr lang="ru-RU" sz="2300" dirty="0" err="1"/>
              <a:t>підприємець</a:t>
            </a:r>
            <a:r>
              <a:rPr lang="ru-RU" sz="2300" dirty="0"/>
              <a:t> </a:t>
            </a:r>
            <a:r>
              <a:rPr lang="ru-RU" sz="2300" dirty="0" err="1"/>
              <a:t>може</a:t>
            </a:r>
            <a:r>
              <a:rPr lang="ru-RU" sz="2300" dirty="0"/>
              <a:t> </a:t>
            </a:r>
            <a:r>
              <a:rPr lang="ru-RU" sz="2300" dirty="0" err="1"/>
              <a:t>розвинути</a:t>
            </a:r>
            <a:r>
              <a:rPr lang="ru-RU" sz="2300" dirty="0"/>
              <a:t> </a:t>
            </a:r>
            <a:r>
              <a:rPr lang="ru-RU" sz="2300" dirty="0" err="1"/>
              <a:t>бізнес</a:t>
            </a:r>
            <a:endParaRPr lang="ru-RU" sz="23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/>
              <a:t> </a:t>
            </a:r>
            <a:r>
              <a:rPr lang="ru-RU" sz="2300" dirty="0" err="1"/>
              <a:t>складові</a:t>
            </a:r>
            <a:r>
              <a:rPr lang="ru-RU" sz="2300" dirty="0"/>
              <a:t>: </a:t>
            </a:r>
            <a:r>
              <a:rPr lang="ru-RU" sz="2300" dirty="0" err="1"/>
              <a:t>назва</a:t>
            </a:r>
            <a:r>
              <a:rPr lang="ru-RU" sz="2300" dirty="0"/>
              <a:t>, картинка, короткий </a:t>
            </a:r>
            <a:r>
              <a:rPr lang="ru-RU" sz="2300" dirty="0" err="1"/>
              <a:t>опис</a:t>
            </a:r>
            <a:r>
              <a:rPr lang="ru-RU" sz="2300" dirty="0"/>
              <a:t>; </a:t>
            </a:r>
            <a:r>
              <a:rPr lang="ru-RU" sz="2300" dirty="0" err="1"/>
              <a:t>водночас</a:t>
            </a:r>
            <a:r>
              <a:rPr lang="ru-RU" sz="2300" dirty="0"/>
              <a:t> громада </a:t>
            </a:r>
            <a:r>
              <a:rPr lang="ru-RU" sz="2300" dirty="0" err="1"/>
              <a:t>може</a:t>
            </a:r>
            <a:r>
              <a:rPr lang="ru-RU" sz="2300" dirty="0"/>
              <a:t> </a:t>
            </a:r>
            <a:r>
              <a:rPr lang="ru-RU" sz="2300" dirty="0" err="1"/>
              <a:t>надати</a:t>
            </a:r>
            <a:r>
              <a:rPr lang="ru-RU" sz="2300" dirty="0"/>
              <a:t> будь-яку </a:t>
            </a:r>
            <a:r>
              <a:rPr lang="ru-RU" sz="2300" dirty="0" err="1"/>
              <a:t>іншу</a:t>
            </a:r>
            <a:r>
              <a:rPr lang="ru-RU" sz="2300" dirty="0"/>
              <a:t> </a:t>
            </a:r>
            <a:r>
              <a:rPr lang="ru-RU" sz="2300" dirty="0" err="1"/>
              <a:t>інформацію</a:t>
            </a:r>
            <a:r>
              <a:rPr lang="ru-RU" sz="2300" dirty="0"/>
              <a:t>, яку </a:t>
            </a:r>
            <a:r>
              <a:rPr lang="ru-RU" sz="2300" dirty="0" err="1"/>
              <a:t>вважає</a:t>
            </a:r>
            <a:r>
              <a:rPr lang="ru-RU" sz="2300" dirty="0"/>
              <a:t> </a:t>
            </a:r>
            <a:r>
              <a:rPr lang="ru-RU" sz="2300" dirty="0" err="1"/>
              <a:t>важливою</a:t>
            </a:r>
            <a:r>
              <a:rPr lang="ru-RU" sz="2300" dirty="0"/>
              <a:t> для </a:t>
            </a:r>
            <a:r>
              <a:rPr lang="ru-RU" sz="2300" dirty="0" err="1"/>
              <a:t>інвестора</a:t>
            </a:r>
            <a:endParaRPr lang="ru-RU" sz="23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err="1"/>
              <a:t>необхідні</a:t>
            </a:r>
            <a:r>
              <a:rPr lang="ru-RU" sz="2300" dirty="0"/>
              <a:t> </a:t>
            </a:r>
            <a:r>
              <a:rPr lang="ru-RU" sz="2300" dirty="0" err="1"/>
              <a:t>технічні</a:t>
            </a:r>
            <a:r>
              <a:rPr lang="ru-RU" sz="2300" dirty="0"/>
              <a:t> </a:t>
            </a:r>
            <a:r>
              <a:rPr lang="ru-RU" sz="2300" dirty="0" err="1"/>
              <a:t>дані</a:t>
            </a:r>
            <a:r>
              <a:rPr lang="ru-RU" sz="2300" dirty="0"/>
              <a:t> (</a:t>
            </a:r>
            <a:r>
              <a:rPr lang="ru-RU" sz="2300" dirty="0" err="1"/>
              <a:t>кількість</a:t>
            </a:r>
            <a:r>
              <a:rPr lang="ru-RU" sz="2300" dirty="0"/>
              <a:t>, характеристики, </a:t>
            </a:r>
            <a:r>
              <a:rPr lang="ru-RU" sz="2300" dirty="0" err="1"/>
              <a:t>локація</a:t>
            </a:r>
            <a:r>
              <a:rPr lang="ru-RU" sz="2300" dirty="0"/>
              <a:t>, </a:t>
            </a:r>
            <a:r>
              <a:rPr lang="ru-RU" sz="2300" dirty="0" err="1"/>
              <a:t>умови</a:t>
            </a:r>
            <a:r>
              <a:rPr lang="ru-RU" sz="2300" dirty="0"/>
              <a:t> </a:t>
            </a:r>
            <a:r>
              <a:rPr lang="ru-RU" sz="2300" dirty="0" err="1"/>
              <a:t>тощо</a:t>
            </a:r>
            <a:r>
              <a:rPr lang="ru-RU" sz="2300" dirty="0"/>
              <a:t>), </a:t>
            </a:r>
            <a:r>
              <a:rPr lang="ru-RU" sz="2300" dirty="0" err="1"/>
              <a:t>бажано</a:t>
            </a:r>
            <a:r>
              <a:rPr lang="ru-RU" sz="2300" dirty="0"/>
              <a:t> з </a:t>
            </a:r>
            <a:r>
              <a:rPr lang="ru-RU" sz="2300" dirty="0" err="1"/>
              <a:t>посиланням</a:t>
            </a:r>
            <a:r>
              <a:rPr lang="ru-RU" sz="2300" dirty="0"/>
              <a:t> на </a:t>
            </a:r>
            <a:r>
              <a:rPr lang="ru-RU" sz="2300" dirty="0" err="1"/>
              <a:t>джерела</a:t>
            </a:r>
            <a:endParaRPr lang="ru-RU" sz="23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5100" y="4302125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00FF"/>
                </a:solidFill>
              </a:rPr>
              <a:t>Можливі джерела картинок: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8900" y="4606925"/>
            <a:ext cx="3124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uk-UA" sz="1600" dirty="0">
                <a:solidFill>
                  <a:srgbClr val="273160"/>
                </a:solidFill>
              </a:rPr>
              <a:t>- </a:t>
            </a:r>
            <a:r>
              <a:rPr lang="en-US" sz="1600" dirty="0">
                <a:solidFill>
                  <a:srgbClr val="273160"/>
                </a:solidFill>
              </a:rPr>
              <a:t>https://www.pexels.com/uk-ua/</a:t>
            </a:r>
            <a:br>
              <a:rPr lang="uk-UA" sz="1600" dirty="0">
                <a:solidFill>
                  <a:srgbClr val="273160"/>
                </a:solidFill>
              </a:rPr>
            </a:br>
            <a:r>
              <a:rPr lang="uk-UA" sz="1600" dirty="0">
                <a:solidFill>
                  <a:srgbClr val="273160"/>
                </a:solidFill>
              </a:rPr>
              <a:t>- </a:t>
            </a:r>
            <a:r>
              <a:rPr lang="en-AU" sz="1600" dirty="0">
                <a:solidFill>
                  <a:srgbClr val="273160"/>
                </a:solidFill>
              </a:rPr>
              <a:t>canva.com/photos</a:t>
            </a:r>
            <a:br>
              <a:rPr lang="uk-UA" sz="1600" dirty="0">
                <a:solidFill>
                  <a:srgbClr val="273160"/>
                </a:solidFill>
              </a:rPr>
            </a:br>
            <a:r>
              <a:rPr lang="uk-UA" sz="1600" dirty="0">
                <a:solidFill>
                  <a:srgbClr val="273160"/>
                </a:solidFill>
              </a:rPr>
              <a:t>- </a:t>
            </a:r>
            <a:r>
              <a:rPr lang="en-AU" sz="1600" dirty="0">
                <a:solidFill>
                  <a:srgbClr val="273160"/>
                </a:solidFill>
              </a:rPr>
              <a:t>burst.shopify.com</a:t>
            </a:r>
            <a:br>
              <a:rPr lang="en-AU" sz="1600" dirty="0">
                <a:solidFill>
                  <a:srgbClr val="273160"/>
                </a:solidFill>
              </a:rPr>
            </a:br>
            <a:r>
              <a:rPr lang="en-AU" sz="1600" dirty="0">
                <a:solidFill>
                  <a:srgbClr val="273160"/>
                </a:solidFill>
              </a:rPr>
              <a:t>- unsplash.com</a:t>
            </a:r>
            <a:endParaRPr lang="uk-UA" sz="1600" dirty="0">
              <a:solidFill>
                <a:srgbClr val="2731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59890" y="4606925"/>
            <a:ext cx="24620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AU" sz="1600" dirty="0">
                <a:solidFill>
                  <a:srgbClr val="273160"/>
                </a:solidFill>
                <a:latin typeface="+mj-lt"/>
              </a:rPr>
              <a:t>- gratisography.com</a:t>
            </a:r>
            <a:br>
              <a:rPr lang="en-AU" sz="1600" dirty="0">
                <a:solidFill>
                  <a:srgbClr val="273160"/>
                </a:solidFill>
                <a:latin typeface="+mj-lt"/>
              </a:rPr>
            </a:br>
            <a:r>
              <a:rPr lang="en-AU" sz="1600" dirty="0">
                <a:solidFill>
                  <a:srgbClr val="273160"/>
                </a:solidFill>
                <a:latin typeface="+mj-lt"/>
              </a:rPr>
              <a:t>- lifeofpix.com</a:t>
            </a:r>
            <a:br>
              <a:rPr lang="en-AU" sz="1600" dirty="0">
                <a:solidFill>
                  <a:srgbClr val="273160"/>
                </a:solidFill>
                <a:latin typeface="+mj-lt"/>
              </a:rPr>
            </a:br>
            <a:r>
              <a:rPr lang="en-AU" sz="1600" dirty="0">
                <a:solidFill>
                  <a:srgbClr val="273160"/>
                </a:solidFill>
                <a:latin typeface="+mj-lt"/>
              </a:rPr>
              <a:t>- startupstockphotos.com</a:t>
            </a:r>
            <a:br>
              <a:rPr lang="en-AU" sz="1600" dirty="0">
                <a:solidFill>
                  <a:srgbClr val="273160"/>
                </a:solidFill>
                <a:latin typeface="+mj-lt"/>
              </a:rPr>
            </a:br>
            <a:r>
              <a:rPr lang="en-AU" sz="1600" dirty="0">
                <a:solidFill>
                  <a:srgbClr val="273160"/>
                </a:solidFill>
                <a:latin typeface="+mj-lt"/>
              </a:rPr>
              <a:t>cutt.ly/6Kblxo9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48043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>
            <a:spLocks noGrp="1"/>
          </p:cNvSpPr>
          <p:nvPr>
            <p:ph type="title"/>
          </p:nvPr>
        </p:nvSpPr>
        <p:spPr>
          <a:xfrm>
            <a:off x="317500" y="307561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ІНВЕСТИЦІЙНІ ПРОПОЗИЦІЇ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8A38C7C-87D0-436F-98EE-52F2CA574B67}"/>
              </a:ext>
            </a:extLst>
          </p:cNvPr>
          <p:cNvGrpSpPr/>
          <p:nvPr/>
        </p:nvGrpSpPr>
        <p:grpSpPr>
          <a:xfrm>
            <a:off x="1178627" y="836050"/>
            <a:ext cx="8305800" cy="4921396"/>
            <a:chOff x="899652" y="381000"/>
            <a:chExt cx="10111248" cy="61341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5ED9E3F-F5A3-4D9F-8261-9D7E3CCBD86A}"/>
                </a:ext>
              </a:extLst>
            </p:cNvPr>
            <p:cNvSpPr/>
            <p:nvPr/>
          </p:nvSpPr>
          <p:spPr>
            <a:xfrm>
              <a:off x="1374526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B765718-1F1A-4544-934D-BAA5CE7CCDB2}"/>
                </a:ext>
              </a:extLst>
            </p:cNvPr>
            <p:cNvSpPr/>
            <p:nvPr/>
          </p:nvSpPr>
          <p:spPr>
            <a:xfrm>
              <a:off x="6057900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9D32615-9DDD-4BE0-95A3-E8F77F94C3A0}"/>
                </a:ext>
              </a:extLst>
            </p:cNvPr>
            <p:cNvSpPr/>
            <p:nvPr/>
          </p:nvSpPr>
          <p:spPr>
            <a:xfrm>
              <a:off x="1374526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9C49F50-B364-4ADB-8ECD-4E00B02E2743}"/>
                </a:ext>
              </a:extLst>
            </p:cNvPr>
            <p:cNvSpPr/>
            <p:nvPr/>
          </p:nvSpPr>
          <p:spPr>
            <a:xfrm>
              <a:off x="6057900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16B2C201-F774-4EC2-95F1-A8727675D82E}"/>
                </a:ext>
              </a:extLst>
            </p:cNvPr>
            <p:cNvSpPr/>
            <p:nvPr/>
          </p:nvSpPr>
          <p:spPr>
            <a:xfrm>
              <a:off x="899652" y="381000"/>
              <a:ext cx="911581" cy="9115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2C386C-0025-44AE-AB0C-17F9B30C7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4321" y="65573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/>
              </a:pPr>
              <a:r>
                <a:rPr lang="en-US" altLang="ru-RU" sz="3000">
                  <a:solidFill>
                    <a:schemeClr val="bg1"/>
                  </a:solidFill>
                  <a:latin typeface="Montserrat Black" panose="00000A00000000000000" pitchFamily="2" charset="-52"/>
                </a:rPr>
                <a:t>1</a:t>
              </a:r>
              <a:endParaRPr lang="en-US" altLang="ru-RU" sz="3000" dirty="0">
                <a:solidFill>
                  <a:schemeClr val="bg1"/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5629A824-D07B-47ED-B3E9-A822C5814DA7}"/>
                </a:ext>
              </a:extLst>
            </p:cNvPr>
            <p:cNvSpPr/>
            <p:nvPr/>
          </p:nvSpPr>
          <p:spPr>
            <a:xfrm>
              <a:off x="10099319" y="381000"/>
              <a:ext cx="911581" cy="9115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A8D1C7-833F-4D54-821A-E8CF41C6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4268" y="645458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en-US" altLang="ru-RU"/>
                <a:t>2</a:t>
              </a:r>
              <a:endParaRPr lang="en-US" altLang="ru-RU" dirty="0"/>
            </a:p>
          </p:txBody>
        </p:sp>
        <p:sp>
          <p:nvSpPr>
            <p:cNvPr id="12" name="Oval 18">
              <a:extLst>
                <a:ext uri="{FF2B5EF4-FFF2-40B4-BE49-F238E27FC236}">
                  <a16:creationId xmlns:a16="http://schemas.microsoft.com/office/drawing/2014/main" id="{4224A40A-7E7E-4A5C-B8A2-1F22E4408C60}"/>
                </a:ext>
              </a:extLst>
            </p:cNvPr>
            <p:cNvSpPr/>
            <p:nvPr/>
          </p:nvSpPr>
          <p:spPr>
            <a:xfrm>
              <a:off x="899652" y="5603519"/>
              <a:ext cx="911581" cy="911581"/>
            </a:xfrm>
            <a:prstGeom prst="ellipse">
              <a:avLst/>
            </a:prstGeom>
            <a:solidFill>
              <a:srgbClr val="008000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87A055-031B-4297-BD74-122133106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415" y="586797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 dirty="0"/>
                <a:t>3</a:t>
              </a:r>
              <a:endParaRPr lang="en-US" altLang="ru-RU" dirty="0"/>
            </a:p>
          </p:txBody>
        </p:sp>
        <p:sp>
          <p:nvSpPr>
            <p:cNvPr id="14" name="Oval 20">
              <a:extLst>
                <a:ext uri="{FF2B5EF4-FFF2-40B4-BE49-F238E27FC236}">
                  <a16:creationId xmlns:a16="http://schemas.microsoft.com/office/drawing/2014/main" id="{C2AA6AF5-74D8-493F-9C12-20228FEA2691}"/>
                </a:ext>
              </a:extLst>
            </p:cNvPr>
            <p:cNvSpPr/>
            <p:nvPr/>
          </p:nvSpPr>
          <p:spPr>
            <a:xfrm>
              <a:off x="10099319" y="5603519"/>
              <a:ext cx="911581" cy="9115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91257F-5A1C-4275-A3E3-A7FBDF47C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7581" y="5868803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/>
                <a:t>4</a:t>
              </a:r>
              <a:endParaRPr lang="en-US" altLang="ru-RU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75C290-58BC-4048-8CB5-6435341E0E13}"/>
                </a:ext>
              </a:extLst>
            </p:cNvPr>
            <p:cNvSpPr txBox="1"/>
            <p:nvPr/>
          </p:nvSpPr>
          <p:spPr>
            <a:xfrm>
              <a:off x="1374526" y="1732423"/>
              <a:ext cx="4533900" cy="818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uk-UA" sz="2400" b="1" dirty="0">
                  <a:solidFill>
                    <a:schemeClr val="bg1"/>
                  </a:solidFill>
                  <a:latin typeface="+mj-lt"/>
                  <a:ea typeface="Lato Light" charset="0"/>
                  <a:cs typeface="Lato Light" charset="0"/>
                </a:rPr>
                <a:t>ЗАГАЛЬНА</a:t>
              </a:r>
            </a:p>
            <a:p>
              <a:pPr algn="ctr">
                <a:lnSpc>
                  <a:spcPts val="2220"/>
                </a:lnSpc>
              </a:pPr>
              <a:r>
                <a:rPr lang="uk-UA" sz="2400" b="1" dirty="0">
                  <a:solidFill>
                    <a:schemeClr val="bg1"/>
                  </a:solidFill>
                  <a:latin typeface="+mj-lt"/>
                  <a:ea typeface="Lato Light" charset="0"/>
                  <a:cs typeface="Lato Light" charset="0"/>
                </a:rPr>
                <a:t>ІНФОРМАЦІЯ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A37C5A4-D475-42E2-9B0C-EDB57A467D7A}"/>
              </a:ext>
            </a:extLst>
          </p:cNvPr>
          <p:cNvSpPr txBox="1"/>
          <p:nvPr/>
        </p:nvSpPr>
        <p:spPr>
          <a:xfrm>
            <a:off x="1553032" y="4149725"/>
            <a:ext cx="4158050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ІНВЕСТИЦІЙНІ 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ПРОПОЗИЦІЇ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03BBC0-E7C6-440B-A1D0-159310EB4797}"/>
              </a:ext>
            </a:extLst>
          </p:cNvPr>
          <p:cNvSpPr txBox="1"/>
          <p:nvPr/>
        </p:nvSpPr>
        <p:spPr>
          <a:xfrm>
            <a:off x="5685305" y="1827944"/>
            <a:ext cx="3103663" cy="949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ФАКТОРИ ІНВЕСТИЦІЙНОЇ ПРИВАБЛИВОСТІ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97B496-23D9-4BCD-B74C-56790355CCDF}"/>
              </a:ext>
            </a:extLst>
          </p:cNvPr>
          <p:cNvSpPr txBox="1"/>
          <p:nvPr/>
        </p:nvSpPr>
        <p:spPr>
          <a:xfrm>
            <a:off x="5685305" y="3921125"/>
            <a:ext cx="3106385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ЗВЕРНЕННЯ,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КОНТАКТИ</a:t>
            </a:r>
          </a:p>
        </p:txBody>
      </p:sp>
    </p:spTree>
    <p:extLst>
      <p:ext uri="{BB962C8B-B14F-4D97-AF65-F5344CB8AC3E}">
        <p14:creationId xmlns:p14="http://schemas.microsoft.com/office/powerpoint/2010/main" val="27308884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10058399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ВИДИ ІНВЕСТИЦІЙНИХ ПРОПОЗИЦІЙ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3700" y="796925"/>
            <a:ext cx="9753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rgbClr val="0000FF"/>
                </a:solidFill>
              </a:rPr>
              <a:t>І. На основі групи факторів.</a:t>
            </a:r>
          </a:p>
          <a:p>
            <a:r>
              <a:rPr lang="uk-UA" sz="2200" dirty="0"/>
              <a:t>- В такому випадку група факторів посилюють один одного.</a:t>
            </a:r>
          </a:p>
          <a:p>
            <a:pPr marL="342900" indent="-342900">
              <a:buFontTx/>
              <a:buChar char="-"/>
            </a:pPr>
            <a:r>
              <a:rPr lang="uk-UA" sz="2200" dirty="0"/>
              <a:t>Водночас якась конкретна ідея до чого може призвести таке сполучення не визначена – існує кілька варіантів.</a:t>
            </a:r>
          </a:p>
          <a:p>
            <a:pPr algn="ctr"/>
            <a:r>
              <a:rPr lang="uk-UA" sz="2200" b="1" dirty="0">
                <a:solidFill>
                  <a:srgbClr val="0000FF"/>
                </a:solidFill>
              </a:rPr>
              <a:t>Застосовується: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uk-UA" sz="2200" dirty="0"/>
              <a:t>якщо </a:t>
            </a:r>
            <a:r>
              <a:rPr lang="uk-UA" sz="2200" dirty="0" err="1"/>
              <a:t>комунікуємо</a:t>
            </a:r>
            <a:r>
              <a:rPr lang="uk-UA" sz="2200" dirty="0"/>
              <a:t> одночасно з різними інвесторами;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uk-UA" sz="2200" dirty="0"/>
              <a:t>якщо напевно не знаємо що саме може зацікавити потенційного інвестора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3700" y="3473867"/>
            <a:ext cx="9753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rgbClr val="0000FF"/>
                </a:solidFill>
              </a:rPr>
              <a:t>ІІ. На основі бізнес-ідеї.</a:t>
            </a:r>
          </a:p>
          <a:p>
            <a:pPr marL="342900" indent="-342900">
              <a:buFontTx/>
              <a:buChar char="-"/>
            </a:pPr>
            <a:r>
              <a:rPr lang="uk-UA" sz="2200" dirty="0"/>
              <a:t>В такому випадку вже сформульовану бізнес-ідею обґрунтовуємо наявними факторами інвестиційної привабливості</a:t>
            </a:r>
          </a:p>
          <a:p>
            <a:pPr algn="ctr"/>
            <a:r>
              <a:rPr lang="uk-UA" sz="2200" b="1" dirty="0">
                <a:solidFill>
                  <a:srgbClr val="0000FF"/>
                </a:solidFill>
              </a:rPr>
              <a:t>Застосовується: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uk-UA" sz="2200" dirty="0"/>
              <a:t>якщо ми знаємо, що може зацікавити інвестора;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uk-UA" sz="2200" dirty="0"/>
              <a:t>якщо ми шукаємо інвестора під бізнес, який є пріоритетним для громади</a:t>
            </a:r>
          </a:p>
        </p:txBody>
      </p:sp>
    </p:spTree>
    <p:extLst>
      <p:ext uri="{BB962C8B-B14F-4D97-AF65-F5344CB8AC3E}">
        <p14:creationId xmlns:p14="http://schemas.microsoft.com/office/powerpoint/2010/main" val="28604772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10058399" cy="124841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ПОСЛІДОВНІСТЬ ПОБУДОВИ ТА ВИКОРИСТАННЯ ПРОПОЗИЦІЙ НА ОСНОВІ ГРУПИ ФАКТОРІВ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379436-300A-4C09-B847-316322CB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28" y="1958011"/>
            <a:ext cx="1107772" cy="12497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811F6A-F330-40AE-8C21-E33EA772A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2005833"/>
            <a:ext cx="808574" cy="11664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D1B2A0-F1E9-468C-AA09-A3C6225C3D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700" y="1998068"/>
            <a:ext cx="1155837" cy="11558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6D9A3D-C9DB-41EE-B2F2-4056B91E6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999" y="2034211"/>
            <a:ext cx="1451701" cy="1124914"/>
          </a:xfrm>
          <a:prstGeom prst="rect">
            <a:avLst/>
          </a:prstGeom>
        </p:spPr>
      </p:pic>
      <p:sp>
        <p:nvSpPr>
          <p:cNvPr id="9" name="Google Shape;414;p143"/>
          <p:cNvSpPr txBox="1"/>
          <p:nvPr/>
        </p:nvSpPr>
        <p:spPr>
          <a:xfrm>
            <a:off x="-63500" y="3357315"/>
            <a:ext cx="26433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Arial Black" panose="020B0A04020102020204" pitchFamily="34" charset="0"/>
                <a:ea typeface="Arial Black"/>
                <a:cs typeface="Arial Black"/>
                <a:sym typeface="Arial Black"/>
              </a:rPr>
              <a:t>ОБИРАЄМО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ключовий фактор </a:t>
            </a:r>
            <a:b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+ додаткові фактори, 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які його </a:t>
            </a:r>
            <a:r>
              <a:rPr lang="uk-UA" sz="1800" b="1" dirty="0">
                <a:latin typeface="+mj-lt"/>
                <a:sym typeface="Montserrat Light"/>
              </a:rPr>
              <a:t>підсилюють</a:t>
            </a:r>
            <a:endParaRPr sz="1800" b="1" dirty="0">
              <a:latin typeface="+mj-lt"/>
              <a:sym typeface="Montserrat Light"/>
            </a:endParaRPr>
          </a:p>
        </p:txBody>
      </p:sp>
      <p:sp>
        <p:nvSpPr>
          <p:cNvPr id="10" name="Google Shape;415;p143"/>
          <p:cNvSpPr txBox="1"/>
          <p:nvPr/>
        </p:nvSpPr>
        <p:spPr>
          <a:xfrm>
            <a:off x="2551113" y="3423514"/>
            <a:ext cx="2795587" cy="1031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Arial Black" panose="020B0A04020102020204" pitchFamily="34" charset="0"/>
                <a:ea typeface="Arial Black"/>
                <a:cs typeface="Arial Black"/>
                <a:sym typeface="Arial Black"/>
              </a:rPr>
              <a:t>ОПИСУЄМО</a:t>
            </a: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uk-UA" sz="700" b="1" i="0" u="none" strike="noStrike" cap="none" dirty="0">
              <a:latin typeface="+mj-lt"/>
              <a:ea typeface="Montserrat Light"/>
              <a:cs typeface="Montserrat Light"/>
              <a:sym typeface="Montserrat Light"/>
            </a:endParaRPr>
          </a:p>
          <a:p>
            <a:pPr lvl="0" algn="ctr"/>
            <a:r>
              <a:rPr lang="uk-UA" sz="800" b="1" dirty="0">
                <a:ea typeface="Montserrat Light"/>
                <a:cs typeface="Montserrat Light"/>
                <a:sym typeface="Montserrat Light"/>
              </a:rPr>
              <a:t> </a:t>
            </a: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основний та додаткові фактори</a:t>
            </a:r>
            <a:endParaRPr sz="1800" b="1" i="0" u="none" strike="noStrike" cap="none" dirty="0">
              <a:latin typeface="+mj-l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" name="Google Shape;417;p143"/>
          <p:cNvSpPr/>
          <p:nvPr/>
        </p:nvSpPr>
        <p:spPr>
          <a:xfrm>
            <a:off x="5118100" y="3387725"/>
            <a:ext cx="2566987" cy="130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Arial Black" panose="020B0A04020102020204" pitchFamily="34" charset="0"/>
                <a:ea typeface="Arial Black"/>
                <a:cs typeface="Arial Black"/>
                <a:sym typeface="Arial Black"/>
              </a:rPr>
              <a:t>ФОРМУЄМО</a:t>
            </a: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</a:br>
            <a:endParaRPr lang="uk-UA" sz="700" b="1" i="0" u="none" strike="noStrike" cap="none" dirty="0">
              <a:latin typeface="+mj-l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базовий перелік рекомендованих </a:t>
            </a:r>
            <a:b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бізнес-ідей  </a:t>
            </a:r>
            <a:endParaRPr dirty="0">
              <a:latin typeface="+mj-lt"/>
            </a:endParaRPr>
          </a:p>
        </p:txBody>
      </p:sp>
      <p:sp>
        <p:nvSpPr>
          <p:cNvPr id="12" name="Google Shape;416;p143"/>
          <p:cNvSpPr txBox="1"/>
          <p:nvPr/>
        </p:nvSpPr>
        <p:spPr>
          <a:xfrm>
            <a:off x="7708900" y="3375115"/>
            <a:ext cx="3024187" cy="130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Arial Black" panose="020B0A04020102020204" pitchFamily="34" charset="0"/>
                <a:ea typeface="Arial Black"/>
                <a:cs typeface="Arial Black"/>
                <a:sym typeface="Arial Black"/>
              </a:rPr>
              <a:t>ВИКОРИСТОВУЄМО</a:t>
            </a: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</a:br>
            <a:endParaRPr lang="uk-UA" sz="700" b="1" i="0" u="none" strike="noStrike" cap="none" dirty="0">
              <a:latin typeface="+mj-lt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інвестиційну пропозицію</a:t>
            </a:r>
            <a:b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+mj-lt"/>
                <a:ea typeface="Montserrat Light"/>
                <a:cs typeface="Montserrat Light"/>
                <a:sym typeface="Montserrat Light"/>
              </a:rPr>
              <a:t>в загальних каналах комунікації</a:t>
            </a:r>
            <a:endParaRPr sz="1800" b="1" i="0" u="none" strike="noStrike" cap="none" dirty="0">
              <a:latin typeface="+mj-l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3" name="Google Shape;422;p143"/>
          <p:cNvSpPr/>
          <p:nvPr/>
        </p:nvSpPr>
        <p:spPr>
          <a:xfrm>
            <a:off x="2324161" y="2482579"/>
            <a:ext cx="511277" cy="1868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CBD2C"/>
          </a:solidFill>
          <a:ln w="25400" cap="flat" cmpd="sng">
            <a:solidFill>
              <a:srgbClr val="ECBD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23;p143"/>
          <p:cNvSpPr/>
          <p:nvPr/>
        </p:nvSpPr>
        <p:spPr>
          <a:xfrm>
            <a:off x="4847369" y="2489502"/>
            <a:ext cx="511277" cy="1868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CBD2C"/>
          </a:solidFill>
          <a:ln w="25400" cap="flat" cmpd="sng">
            <a:solidFill>
              <a:srgbClr val="ECBD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24;p143"/>
          <p:cNvSpPr/>
          <p:nvPr/>
        </p:nvSpPr>
        <p:spPr>
          <a:xfrm>
            <a:off x="7480300" y="2427061"/>
            <a:ext cx="511277" cy="18681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CBD2C"/>
          </a:solidFill>
          <a:ln w="25400" cap="flat" cmpd="sng">
            <a:solidFill>
              <a:srgbClr val="ECBD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903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3301" y="2016125"/>
            <a:ext cx="9067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ІНВЕСТИЦІЙНІ ПРОПОЗИЦІЇ </a:t>
            </a:r>
          </a:p>
          <a:p>
            <a:pPr algn="ctr"/>
            <a:r>
              <a:rPr lang="uk-UA" sz="5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ОСНОВІ ГРУПИ ФАКТОРІВ</a:t>
            </a: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38893659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904280"/>
              </p:ext>
            </p:extLst>
          </p:nvPr>
        </p:nvGraphicFramePr>
        <p:xfrm>
          <a:off x="469900" y="720725"/>
          <a:ext cx="9829800" cy="4337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619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СТРУКТУРА ІНВЕСТИЦІЙНОЇ ПРОПОЗИЦІЇ НА ОСНОВІ ГРУПИ  ФАКТОРІВ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762">
                <a:tc>
                  <a:txBody>
                    <a:bodyPr/>
                    <a:lstStyle/>
                    <a:p>
                      <a:r>
                        <a:rPr lang="uk-UA" sz="2600" dirty="0"/>
                        <a:t>1. НАЗВА ключових факторів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762">
                <a:tc>
                  <a:txBody>
                    <a:bodyPr/>
                    <a:lstStyle/>
                    <a:p>
                      <a:r>
                        <a:rPr lang="uk-UA" sz="2600" dirty="0"/>
                        <a:t>2. ОПИС ФАКТОРІВ основний + додаткови</a:t>
                      </a:r>
                      <a:r>
                        <a:rPr lang="uk-UA" sz="2600" baseline="0" dirty="0"/>
                        <a:t>й (зазначаються в назві)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762">
                <a:tc>
                  <a:txBody>
                    <a:bodyPr/>
                    <a:lstStyle/>
                    <a:p>
                      <a:r>
                        <a:rPr lang="uk-UA" sz="2600" dirty="0"/>
                        <a:t>3. рекомендовані ІДЕЇ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762">
                <a:tc>
                  <a:txBody>
                    <a:bodyPr/>
                    <a:lstStyle/>
                    <a:p>
                      <a:r>
                        <a:rPr lang="uk-UA" sz="2600" dirty="0"/>
                        <a:t>4. УМОВИ використання факторів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993900" y="5262012"/>
            <a:ext cx="6733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00FF"/>
                </a:solidFill>
                <a:latin typeface="+mj-lt"/>
              </a:rPr>
              <a:t>Важливо</a:t>
            </a:r>
            <a:r>
              <a:rPr lang="ru-RU" sz="2400" b="1" dirty="0">
                <a:solidFill>
                  <a:srgbClr val="0000FF"/>
                </a:solidFill>
                <a:latin typeface="+mj-lt"/>
              </a:rPr>
              <a:t> обрати </a:t>
            </a:r>
            <a:r>
              <a:rPr lang="ru-RU" sz="2400" b="1" dirty="0" err="1">
                <a:solidFill>
                  <a:srgbClr val="0000FF"/>
                </a:solidFill>
                <a:latin typeface="+mj-lt"/>
              </a:rPr>
              <a:t>ключовий</a:t>
            </a:r>
            <a:r>
              <a:rPr lang="ru-RU" sz="2400" b="1" dirty="0">
                <a:solidFill>
                  <a:srgbClr val="0000FF"/>
                </a:solidFill>
                <a:latin typeface="+mj-lt"/>
              </a:rPr>
              <a:t> та </a:t>
            </a:r>
            <a:r>
              <a:rPr lang="ru-RU" sz="2400" b="1" dirty="0" err="1">
                <a:solidFill>
                  <a:srgbClr val="0000FF"/>
                </a:solidFill>
                <a:latin typeface="+mj-lt"/>
              </a:rPr>
              <a:t>додаткові</a:t>
            </a:r>
            <a:r>
              <a:rPr lang="ru-RU" sz="24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ru-RU" sz="2400" b="1" dirty="0" err="1">
                <a:solidFill>
                  <a:srgbClr val="0000FF"/>
                </a:solidFill>
                <a:latin typeface="+mj-lt"/>
              </a:rPr>
              <a:t>фактори</a:t>
            </a:r>
            <a:endParaRPr lang="ru-RU" sz="2400" b="1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46754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10706100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716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" y="-12700"/>
            <a:ext cx="10713155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876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12890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4206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3228" y="0"/>
            <a:ext cx="9399270" cy="831215"/>
          </a:xfrm>
          <a:custGeom>
            <a:avLst/>
            <a:gdLst/>
            <a:ahLst/>
            <a:cxnLst/>
            <a:rect l="l" t="t" r="r" b="b"/>
            <a:pathLst>
              <a:path w="9399270" h="831215">
                <a:moveTo>
                  <a:pt x="9398774" y="0"/>
                </a:moveTo>
                <a:lnTo>
                  <a:pt x="0" y="0"/>
                </a:lnTo>
                <a:lnTo>
                  <a:pt x="0" y="831062"/>
                </a:lnTo>
                <a:lnTo>
                  <a:pt x="9398774" y="831062"/>
                </a:lnTo>
                <a:lnTo>
                  <a:pt x="9398774" y="0"/>
                </a:lnTo>
                <a:close/>
              </a:path>
            </a:pathLst>
          </a:custGeom>
          <a:solidFill>
            <a:srgbClr val="006B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53083" y="101692"/>
            <a:ext cx="8286750" cy="594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ЗЕМЕЛЬНА ДІЛЯНКА В ЛІСІ </a:t>
            </a:r>
            <a:r>
              <a:rPr sz="1850" b="1" spc="5" dirty="0">
                <a:solidFill>
                  <a:srgbClr val="FFFFFF"/>
                </a:solidFill>
                <a:latin typeface="Montserrat"/>
                <a:cs typeface="Montserrat"/>
              </a:rPr>
              <a:t>+ </a:t>
            </a: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ТРАНСПОРТНА</a:t>
            </a:r>
            <a:r>
              <a:rPr sz="1850" b="1" spc="2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ІНФРАСТРУКТУРА</a:t>
            </a:r>
            <a:endParaRPr sz="185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50" b="1" spc="5" dirty="0">
                <a:solidFill>
                  <a:srgbClr val="FFFFFF"/>
                </a:solidFill>
                <a:latin typeface="Montserrat"/>
                <a:cs typeface="Montserrat"/>
              </a:rPr>
              <a:t>+ </a:t>
            </a: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РІШЕННЯ СІЛЬСЬКОЇ РАДИ ЩОДО СПРИЯННЯ</a:t>
            </a:r>
            <a:r>
              <a:rPr sz="1850" b="1" spc="5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БІЗНЕСУ</a:t>
            </a:r>
            <a:endParaRPr sz="1850">
              <a:latin typeface="Montserrat"/>
              <a:cs typeface="Montserra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74124" y="820762"/>
            <a:ext cx="9418320" cy="5191760"/>
            <a:chOff x="1274124" y="820762"/>
            <a:chExt cx="9418320" cy="5191760"/>
          </a:xfrm>
        </p:grpSpPr>
        <p:sp>
          <p:nvSpPr>
            <p:cNvPr id="5" name="object 5"/>
            <p:cNvSpPr/>
            <p:nvPr/>
          </p:nvSpPr>
          <p:spPr>
            <a:xfrm>
              <a:off x="1283042" y="820762"/>
              <a:ext cx="9408960" cy="51912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74124" y="1419130"/>
              <a:ext cx="3204210" cy="461645"/>
            </a:xfrm>
            <a:custGeom>
              <a:avLst/>
              <a:gdLst/>
              <a:ahLst/>
              <a:cxnLst/>
              <a:rect l="l" t="t" r="r" b="b"/>
              <a:pathLst>
                <a:path w="3204210" h="461644">
                  <a:moveTo>
                    <a:pt x="2974162" y="0"/>
                  </a:moveTo>
                  <a:lnTo>
                    <a:pt x="223723" y="0"/>
                  </a:lnTo>
                  <a:lnTo>
                    <a:pt x="211632" y="914"/>
                  </a:lnTo>
                  <a:lnTo>
                    <a:pt x="3022" y="914"/>
                  </a:lnTo>
                  <a:lnTo>
                    <a:pt x="3022" y="194449"/>
                  </a:lnTo>
                  <a:lnTo>
                    <a:pt x="1784" y="203172"/>
                  </a:lnTo>
                  <a:lnTo>
                    <a:pt x="830" y="211975"/>
                  </a:lnTo>
                  <a:lnTo>
                    <a:pt x="216" y="220874"/>
                  </a:lnTo>
                  <a:lnTo>
                    <a:pt x="0" y="229882"/>
                  </a:lnTo>
                  <a:lnTo>
                    <a:pt x="216" y="238885"/>
                  </a:lnTo>
                  <a:lnTo>
                    <a:pt x="830" y="247784"/>
                  </a:lnTo>
                  <a:lnTo>
                    <a:pt x="1784" y="256591"/>
                  </a:lnTo>
                  <a:lnTo>
                    <a:pt x="3022" y="265315"/>
                  </a:lnTo>
                  <a:lnTo>
                    <a:pt x="3022" y="461340"/>
                  </a:lnTo>
                  <a:lnTo>
                    <a:pt x="350748" y="461340"/>
                  </a:lnTo>
                  <a:lnTo>
                    <a:pt x="350748" y="459752"/>
                  </a:lnTo>
                  <a:lnTo>
                    <a:pt x="2974162" y="459752"/>
                  </a:lnTo>
                  <a:lnTo>
                    <a:pt x="3020491" y="455082"/>
                  </a:lnTo>
                  <a:lnTo>
                    <a:pt x="3063643" y="441689"/>
                  </a:lnTo>
                  <a:lnTo>
                    <a:pt x="3102692" y="420496"/>
                  </a:lnTo>
                  <a:lnTo>
                    <a:pt x="3136714" y="392428"/>
                  </a:lnTo>
                  <a:lnTo>
                    <a:pt x="3164784" y="358408"/>
                  </a:lnTo>
                  <a:lnTo>
                    <a:pt x="3185979" y="319361"/>
                  </a:lnTo>
                  <a:lnTo>
                    <a:pt x="3199374" y="276211"/>
                  </a:lnTo>
                  <a:lnTo>
                    <a:pt x="3204044" y="229882"/>
                  </a:lnTo>
                  <a:lnTo>
                    <a:pt x="3199374" y="183552"/>
                  </a:lnTo>
                  <a:lnTo>
                    <a:pt x="3185979" y="140401"/>
                  </a:lnTo>
                  <a:lnTo>
                    <a:pt x="3164784" y="101352"/>
                  </a:lnTo>
                  <a:lnTo>
                    <a:pt x="3136714" y="67330"/>
                  </a:lnTo>
                  <a:lnTo>
                    <a:pt x="3102692" y="39260"/>
                  </a:lnTo>
                  <a:lnTo>
                    <a:pt x="3063643" y="18065"/>
                  </a:lnTo>
                  <a:lnTo>
                    <a:pt x="3020491" y="4670"/>
                  </a:lnTo>
                  <a:lnTo>
                    <a:pt x="2974162" y="0"/>
                  </a:lnTo>
                  <a:close/>
                </a:path>
              </a:pathLst>
            </a:custGeom>
            <a:solidFill>
              <a:srgbClr val="F899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-321" y="0"/>
            <a:ext cx="1076648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36328" y="1500243"/>
            <a:ext cx="28797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FFFFFF"/>
                </a:solidFill>
                <a:latin typeface="Montserrat"/>
                <a:cs typeface="Montserrat"/>
              </a:rPr>
              <a:t>інвестиційна</a:t>
            </a:r>
            <a:r>
              <a:rPr sz="1650" b="1" spc="-2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Montserrat"/>
                <a:cs typeface="Montserrat"/>
              </a:rPr>
              <a:t>пропозиція</a:t>
            </a:r>
            <a:endParaRPr sz="1650" dirty="0">
              <a:latin typeface="Montserrat"/>
              <a:cs typeface="Montserrat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6436" y="122856"/>
            <a:ext cx="1123592" cy="1025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Google Shape;466;p38"/>
          <p:cNvSpPr txBox="1"/>
          <p:nvPr/>
        </p:nvSpPr>
        <p:spPr>
          <a:xfrm rot="-5400000">
            <a:off x="-1590613" y="3362138"/>
            <a:ext cx="4317691" cy="91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ТУПИЧІВСЬКА </a:t>
            </a:r>
            <a:r>
              <a:rPr lang="uk-UA" sz="16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ГРОМАДА</a:t>
            </a:r>
            <a:br>
              <a:rPr lang="uk-UA" sz="16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6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Чернігівська </a:t>
            </a:r>
            <a:r>
              <a:rPr lang="uk-UA" sz="1333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область, Україна, 2022</a:t>
            </a:r>
            <a:endParaRPr sz="1333" b="1" i="0" u="none" strike="noStrike" cap="none" dirty="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98231" y="93557"/>
            <a:ext cx="3930650" cy="1450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sz="1850" b="1" spc="10" dirty="0">
                <a:latin typeface="Montserrat"/>
                <a:cs typeface="Montserrat"/>
              </a:rPr>
              <a:t>ЗЕМЕЛЬНА ДІЛЯНКА В ЛІСІ </a:t>
            </a:r>
            <a:r>
              <a:rPr sz="1850" b="1" spc="5" dirty="0">
                <a:latin typeface="Montserrat"/>
                <a:cs typeface="Montserrat"/>
              </a:rPr>
              <a:t>+  </a:t>
            </a:r>
            <a:r>
              <a:rPr sz="1850" b="1" spc="10" dirty="0">
                <a:latin typeface="Montserrat"/>
                <a:cs typeface="Montserrat"/>
              </a:rPr>
              <a:t>ТРАНСПОРТНА  ІНФРАСТРУКТУРА </a:t>
            </a:r>
            <a:r>
              <a:rPr sz="1850" b="1" spc="5" dirty="0">
                <a:latin typeface="Montserrat"/>
                <a:cs typeface="Montserrat"/>
              </a:rPr>
              <a:t>+ </a:t>
            </a:r>
            <a:r>
              <a:rPr sz="1850" b="1" spc="10" dirty="0">
                <a:latin typeface="Montserrat"/>
                <a:cs typeface="Montserrat"/>
              </a:rPr>
              <a:t>РІШЕННЯ  СІЛЬСЬКОЇ РАДИ ЩОДО  СПРИЯННЯ</a:t>
            </a:r>
            <a:r>
              <a:rPr sz="1850" b="1" spc="35" dirty="0">
                <a:latin typeface="Montserrat"/>
                <a:cs typeface="Montserrat"/>
              </a:rPr>
              <a:t> </a:t>
            </a:r>
            <a:r>
              <a:rPr sz="1850" b="1" spc="10" dirty="0">
                <a:latin typeface="Montserrat"/>
                <a:cs typeface="Montserrat"/>
              </a:rPr>
              <a:t>БІЗНЕСУ</a:t>
            </a:r>
            <a:endParaRPr sz="1850" dirty="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3711" y="2027510"/>
            <a:ext cx="3333115" cy="2187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 marR="597535" indent="-363855" algn="just">
              <a:lnSpc>
                <a:spcPct val="100000"/>
              </a:lnSpc>
              <a:spcBef>
                <a:spcPts val="100"/>
              </a:spcBef>
              <a:buSzPct val="107142"/>
              <a:buFont typeface="Times New Roman"/>
              <a:buChar char="●"/>
              <a:tabLst>
                <a:tab pos="37655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 центрі лісового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масиву  екологічна зона лісового  господарства.</a:t>
            </a:r>
            <a:endParaRPr sz="1400" dirty="0">
              <a:latin typeface="Montserrat"/>
              <a:cs typeface="Montserrat"/>
            </a:endParaRPr>
          </a:p>
          <a:p>
            <a:pPr marL="375920" indent="-363855" algn="just">
              <a:lnSpc>
                <a:spcPct val="100000"/>
              </a:lnSpc>
              <a:spcBef>
                <a:spcPts val="475"/>
              </a:spcBef>
              <a:buSzPct val="107142"/>
              <a:buFont typeface="Times New Roman"/>
              <a:buChar char="●"/>
              <a:tabLst>
                <a:tab pos="376555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Власність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–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державна.</a:t>
            </a:r>
            <a:endParaRPr sz="1400" dirty="0">
              <a:latin typeface="Montserrat"/>
              <a:cs typeface="Montserrat"/>
            </a:endParaRPr>
          </a:p>
          <a:p>
            <a:pPr marL="375920" marR="234315" indent="-363855" algn="just">
              <a:lnSpc>
                <a:spcPct val="100000"/>
              </a:lnSpc>
              <a:spcBef>
                <a:spcPts val="470"/>
              </a:spcBef>
              <a:buSzPct val="107142"/>
              <a:buFont typeface="Times New Roman"/>
              <a:buChar char="●"/>
              <a:tabLst>
                <a:tab pos="37655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Знаходиться в управлінні</a:t>
            </a:r>
            <a:r>
              <a:rPr sz="1400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ДП  “Городнянський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лісгосп”</a:t>
            </a:r>
            <a:endParaRPr sz="1400" dirty="0">
              <a:latin typeface="Montserrat"/>
              <a:cs typeface="Montserrat"/>
            </a:endParaRPr>
          </a:p>
          <a:p>
            <a:pPr marL="375920" indent="-363855" algn="just">
              <a:lnSpc>
                <a:spcPct val="100000"/>
              </a:lnSpc>
              <a:spcBef>
                <a:spcPts val="480"/>
              </a:spcBef>
              <a:buSzPct val="107142"/>
              <a:buFont typeface="Times New Roman"/>
              <a:buChar char="●"/>
              <a:tabLst>
                <a:tab pos="37655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Площа – </a:t>
            </a:r>
            <a:r>
              <a:rPr sz="1400" b="1" spc="-5" dirty="0">
                <a:solidFill>
                  <a:srgbClr val="121617"/>
                </a:solidFill>
                <a:latin typeface="Montserrat"/>
                <a:cs typeface="Montserrat"/>
              </a:rPr>
              <a:t>614,3</a:t>
            </a:r>
            <a:r>
              <a:rPr sz="1400" b="1" spc="3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b="1" spc="-10" dirty="0">
                <a:solidFill>
                  <a:srgbClr val="121617"/>
                </a:solidFill>
                <a:latin typeface="Montserrat"/>
                <a:cs typeface="Montserrat"/>
              </a:rPr>
              <a:t>га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.</a:t>
            </a:r>
            <a:endParaRPr sz="1400" dirty="0">
              <a:latin typeface="Montserrat"/>
              <a:cs typeface="Montserrat"/>
            </a:endParaRPr>
          </a:p>
          <a:p>
            <a:pPr marL="375920" marR="5080" indent="-363855" algn="just">
              <a:lnSpc>
                <a:spcPct val="100000"/>
              </a:lnSpc>
              <a:spcBef>
                <a:spcPts val="470"/>
              </a:spcBef>
              <a:buSzPct val="107142"/>
              <a:buFont typeface="Times New Roman"/>
              <a:buChar char="●"/>
              <a:tabLst>
                <a:tab pos="37655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Цільове призначення: для  будівництва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обслуговування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3898" y="1523546"/>
            <a:ext cx="240411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ЗЕМЕЛЬНА</a:t>
            </a:r>
            <a:r>
              <a:rPr sz="1650" b="1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ДІЛЯНКА</a:t>
            </a:r>
            <a:endParaRPr sz="165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8795" y="4252116"/>
            <a:ext cx="6982459" cy="1656714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403225" algn="ctr">
              <a:lnSpc>
                <a:spcPct val="100000"/>
              </a:lnSpc>
              <a:spcBef>
                <a:spcPts val="1145"/>
              </a:spcBef>
            </a:pP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ІНСТРУМЕНТИ СПРИЯННЯ</a:t>
            </a:r>
            <a:r>
              <a:rPr sz="1650" b="1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БІЗНЕСУ</a:t>
            </a:r>
            <a:endParaRPr sz="1650">
              <a:latin typeface="Montserrat"/>
              <a:cs typeface="Montserrat"/>
            </a:endParaRPr>
          </a:p>
          <a:p>
            <a:pPr marL="556260" marR="5080" indent="-363855">
              <a:lnSpc>
                <a:spcPct val="100000"/>
              </a:lnSpc>
              <a:spcBef>
                <a:spcPts val="1085"/>
              </a:spcBef>
              <a:buSzPct val="107142"/>
              <a:buFont typeface="Times New Roman"/>
              <a:buChar char="●"/>
              <a:tabLst>
                <a:tab pos="555625" algn="l"/>
                <a:tab pos="55626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Рішенням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сесії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Тупичівської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сільської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ради погоджено спорудження  вольєрного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комплексу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 визначених межах на землях державної  власності</a:t>
            </a:r>
            <a:endParaRPr sz="14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ТУПИЧІВСЬКА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ГРОМАДА, </a:t>
            </a: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Чернігівська область,</a:t>
            </a:r>
            <a:r>
              <a:rPr sz="1050" spc="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Україна</a:t>
            </a:r>
            <a:endParaRPr sz="1050">
              <a:latin typeface="Montserrat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38106" y="161048"/>
            <a:ext cx="1979797" cy="10228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06692" y="1423322"/>
            <a:ext cx="17621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ТР</a:t>
            </a:r>
            <a:r>
              <a:rPr sz="1650" b="1" spc="-15" dirty="0">
                <a:solidFill>
                  <a:srgbClr val="121617"/>
                </a:solidFill>
                <a:latin typeface="Montserrat"/>
                <a:cs typeface="Montserrat"/>
              </a:rPr>
              <a:t>А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НСП</a:t>
            </a:r>
            <a:r>
              <a:rPr sz="1650" b="1" spc="-15" dirty="0">
                <a:solidFill>
                  <a:srgbClr val="121617"/>
                </a:solidFill>
                <a:latin typeface="Montserrat"/>
                <a:cs typeface="Montserrat"/>
              </a:rPr>
              <a:t>О</a:t>
            </a:r>
            <a:r>
              <a:rPr sz="1650" b="1" spc="-20" dirty="0">
                <a:solidFill>
                  <a:srgbClr val="121617"/>
                </a:solidFill>
                <a:latin typeface="Montserrat"/>
                <a:cs typeface="Montserrat"/>
              </a:rPr>
              <a:t>РТ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НА</a:t>
            </a:r>
            <a:endParaRPr sz="1650">
              <a:latin typeface="Montserrat"/>
              <a:cs typeface="Montserra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15212" y="1672889"/>
            <a:ext cx="3148965" cy="2297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25780">
              <a:lnSpc>
                <a:spcPct val="100000"/>
              </a:lnSpc>
              <a:spcBef>
                <a:spcPts val="90"/>
              </a:spcBef>
            </a:pPr>
            <a:r>
              <a:rPr sz="1650" b="1" spc="-15" dirty="0">
                <a:solidFill>
                  <a:srgbClr val="121617"/>
                </a:solidFill>
                <a:latin typeface="Montserrat"/>
                <a:cs typeface="Montserrat"/>
              </a:rPr>
              <a:t>ІНФРАСТРУКТУРА</a:t>
            </a:r>
            <a:endParaRPr sz="1650">
              <a:latin typeface="Montserrat"/>
              <a:cs typeface="Montserrat"/>
            </a:endParaRPr>
          </a:p>
          <a:p>
            <a:pPr marL="375920" marR="169545" indent="-363855">
              <a:lnSpc>
                <a:spcPct val="100000"/>
              </a:lnSpc>
              <a:spcBef>
                <a:spcPts val="1525"/>
              </a:spcBef>
              <a:buSzPct val="107142"/>
              <a:buFont typeface="Times New Roman"/>
              <a:buChar char="●"/>
              <a:tabLst>
                <a:tab pos="375920" algn="l"/>
                <a:tab pos="376555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 – 5</a:t>
            </a:r>
            <a:r>
              <a:rPr sz="1400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(грунтова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асфальтована  дорога)</a:t>
            </a:r>
            <a:endParaRPr sz="1400">
              <a:latin typeface="Montserrat"/>
              <a:cs typeface="Montserrat"/>
            </a:endParaRPr>
          </a:p>
          <a:p>
            <a:pPr marL="375920" marR="213360" indent="-363855">
              <a:lnSpc>
                <a:spcPct val="100000"/>
              </a:lnSpc>
              <a:spcBef>
                <a:spcPts val="475"/>
              </a:spcBef>
              <a:buSzPct val="107142"/>
              <a:buFont typeface="Times New Roman"/>
              <a:buChar char="●"/>
              <a:tabLst>
                <a:tab pos="375920" algn="l"/>
                <a:tab pos="376555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Великий  Листвен – 4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(грунтова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асфальтована</a:t>
            </a:r>
            <a:r>
              <a:rPr sz="1400" spc="-1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дорога)</a:t>
            </a:r>
            <a:endParaRPr sz="1400">
              <a:latin typeface="Montserrat"/>
              <a:cs typeface="Montserrat"/>
            </a:endParaRPr>
          </a:p>
          <a:p>
            <a:pPr marL="375920" marR="5080" indent="-363855">
              <a:lnSpc>
                <a:spcPct val="100000"/>
              </a:lnSpc>
              <a:spcBef>
                <a:spcPts val="475"/>
              </a:spcBef>
              <a:buSzPct val="107142"/>
              <a:buFont typeface="Times New Roman"/>
              <a:buChar char="●"/>
              <a:tabLst>
                <a:tab pos="375920" algn="l"/>
                <a:tab pos="37655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Чернігів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50 хв. на</a:t>
            </a:r>
            <a:r>
              <a:rPr sz="1400" spc="-1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машині,  Київ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3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години</a:t>
            </a:r>
            <a:endParaRPr sz="1400">
              <a:latin typeface="Montserrat"/>
              <a:cs typeface="Montserra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-317" y="0"/>
            <a:ext cx="3060065" cy="6013450"/>
            <a:chOff x="-317" y="0"/>
            <a:chExt cx="3060065" cy="6013450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3060065" cy="6012180"/>
            </a:xfrm>
            <a:custGeom>
              <a:avLst/>
              <a:gdLst/>
              <a:ahLst/>
              <a:cxnLst/>
              <a:rect l="l" t="t" r="r" b="b"/>
              <a:pathLst>
                <a:path w="3060065" h="6012180">
                  <a:moveTo>
                    <a:pt x="3059696" y="0"/>
                  </a:moveTo>
                  <a:lnTo>
                    <a:pt x="0" y="0"/>
                  </a:lnTo>
                  <a:lnTo>
                    <a:pt x="0" y="6012002"/>
                  </a:lnTo>
                  <a:lnTo>
                    <a:pt x="3059696" y="6012002"/>
                  </a:lnTo>
                  <a:lnTo>
                    <a:pt x="3059696" y="0"/>
                  </a:lnTo>
                  <a:close/>
                </a:path>
              </a:pathLst>
            </a:custGeom>
            <a:solidFill>
              <a:srgbClr val="006B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-317" y="0"/>
              <a:ext cx="1076960" cy="6007100"/>
            </a:xfrm>
            <a:custGeom>
              <a:avLst/>
              <a:gdLst/>
              <a:ahLst/>
              <a:cxnLst/>
              <a:rect l="l" t="t" r="r" b="b"/>
              <a:pathLst>
                <a:path w="1076960" h="6007100">
                  <a:moveTo>
                    <a:pt x="266046" y="5664200"/>
                  </a:moveTo>
                  <a:lnTo>
                    <a:pt x="141903" y="5664200"/>
                  </a:lnTo>
                  <a:lnTo>
                    <a:pt x="143093" y="5715000"/>
                  </a:lnTo>
                  <a:lnTo>
                    <a:pt x="151312" y="5753100"/>
                  </a:lnTo>
                  <a:lnTo>
                    <a:pt x="163382" y="5803900"/>
                  </a:lnTo>
                  <a:lnTo>
                    <a:pt x="176122" y="5842000"/>
                  </a:lnTo>
                  <a:lnTo>
                    <a:pt x="186355" y="5892800"/>
                  </a:lnTo>
                  <a:lnTo>
                    <a:pt x="190900" y="5930900"/>
                  </a:lnTo>
                  <a:lnTo>
                    <a:pt x="190325" y="5956300"/>
                  </a:lnTo>
                  <a:lnTo>
                    <a:pt x="188134" y="5969000"/>
                  </a:lnTo>
                  <a:lnTo>
                    <a:pt x="184452" y="5994400"/>
                  </a:lnTo>
                  <a:lnTo>
                    <a:pt x="179406" y="6007100"/>
                  </a:lnTo>
                  <a:lnTo>
                    <a:pt x="315741" y="6007100"/>
                  </a:lnTo>
                  <a:lnTo>
                    <a:pt x="317468" y="5994400"/>
                  </a:lnTo>
                  <a:lnTo>
                    <a:pt x="337546" y="5943600"/>
                  </a:lnTo>
                  <a:lnTo>
                    <a:pt x="361276" y="5892800"/>
                  </a:lnTo>
                  <a:lnTo>
                    <a:pt x="390455" y="5854700"/>
                  </a:lnTo>
                  <a:lnTo>
                    <a:pt x="426878" y="5816600"/>
                  </a:lnTo>
                  <a:lnTo>
                    <a:pt x="467708" y="5778500"/>
                  </a:lnTo>
                  <a:lnTo>
                    <a:pt x="512625" y="5753100"/>
                  </a:lnTo>
                  <a:lnTo>
                    <a:pt x="560068" y="5740400"/>
                  </a:lnTo>
                  <a:lnTo>
                    <a:pt x="608475" y="5715000"/>
                  </a:lnTo>
                  <a:lnTo>
                    <a:pt x="656285" y="5702300"/>
                  </a:lnTo>
                  <a:lnTo>
                    <a:pt x="679110" y="5689600"/>
                  </a:lnTo>
                  <a:lnTo>
                    <a:pt x="257854" y="5689600"/>
                  </a:lnTo>
                  <a:lnTo>
                    <a:pt x="266046" y="5664200"/>
                  </a:lnTo>
                  <a:close/>
                </a:path>
                <a:path w="1076960" h="6007100">
                  <a:moveTo>
                    <a:pt x="822579" y="5676900"/>
                  </a:moveTo>
                  <a:lnTo>
                    <a:pt x="701935" y="5676900"/>
                  </a:lnTo>
                  <a:lnTo>
                    <a:pt x="660380" y="5880100"/>
                  </a:lnTo>
                  <a:lnTo>
                    <a:pt x="654058" y="5905500"/>
                  </a:lnTo>
                  <a:lnTo>
                    <a:pt x="646828" y="5943600"/>
                  </a:lnTo>
                  <a:lnTo>
                    <a:pt x="637833" y="5969000"/>
                  </a:lnTo>
                  <a:lnTo>
                    <a:pt x="626217" y="6007100"/>
                  </a:lnTo>
                  <a:lnTo>
                    <a:pt x="766286" y="6007100"/>
                  </a:lnTo>
                  <a:lnTo>
                    <a:pt x="787505" y="5981700"/>
                  </a:lnTo>
                  <a:lnTo>
                    <a:pt x="809821" y="5956300"/>
                  </a:lnTo>
                  <a:lnTo>
                    <a:pt x="859796" y="5905500"/>
                  </a:lnTo>
                  <a:lnTo>
                    <a:pt x="900142" y="5880100"/>
                  </a:lnTo>
                  <a:lnTo>
                    <a:pt x="942214" y="5867400"/>
                  </a:lnTo>
                  <a:lnTo>
                    <a:pt x="1030682" y="5842000"/>
                  </a:lnTo>
                  <a:lnTo>
                    <a:pt x="781843" y="5842000"/>
                  </a:lnTo>
                  <a:lnTo>
                    <a:pt x="798083" y="5765800"/>
                  </a:lnTo>
                  <a:lnTo>
                    <a:pt x="808653" y="5727700"/>
                  </a:lnTo>
                  <a:lnTo>
                    <a:pt x="818194" y="5689600"/>
                  </a:lnTo>
                  <a:lnTo>
                    <a:pt x="822579" y="5676900"/>
                  </a:lnTo>
                  <a:close/>
                </a:path>
                <a:path w="1076960" h="6007100">
                  <a:moveTo>
                    <a:pt x="1076648" y="5689600"/>
                  </a:moveTo>
                  <a:lnTo>
                    <a:pt x="1062105" y="5702300"/>
                  </a:lnTo>
                  <a:lnTo>
                    <a:pt x="1046681" y="5727700"/>
                  </a:lnTo>
                  <a:lnTo>
                    <a:pt x="1030341" y="5727700"/>
                  </a:lnTo>
                  <a:lnTo>
                    <a:pt x="1013047" y="5740400"/>
                  </a:lnTo>
                  <a:lnTo>
                    <a:pt x="947073" y="5778500"/>
                  </a:lnTo>
                  <a:lnTo>
                    <a:pt x="870913" y="5803900"/>
                  </a:lnTo>
                  <a:lnTo>
                    <a:pt x="808019" y="5829300"/>
                  </a:lnTo>
                  <a:lnTo>
                    <a:pt x="781843" y="5842000"/>
                  </a:lnTo>
                  <a:lnTo>
                    <a:pt x="1030682" y="5842000"/>
                  </a:lnTo>
                  <a:lnTo>
                    <a:pt x="1076648" y="5829300"/>
                  </a:lnTo>
                  <a:lnTo>
                    <a:pt x="1076648" y="5689600"/>
                  </a:lnTo>
                  <a:close/>
                </a:path>
                <a:path w="1076960" h="6007100">
                  <a:moveTo>
                    <a:pt x="252517" y="5080000"/>
                  </a:moveTo>
                  <a:lnTo>
                    <a:pt x="138652" y="5080000"/>
                  </a:lnTo>
                  <a:lnTo>
                    <a:pt x="130152" y="5130800"/>
                  </a:lnTo>
                  <a:lnTo>
                    <a:pt x="125690" y="5181600"/>
                  </a:lnTo>
                  <a:lnTo>
                    <a:pt x="123780" y="5232400"/>
                  </a:lnTo>
                  <a:lnTo>
                    <a:pt x="122932" y="5283200"/>
                  </a:lnTo>
                  <a:lnTo>
                    <a:pt x="121660" y="5334000"/>
                  </a:lnTo>
                  <a:lnTo>
                    <a:pt x="118474" y="5384800"/>
                  </a:lnTo>
                  <a:lnTo>
                    <a:pt x="111888" y="5435600"/>
                  </a:lnTo>
                  <a:lnTo>
                    <a:pt x="100412" y="5486400"/>
                  </a:lnTo>
                  <a:lnTo>
                    <a:pt x="82566" y="5524500"/>
                  </a:lnTo>
                  <a:lnTo>
                    <a:pt x="59293" y="5575300"/>
                  </a:lnTo>
                  <a:lnTo>
                    <a:pt x="31557" y="5613400"/>
                  </a:lnTo>
                  <a:lnTo>
                    <a:pt x="323" y="5638800"/>
                  </a:lnTo>
                  <a:lnTo>
                    <a:pt x="323" y="5816600"/>
                  </a:lnTo>
                  <a:lnTo>
                    <a:pt x="31896" y="5778500"/>
                  </a:lnTo>
                  <a:lnTo>
                    <a:pt x="66846" y="5740400"/>
                  </a:lnTo>
                  <a:lnTo>
                    <a:pt x="103929" y="5702300"/>
                  </a:lnTo>
                  <a:lnTo>
                    <a:pt x="141903" y="5664200"/>
                  </a:lnTo>
                  <a:lnTo>
                    <a:pt x="266046" y="5664200"/>
                  </a:lnTo>
                  <a:lnTo>
                    <a:pt x="270143" y="5651500"/>
                  </a:lnTo>
                  <a:lnTo>
                    <a:pt x="283116" y="5600700"/>
                  </a:lnTo>
                  <a:lnTo>
                    <a:pt x="295368" y="5562600"/>
                  </a:lnTo>
                  <a:lnTo>
                    <a:pt x="305492" y="5511800"/>
                  </a:lnTo>
                  <a:lnTo>
                    <a:pt x="315090" y="5461000"/>
                  </a:lnTo>
                  <a:lnTo>
                    <a:pt x="328045" y="5422900"/>
                  </a:lnTo>
                  <a:lnTo>
                    <a:pt x="346199" y="5372100"/>
                  </a:lnTo>
                  <a:lnTo>
                    <a:pt x="371392" y="5334000"/>
                  </a:lnTo>
                  <a:lnTo>
                    <a:pt x="383740" y="5321300"/>
                  </a:lnTo>
                  <a:lnTo>
                    <a:pt x="255987" y="5321300"/>
                  </a:lnTo>
                  <a:lnTo>
                    <a:pt x="242961" y="5283200"/>
                  </a:lnTo>
                  <a:lnTo>
                    <a:pt x="236228" y="5232400"/>
                  </a:lnTo>
                  <a:lnTo>
                    <a:pt x="235662" y="5181600"/>
                  </a:lnTo>
                  <a:lnTo>
                    <a:pt x="241134" y="5130800"/>
                  </a:lnTo>
                  <a:lnTo>
                    <a:pt x="252517" y="5080000"/>
                  </a:lnTo>
                  <a:close/>
                </a:path>
                <a:path w="1076960" h="6007100">
                  <a:moveTo>
                    <a:pt x="825297" y="5181600"/>
                  </a:moveTo>
                  <a:lnTo>
                    <a:pt x="585997" y="5181600"/>
                  </a:lnTo>
                  <a:lnTo>
                    <a:pt x="580980" y="5359400"/>
                  </a:lnTo>
                  <a:lnTo>
                    <a:pt x="580089" y="5384800"/>
                  </a:lnTo>
                  <a:lnTo>
                    <a:pt x="575111" y="5435600"/>
                  </a:lnTo>
                  <a:lnTo>
                    <a:pt x="552258" y="5511800"/>
                  </a:lnTo>
                  <a:lnTo>
                    <a:pt x="526872" y="5549900"/>
                  </a:lnTo>
                  <a:lnTo>
                    <a:pt x="494818" y="5588000"/>
                  </a:lnTo>
                  <a:lnTo>
                    <a:pt x="457625" y="5613400"/>
                  </a:lnTo>
                  <a:lnTo>
                    <a:pt x="411600" y="5651500"/>
                  </a:lnTo>
                  <a:lnTo>
                    <a:pt x="362459" y="5664200"/>
                  </a:lnTo>
                  <a:lnTo>
                    <a:pt x="310958" y="5689600"/>
                  </a:lnTo>
                  <a:lnTo>
                    <a:pt x="679110" y="5689600"/>
                  </a:lnTo>
                  <a:lnTo>
                    <a:pt x="701935" y="5676900"/>
                  </a:lnTo>
                  <a:lnTo>
                    <a:pt x="822579" y="5676900"/>
                  </a:lnTo>
                  <a:lnTo>
                    <a:pt x="831348" y="5651500"/>
                  </a:lnTo>
                  <a:lnTo>
                    <a:pt x="850938" y="5613400"/>
                  </a:lnTo>
                  <a:lnTo>
                    <a:pt x="877220" y="5588000"/>
                  </a:lnTo>
                  <a:lnTo>
                    <a:pt x="887568" y="5575300"/>
                  </a:lnTo>
                  <a:lnTo>
                    <a:pt x="625709" y="5575300"/>
                  </a:lnTo>
                  <a:lnTo>
                    <a:pt x="651805" y="5473700"/>
                  </a:lnTo>
                  <a:lnTo>
                    <a:pt x="668786" y="5422900"/>
                  </a:lnTo>
                  <a:lnTo>
                    <a:pt x="684108" y="5384800"/>
                  </a:lnTo>
                  <a:lnTo>
                    <a:pt x="705224" y="5334000"/>
                  </a:lnTo>
                  <a:lnTo>
                    <a:pt x="729732" y="5295900"/>
                  </a:lnTo>
                  <a:lnTo>
                    <a:pt x="757815" y="5257800"/>
                  </a:lnTo>
                  <a:lnTo>
                    <a:pt x="789621" y="5207000"/>
                  </a:lnTo>
                  <a:lnTo>
                    <a:pt x="825297" y="5181600"/>
                  </a:lnTo>
                  <a:close/>
                </a:path>
                <a:path w="1076960" h="6007100">
                  <a:moveTo>
                    <a:pt x="1076648" y="5245100"/>
                  </a:moveTo>
                  <a:lnTo>
                    <a:pt x="1058710" y="5283200"/>
                  </a:lnTo>
                  <a:lnTo>
                    <a:pt x="1022611" y="5321300"/>
                  </a:lnTo>
                  <a:lnTo>
                    <a:pt x="990023" y="5359400"/>
                  </a:lnTo>
                  <a:lnTo>
                    <a:pt x="954283" y="5397500"/>
                  </a:lnTo>
                  <a:lnTo>
                    <a:pt x="915925" y="5422900"/>
                  </a:lnTo>
                  <a:lnTo>
                    <a:pt x="875484" y="5448300"/>
                  </a:lnTo>
                  <a:lnTo>
                    <a:pt x="833491" y="5473700"/>
                  </a:lnTo>
                  <a:lnTo>
                    <a:pt x="703545" y="5549900"/>
                  </a:lnTo>
                  <a:lnTo>
                    <a:pt x="660685" y="5562600"/>
                  </a:lnTo>
                  <a:lnTo>
                    <a:pt x="650414" y="5562600"/>
                  </a:lnTo>
                  <a:lnTo>
                    <a:pt x="638925" y="5575300"/>
                  </a:lnTo>
                  <a:lnTo>
                    <a:pt x="887568" y="5575300"/>
                  </a:lnTo>
                  <a:lnTo>
                    <a:pt x="908265" y="5549900"/>
                  </a:lnTo>
                  <a:lnTo>
                    <a:pt x="942143" y="5524500"/>
                  </a:lnTo>
                  <a:lnTo>
                    <a:pt x="971848" y="5499100"/>
                  </a:lnTo>
                  <a:lnTo>
                    <a:pt x="1002493" y="5473700"/>
                  </a:lnTo>
                  <a:lnTo>
                    <a:pt x="1034015" y="5461000"/>
                  </a:lnTo>
                  <a:lnTo>
                    <a:pt x="1066349" y="5448300"/>
                  </a:lnTo>
                  <a:lnTo>
                    <a:pt x="1069549" y="5435600"/>
                  </a:lnTo>
                  <a:lnTo>
                    <a:pt x="1076648" y="5435600"/>
                  </a:lnTo>
                  <a:lnTo>
                    <a:pt x="1076648" y="5245100"/>
                  </a:lnTo>
                  <a:close/>
                </a:path>
                <a:path w="1076960" h="6007100">
                  <a:moveTo>
                    <a:pt x="716703" y="4686300"/>
                  </a:moveTo>
                  <a:lnTo>
                    <a:pt x="523182" y="4686300"/>
                  </a:lnTo>
                  <a:lnTo>
                    <a:pt x="543362" y="4737100"/>
                  </a:lnTo>
                  <a:lnTo>
                    <a:pt x="554459" y="4762500"/>
                  </a:lnTo>
                  <a:lnTo>
                    <a:pt x="560408" y="4787900"/>
                  </a:lnTo>
                  <a:lnTo>
                    <a:pt x="565143" y="4800600"/>
                  </a:lnTo>
                  <a:lnTo>
                    <a:pt x="574670" y="4851400"/>
                  </a:lnTo>
                  <a:lnTo>
                    <a:pt x="579310" y="4902200"/>
                  </a:lnTo>
                  <a:lnTo>
                    <a:pt x="577330" y="4953000"/>
                  </a:lnTo>
                  <a:lnTo>
                    <a:pt x="566997" y="5003800"/>
                  </a:lnTo>
                  <a:lnTo>
                    <a:pt x="544910" y="5054600"/>
                  </a:lnTo>
                  <a:lnTo>
                    <a:pt x="514661" y="5092700"/>
                  </a:lnTo>
                  <a:lnTo>
                    <a:pt x="483819" y="5130800"/>
                  </a:lnTo>
                  <a:lnTo>
                    <a:pt x="450073" y="5168900"/>
                  </a:lnTo>
                  <a:lnTo>
                    <a:pt x="413945" y="5207000"/>
                  </a:lnTo>
                  <a:lnTo>
                    <a:pt x="375952" y="5232400"/>
                  </a:lnTo>
                  <a:lnTo>
                    <a:pt x="336615" y="5270500"/>
                  </a:lnTo>
                  <a:lnTo>
                    <a:pt x="255987" y="5321300"/>
                  </a:lnTo>
                  <a:lnTo>
                    <a:pt x="383740" y="5321300"/>
                  </a:lnTo>
                  <a:lnTo>
                    <a:pt x="408438" y="5295900"/>
                  </a:lnTo>
                  <a:lnTo>
                    <a:pt x="451373" y="5270500"/>
                  </a:lnTo>
                  <a:lnTo>
                    <a:pt x="497246" y="5232400"/>
                  </a:lnTo>
                  <a:lnTo>
                    <a:pt x="543105" y="5207000"/>
                  </a:lnTo>
                  <a:lnTo>
                    <a:pt x="585997" y="5181600"/>
                  </a:lnTo>
                  <a:lnTo>
                    <a:pt x="825297" y="5181600"/>
                  </a:lnTo>
                  <a:lnTo>
                    <a:pt x="864990" y="5143500"/>
                  </a:lnTo>
                  <a:lnTo>
                    <a:pt x="903665" y="5118100"/>
                  </a:lnTo>
                  <a:lnTo>
                    <a:pt x="944924" y="5092700"/>
                  </a:lnTo>
                  <a:lnTo>
                    <a:pt x="988010" y="5080000"/>
                  </a:lnTo>
                  <a:lnTo>
                    <a:pt x="733240" y="5080000"/>
                  </a:lnTo>
                  <a:lnTo>
                    <a:pt x="714145" y="5029200"/>
                  </a:lnTo>
                  <a:lnTo>
                    <a:pt x="697456" y="4991100"/>
                  </a:lnTo>
                  <a:lnTo>
                    <a:pt x="684083" y="4940300"/>
                  </a:lnTo>
                  <a:lnTo>
                    <a:pt x="674935" y="4902200"/>
                  </a:lnTo>
                  <a:lnTo>
                    <a:pt x="670921" y="4851400"/>
                  </a:lnTo>
                  <a:lnTo>
                    <a:pt x="673191" y="4813300"/>
                  </a:lnTo>
                  <a:lnTo>
                    <a:pt x="682435" y="4762500"/>
                  </a:lnTo>
                  <a:lnTo>
                    <a:pt x="698855" y="4724400"/>
                  </a:lnTo>
                  <a:lnTo>
                    <a:pt x="716703" y="4686300"/>
                  </a:lnTo>
                  <a:close/>
                </a:path>
                <a:path w="1076960" h="6007100">
                  <a:moveTo>
                    <a:pt x="1076648" y="3822700"/>
                  </a:moveTo>
                  <a:lnTo>
                    <a:pt x="1061299" y="3848100"/>
                  </a:lnTo>
                  <a:lnTo>
                    <a:pt x="1044424" y="3873500"/>
                  </a:lnTo>
                  <a:lnTo>
                    <a:pt x="1025922" y="3898900"/>
                  </a:lnTo>
                  <a:lnTo>
                    <a:pt x="1005693" y="3911600"/>
                  </a:lnTo>
                  <a:lnTo>
                    <a:pt x="976634" y="3949700"/>
                  </a:lnTo>
                  <a:lnTo>
                    <a:pt x="944733" y="3975100"/>
                  </a:lnTo>
                  <a:lnTo>
                    <a:pt x="879582" y="4013200"/>
                  </a:lnTo>
                  <a:lnTo>
                    <a:pt x="855079" y="4038600"/>
                  </a:lnTo>
                  <a:lnTo>
                    <a:pt x="815697" y="4064000"/>
                  </a:lnTo>
                  <a:lnTo>
                    <a:pt x="762984" y="4114800"/>
                  </a:lnTo>
                  <a:lnTo>
                    <a:pt x="956151" y="4114800"/>
                  </a:lnTo>
                  <a:lnTo>
                    <a:pt x="955851" y="4152900"/>
                  </a:lnTo>
                  <a:lnTo>
                    <a:pt x="952528" y="4216400"/>
                  </a:lnTo>
                  <a:lnTo>
                    <a:pt x="945682" y="4267200"/>
                  </a:lnTo>
                  <a:lnTo>
                    <a:pt x="934809" y="4318000"/>
                  </a:lnTo>
                  <a:lnTo>
                    <a:pt x="919410" y="4356100"/>
                  </a:lnTo>
                  <a:lnTo>
                    <a:pt x="899572" y="4406900"/>
                  </a:lnTo>
                  <a:lnTo>
                    <a:pt x="873650" y="4432300"/>
                  </a:lnTo>
                  <a:lnTo>
                    <a:pt x="842487" y="4470400"/>
                  </a:lnTo>
                  <a:lnTo>
                    <a:pt x="806929" y="4495800"/>
                  </a:lnTo>
                  <a:lnTo>
                    <a:pt x="767822" y="4521200"/>
                  </a:lnTo>
                  <a:lnTo>
                    <a:pt x="741740" y="4533900"/>
                  </a:lnTo>
                  <a:lnTo>
                    <a:pt x="715002" y="4546600"/>
                  </a:lnTo>
                  <a:lnTo>
                    <a:pt x="687718" y="4546600"/>
                  </a:lnTo>
                  <a:lnTo>
                    <a:pt x="659999" y="4559300"/>
                  </a:lnTo>
                  <a:lnTo>
                    <a:pt x="384397" y="4559300"/>
                  </a:lnTo>
                  <a:lnTo>
                    <a:pt x="347549" y="4699000"/>
                  </a:lnTo>
                  <a:lnTo>
                    <a:pt x="321737" y="4787900"/>
                  </a:lnTo>
                  <a:lnTo>
                    <a:pt x="294784" y="4826000"/>
                  </a:lnTo>
                  <a:lnTo>
                    <a:pt x="254514" y="4876800"/>
                  </a:lnTo>
                  <a:lnTo>
                    <a:pt x="217776" y="4902200"/>
                  </a:lnTo>
                  <a:lnTo>
                    <a:pt x="178142" y="4940300"/>
                  </a:lnTo>
                  <a:lnTo>
                    <a:pt x="136096" y="4965700"/>
                  </a:lnTo>
                  <a:lnTo>
                    <a:pt x="92121" y="4991100"/>
                  </a:lnTo>
                  <a:lnTo>
                    <a:pt x="46702" y="5016500"/>
                  </a:lnTo>
                  <a:lnTo>
                    <a:pt x="323" y="5029200"/>
                  </a:lnTo>
                  <a:lnTo>
                    <a:pt x="323" y="5156200"/>
                  </a:lnTo>
                  <a:lnTo>
                    <a:pt x="32765" y="5130800"/>
                  </a:lnTo>
                  <a:lnTo>
                    <a:pt x="66778" y="5118100"/>
                  </a:lnTo>
                  <a:lnTo>
                    <a:pt x="102145" y="5092700"/>
                  </a:lnTo>
                  <a:lnTo>
                    <a:pt x="138652" y="5080000"/>
                  </a:lnTo>
                  <a:lnTo>
                    <a:pt x="252517" y="5080000"/>
                  </a:lnTo>
                  <a:lnTo>
                    <a:pt x="269682" y="5029200"/>
                  </a:lnTo>
                  <a:lnTo>
                    <a:pt x="292501" y="4991100"/>
                  </a:lnTo>
                  <a:lnTo>
                    <a:pt x="320846" y="4940300"/>
                  </a:lnTo>
                  <a:lnTo>
                    <a:pt x="349533" y="4914900"/>
                  </a:lnTo>
                  <a:lnTo>
                    <a:pt x="380304" y="4876800"/>
                  </a:lnTo>
                  <a:lnTo>
                    <a:pt x="411689" y="4851400"/>
                  </a:lnTo>
                  <a:lnTo>
                    <a:pt x="442220" y="4813300"/>
                  </a:lnTo>
                  <a:lnTo>
                    <a:pt x="456968" y="4800600"/>
                  </a:lnTo>
                  <a:lnTo>
                    <a:pt x="470892" y="4787900"/>
                  </a:lnTo>
                  <a:lnTo>
                    <a:pt x="483713" y="4762500"/>
                  </a:lnTo>
                  <a:lnTo>
                    <a:pt x="495153" y="4749800"/>
                  </a:lnTo>
                  <a:lnTo>
                    <a:pt x="504125" y="4724400"/>
                  </a:lnTo>
                  <a:lnTo>
                    <a:pt x="513249" y="4711700"/>
                  </a:lnTo>
                  <a:lnTo>
                    <a:pt x="520333" y="4686300"/>
                  </a:lnTo>
                  <a:lnTo>
                    <a:pt x="716703" y="4686300"/>
                  </a:lnTo>
                  <a:lnTo>
                    <a:pt x="722653" y="4673600"/>
                  </a:lnTo>
                  <a:lnTo>
                    <a:pt x="754030" y="4648200"/>
                  </a:lnTo>
                  <a:lnTo>
                    <a:pt x="792914" y="4610100"/>
                  </a:lnTo>
                  <a:lnTo>
                    <a:pt x="913621" y="4533900"/>
                  </a:lnTo>
                  <a:lnTo>
                    <a:pt x="952090" y="4508500"/>
                  </a:lnTo>
                  <a:lnTo>
                    <a:pt x="988117" y="4470400"/>
                  </a:lnTo>
                  <a:lnTo>
                    <a:pt x="1076648" y="4470400"/>
                  </a:lnTo>
                  <a:lnTo>
                    <a:pt x="1076648" y="4394200"/>
                  </a:lnTo>
                  <a:lnTo>
                    <a:pt x="1069098" y="4343400"/>
                  </a:lnTo>
                  <a:lnTo>
                    <a:pt x="1059033" y="4292600"/>
                  </a:lnTo>
                  <a:lnTo>
                    <a:pt x="1049056" y="4254500"/>
                  </a:lnTo>
                  <a:lnTo>
                    <a:pt x="1042495" y="4203700"/>
                  </a:lnTo>
                  <a:lnTo>
                    <a:pt x="1041635" y="4152900"/>
                  </a:lnTo>
                  <a:lnTo>
                    <a:pt x="1048759" y="4114800"/>
                  </a:lnTo>
                  <a:lnTo>
                    <a:pt x="1060537" y="4076700"/>
                  </a:lnTo>
                  <a:lnTo>
                    <a:pt x="1068138" y="4064000"/>
                  </a:lnTo>
                  <a:lnTo>
                    <a:pt x="1076648" y="4038600"/>
                  </a:lnTo>
                  <a:lnTo>
                    <a:pt x="1076648" y="3822700"/>
                  </a:lnTo>
                  <a:close/>
                </a:path>
                <a:path w="1076960" h="6007100">
                  <a:moveTo>
                    <a:pt x="1076648" y="4470400"/>
                  </a:moveTo>
                  <a:lnTo>
                    <a:pt x="988117" y="4470400"/>
                  </a:lnTo>
                  <a:lnTo>
                    <a:pt x="991694" y="4521200"/>
                  </a:lnTo>
                  <a:lnTo>
                    <a:pt x="995491" y="4572000"/>
                  </a:lnTo>
                  <a:lnTo>
                    <a:pt x="997831" y="4610100"/>
                  </a:lnTo>
                  <a:lnTo>
                    <a:pt x="997037" y="4660900"/>
                  </a:lnTo>
                  <a:lnTo>
                    <a:pt x="991432" y="4711700"/>
                  </a:lnTo>
                  <a:lnTo>
                    <a:pt x="979341" y="4762500"/>
                  </a:lnTo>
                  <a:lnTo>
                    <a:pt x="963137" y="4800600"/>
                  </a:lnTo>
                  <a:lnTo>
                    <a:pt x="953314" y="4826000"/>
                  </a:lnTo>
                  <a:lnTo>
                    <a:pt x="942676" y="4838700"/>
                  </a:lnTo>
                  <a:lnTo>
                    <a:pt x="915045" y="4889500"/>
                  </a:lnTo>
                  <a:lnTo>
                    <a:pt x="884266" y="4927600"/>
                  </a:lnTo>
                  <a:lnTo>
                    <a:pt x="850517" y="4965700"/>
                  </a:lnTo>
                  <a:lnTo>
                    <a:pt x="813977" y="5003800"/>
                  </a:lnTo>
                  <a:lnTo>
                    <a:pt x="774825" y="5041900"/>
                  </a:lnTo>
                  <a:lnTo>
                    <a:pt x="733240" y="5080000"/>
                  </a:lnTo>
                  <a:lnTo>
                    <a:pt x="988010" y="5080000"/>
                  </a:lnTo>
                  <a:lnTo>
                    <a:pt x="1032170" y="5054600"/>
                  </a:lnTo>
                  <a:lnTo>
                    <a:pt x="1076648" y="5041900"/>
                  </a:lnTo>
                  <a:lnTo>
                    <a:pt x="1076648" y="4940300"/>
                  </a:lnTo>
                  <a:lnTo>
                    <a:pt x="1029315" y="4940300"/>
                  </a:lnTo>
                  <a:lnTo>
                    <a:pt x="1036667" y="4902200"/>
                  </a:lnTo>
                  <a:lnTo>
                    <a:pt x="1044243" y="4851400"/>
                  </a:lnTo>
                  <a:lnTo>
                    <a:pt x="1052682" y="4800600"/>
                  </a:lnTo>
                  <a:lnTo>
                    <a:pt x="1062623" y="4762500"/>
                  </a:lnTo>
                  <a:lnTo>
                    <a:pt x="1074705" y="4711700"/>
                  </a:lnTo>
                  <a:lnTo>
                    <a:pt x="1076648" y="4711700"/>
                  </a:lnTo>
                  <a:lnTo>
                    <a:pt x="1076648" y="4470400"/>
                  </a:lnTo>
                  <a:close/>
                </a:path>
                <a:path w="1076960" h="6007100">
                  <a:moveTo>
                    <a:pt x="1076648" y="4927600"/>
                  </a:moveTo>
                  <a:lnTo>
                    <a:pt x="1053053" y="4927600"/>
                  </a:lnTo>
                  <a:lnTo>
                    <a:pt x="1041203" y="4940300"/>
                  </a:lnTo>
                  <a:lnTo>
                    <a:pt x="1076648" y="4940300"/>
                  </a:lnTo>
                  <a:lnTo>
                    <a:pt x="1076648" y="4927600"/>
                  </a:lnTo>
                  <a:close/>
                </a:path>
                <a:path w="1076960" h="6007100">
                  <a:moveTo>
                    <a:pt x="323" y="4423343"/>
                  </a:moveTo>
                  <a:lnTo>
                    <a:pt x="323" y="4889500"/>
                  </a:lnTo>
                  <a:lnTo>
                    <a:pt x="3944" y="4876800"/>
                  </a:lnTo>
                  <a:lnTo>
                    <a:pt x="7645" y="4864100"/>
                  </a:lnTo>
                  <a:lnTo>
                    <a:pt x="11460" y="4851400"/>
                  </a:lnTo>
                  <a:lnTo>
                    <a:pt x="15424" y="4851400"/>
                  </a:lnTo>
                  <a:lnTo>
                    <a:pt x="37934" y="4800600"/>
                  </a:lnTo>
                  <a:lnTo>
                    <a:pt x="63730" y="4762500"/>
                  </a:lnTo>
                  <a:lnTo>
                    <a:pt x="93000" y="4724400"/>
                  </a:lnTo>
                  <a:lnTo>
                    <a:pt x="125937" y="4686300"/>
                  </a:lnTo>
                  <a:lnTo>
                    <a:pt x="187401" y="4622800"/>
                  </a:lnTo>
                  <a:lnTo>
                    <a:pt x="26650" y="4622800"/>
                  </a:lnTo>
                  <a:lnTo>
                    <a:pt x="6591" y="4495800"/>
                  </a:lnTo>
                  <a:lnTo>
                    <a:pt x="323" y="4423343"/>
                  </a:lnTo>
                  <a:close/>
                </a:path>
                <a:path w="1076960" h="6007100">
                  <a:moveTo>
                    <a:pt x="442791" y="4000500"/>
                  </a:moveTo>
                  <a:lnTo>
                    <a:pt x="271240" y="4000500"/>
                  </a:lnTo>
                  <a:lnTo>
                    <a:pt x="282921" y="4051300"/>
                  </a:lnTo>
                  <a:lnTo>
                    <a:pt x="290345" y="4076700"/>
                  </a:lnTo>
                  <a:lnTo>
                    <a:pt x="296691" y="4102100"/>
                  </a:lnTo>
                  <a:lnTo>
                    <a:pt x="305136" y="4127500"/>
                  </a:lnTo>
                  <a:lnTo>
                    <a:pt x="317191" y="4165600"/>
                  </a:lnTo>
                  <a:lnTo>
                    <a:pt x="322018" y="4216400"/>
                  </a:lnTo>
                  <a:lnTo>
                    <a:pt x="319850" y="4267200"/>
                  </a:lnTo>
                  <a:lnTo>
                    <a:pt x="310921" y="4305300"/>
                  </a:lnTo>
                  <a:lnTo>
                    <a:pt x="295465" y="4356100"/>
                  </a:lnTo>
                  <a:lnTo>
                    <a:pt x="273715" y="4394200"/>
                  </a:lnTo>
                  <a:lnTo>
                    <a:pt x="245903" y="4432300"/>
                  </a:lnTo>
                  <a:lnTo>
                    <a:pt x="212265" y="4470400"/>
                  </a:lnTo>
                  <a:lnTo>
                    <a:pt x="173033" y="4508500"/>
                  </a:lnTo>
                  <a:lnTo>
                    <a:pt x="128441" y="4546600"/>
                  </a:lnTo>
                  <a:lnTo>
                    <a:pt x="96731" y="4572000"/>
                  </a:lnTo>
                  <a:lnTo>
                    <a:pt x="63496" y="4597400"/>
                  </a:lnTo>
                  <a:lnTo>
                    <a:pt x="37287" y="4610100"/>
                  </a:lnTo>
                  <a:lnTo>
                    <a:pt x="26650" y="4622800"/>
                  </a:lnTo>
                  <a:lnTo>
                    <a:pt x="187401" y="4622800"/>
                  </a:lnTo>
                  <a:lnTo>
                    <a:pt x="213725" y="4610100"/>
                  </a:lnTo>
                  <a:lnTo>
                    <a:pt x="241491" y="4597400"/>
                  </a:lnTo>
                  <a:lnTo>
                    <a:pt x="270490" y="4584700"/>
                  </a:lnTo>
                  <a:lnTo>
                    <a:pt x="293935" y="4572000"/>
                  </a:lnTo>
                  <a:lnTo>
                    <a:pt x="332463" y="4572000"/>
                  </a:lnTo>
                  <a:lnTo>
                    <a:pt x="368481" y="4559300"/>
                  </a:lnTo>
                  <a:lnTo>
                    <a:pt x="489629" y="4559300"/>
                  </a:lnTo>
                  <a:lnTo>
                    <a:pt x="506299" y="4521200"/>
                  </a:lnTo>
                  <a:lnTo>
                    <a:pt x="524044" y="4495800"/>
                  </a:lnTo>
                  <a:lnTo>
                    <a:pt x="542845" y="4457700"/>
                  </a:lnTo>
                  <a:lnTo>
                    <a:pt x="562679" y="4419600"/>
                  </a:lnTo>
                  <a:lnTo>
                    <a:pt x="591418" y="4381500"/>
                  </a:lnTo>
                  <a:lnTo>
                    <a:pt x="602023" y="4368800"/>
                  </a:lnTo>
                  <a:lnTo>
                    <a:pt x="395001" y="4368800"/>
                  </a:lnTo>
                  <a:lnTo>
                    <a:pt x="391308" y="4318000"/>
                  </a:lnTo>
                  <a:lnTo>
                    <a:pt x="387351" y="4279900"/>
                  </a:lnTo>
                  <a:lnTo>
                    <a:pt x="384720" y="4229100"/>
                  </a:lnTo>
                  <a:lnTo>
                    <a:pt x="385005" y="4178300"/>
                  </a:lnTo>
                  <a:lnTo>
                    <a:pt x="389796" y="4140200"/>
                  </a:lnTo>
                  <a:lnTo>
                    <a:pt x="400684" y="4089400"/>
                  </a:lnTo>
                  <a:lnTo>
                    <a:pt x="419258" y="4038600"/>
                  </a:lnTo>
                  <a:lnTo>
                    <a:pt x="442791" y="4000500"/>
                  </a:lnTo>
                  <a:close/>
                </a:path>
                <a:path w="1076960" h="6007100">
                  <a:moveTo>
                    <a:pt x="323" y="4416646"/>
                  </a:moveTo>
                  <a:lnTo>
                    <a:pt x="0" y="4419600"/>
                  </a:lnTo>
                  <a:lnTo>
                    <a:pt x="323" y="4423343"/>
                  </a:lnTo>
                  <a:lnTo>
                    <a:pt x="323" y="4416646"/>
                  </a:lnTo>
                  <a:close/>
                </a:path>
                <a:path w="1076960" h="6007100">
                  <a:moveTo>
                    <a:pt x="124760" y="4127500"/>
                  </a:moveTo>
                  <a:lnTo>
                    <a:pt x="41763" y="4127500"/>
                  </a:lnTo>
                  <a:lnTo>
                    <a:pt x="323" y="4203700"/>
                  </a:lnTo>
                  <a:lnTo>
                    <a:pt x="323" y="4416646"/>
                  </a:lnTo>
                  <a:lnTo>
                    <a:pt x="6962" y="4356100"/>
                  </a:lnTo>
                  <a:lnTo>
                    <a:pt x="27565" y="4292600"/>
                  </a:lnTo>
                  <a:lnTo>
                    <a:pt x="46405" y="4241800"/>
                  </a:lnTo>
                  <a:lnTo>
                    <a:pt x="70894" y="4203700"/>
                  </a:lnTo>
                  <a:lnTo>
                    <a:pt x="100988" y="4152900"/>
                  </a:lnTo>
                  <a:lnTo>
                    <a:pt x="124760" y="4127500"/>
                  </a:lnTo>
                  <a:close/>
                </a:path>
                <a:path w="1076960" h="6007100">
                  <a:moveTo>
                    <a:pt x="843597" y="3733800"/>
                  </a:moveTo>
                  <a:lnTo>
                    <a:pt x="650805" y="3733800"/>
                  </a:lnTo>
                  <a:lnTo>
                    <a:pt x="669937" y="3784600"/>
                  </a:lnTo>
                  <a:lnTo>
                    <a:pt x="684902" y="3835400"/>
                  </a:lnTo>
                  <a:lnTo>
                    <a:pt x="695505" y="3886200"/>
                  </a:lnTo>
                  <a:lnTo>
                    <a:pt x="701549" y="3924300"/>
                  </a:lnTo>
                  <a:lnTo>
                    <a:pt x="702838" y="3975100"/>
                  </a:lnTo>
                  <a:lnTo>
                    <a:pt x="699177" y="4025900"/>
                  </a:lnTo>
                  <a:lnTo>
                    <a:pt x="690368" y="4076700"/>
                  </a:lnTo>
                  <a:lnTo>
                    <a:pt x="676217" y="4127500"/>
                  </a:lnTo>
                  <a:lnTo>
                    <a:pt x="656473" y="4165600"/>
                  </a:lnTo>
                  <a:lnTo>
                    <a:pt x="631358" y="4203700"/>
                  </a:lnTo>
                  <a:lnTo>
                    <a:pt x="601356" y="4254500"/>
                  </a:lnTo>
                  <a:lnTo>
                    <a:pt x="566951" y="4279900"/>
                  </a:lnTo>
                  <a:lnTo>
                    <a:pt x="528629" y="4318000"/>
                  </a:lnTo>
                  <a:lnTo>
                    <a:pt x="486874" y="4343400"/>
                  </a:lnTo>
                  <a:lnTo>
                    <a:pt x="442170" y="4356100"/>
                  </a:lnTo>
                  <a:lnTo>
                    <a:pt x="395001" y="4368800"/>
                  </a:lnTo>
                  <a:lnTo>
                    <a:pt x="602023" y="4368800"/>
                  </a:lnTo>
                  <a:lnTo>
                    <a:pt x="623233" y="4343400"/>
                  </a:lnTo>
                  <a:lnTo>
                    <a:pt x="657934" y="4305300"/>
                  </a:lnTo>
                  <a:lnTo>
                    <a:pt x="695331" y="4267200"/>
                  </a:lnTo>
                  <a:lnTo>
                    <a:pt x="717491" y="4254500"/>
                  </a:lnTo>
                  <a:lnTo>
                    <a:pt x="740403" y="4229100"/>
                  </a:lnTo>
                  <a:lnTo>
                    <a:pt x="764039" y="4216400"/>
                  </a:lnTo>
                  <a:lnTo>
                    <a:pt x="788371" y="4203700"/>
                  </a:lnTo>
                  <a:lnTo>
                    <a:pt x="826057" y="4178300"/>
                  </a:lnTo>
                  <a:lnTo>
                    <a:pt x="845041" y="4178300"/>
                  </a:lnTo>
                  <a:lnTo>
                    <a:pt x="863923" y="4165600"/>
                  </a:lnTo>
                  <a:lnTo>
                    <a:pt x="934254" y="4127500"/>
                  </a:lnTo>
                  <a:lnTo>
                    <a:pt x="956151" y="4114800"/>
                  </a:lnTo>
                  <a:lnTo>
                    <a:pt x="762984" y="4114800"/>
                  </a:lnTo>
                  <a:lnTo>
                    <a:pt x="760431" y="3987800"/>
                  </a:lnTo>
                  <a:lnTo>
                    <a:pt x="764235" y="3911600"/>
                  </a:lnTo>
                  <a:lnTo>
                    <a:pt x="778582" y="3848100"/>
                  </a:lnTo>
                  <a:lnTo>
                    <a:pt x="807662" y="3797300"/>
                  </a:lnTo>
                  <a:lnTo>
                    <a:pt x="833438" y="3746500"/>
                  </a:lnTo>
                  <a:lnTo>
                    <a:pt x="843597" y="3733800"/>
                  </a:lnTo>
                  <a:close/>
                </a:path>
                <a:path w="1076960" h="6007100">
                  <a:moveTo>
                    <a:pt x="449970" y="3556000"/>
                  </a:moveTo>
                  <a:lnTo>
                    <a:pt x="289871" y="3556000"/>
                  </a:lnTo>
                  <a:lnTo>
                    <a:pt x="285540" y="3670300"/>
                  </a:lnTo>
                  <a:lnTo>
                    <a:pt x="278704" y="3733800"/>
                  </a:lnTo>
                  <a:lnTo>
                    <a:pt x="264510" y="3784600"/>
                  </a:lnTo>
                  <a:lnTo>
                    <a:pt x="238105" y="3835400"/>
                  </a:lnTo>
                  <a:lnTo>
                    <a:pt x="210119" y="3873500"/>
                  </a:lnTo>
                  <a:lnTo>
                    <a:pt x="175301" y="3911600"/>
                  </a:lnTo>
                  <a:lnTo>
                    <a:pt x="135283" y="3937000"/>
                  </a:lnTo>
                  <a:lnTo>
                    <a:pt x="91694" y="3962400"/>
                  </a:lnTo>
                  <a:lnTo>
                    <a:pt x="46164" y="3987800"/>
                  </a:lnTo>
                  <a:lnTo>
                    <a:pt x="323" y="4000500"/>
                  </a:lnTo>
                  <a:lnTo>
                    <a:pt x="323" y="4140200"/>
                  </a:lnTo>
                  <a:lnTo>
                    <a:pt x="10761" y="4127500"/>
                  </a:lnTo>
                  <a:lnTo>
                    <a:pt x="124760" y="4127500"/>
                  </a:lnTo>
                  <a:lnTo>
                    <a:pt x="136645" y="4114800"/>
                  </a:lnTo>
                  <a:lnTo>
                    <a:pt x="156888" y="4102100"/>
                  </a:lnTo>
                  <a:lnTo>
                    <a:pt x="178428" y="4076700"/>
                  </a:lnTo>
                  <a:lnTo>
                    <a:pt x="201092" y="4064000"/>
                  </a:lnTo>
                  <a:lnTo>
                    <a:pt x="240218" y="4038600"/>
                  </a:lnTo>
                  <a:lnTo>
                    <a:pt x="271240" y="4000500"/>
                  </a:lnTo>
                  <a:lnTo>
                    <a:pt x="442791" y="4000500"/>
                  </a:lnTo>
                  <a:lnTo>
                    <a:pt x="470234" y="3962400"/>
                  </a:lnTo>
                  <a:lnTo>
                    <a:pt x="500405" y="3924300"/>
                  </a:lnTo>
                  <a:lnTo>
                    <a:pt x="299142" y="3924300"/>
                  </a:lnTo>
                  <a:lnTo>
                    <a:pt x="311370" y="3848100"/>
                  </a:lnTo>
                  <a:lnTo>
                    <a:pt x="318196" y="3810000"/>
                  </a:lnTo>
                  <a:lnTo>
                    <a:pt x="322096" y="3784600"/>
                  </a:lnTo>
                  <a:lnTo>
                    <a:pt x="325545" y="3771900"/>
                  </a:lnTo>
                  <a:lnTo>
                    <a:pt x="342637" y="3721100"/>
                  </a:lnTo>
                  <a:lnTo>
                    <a:pt x="366014" y="3670300"/>
                  </a:lnTo>
                  <a:lnTo>
                    <a:pt x="394743" y="3619500"/>
                  </a:lnTo>
                  <a:lnTo>
                    <a:pt x="449970" y="3556000"/>
                  </a:lnTo>
                  <a:close/>
                </a:path>
                <a:path w="1076960" h="6007100">
                  <a:moveTo>
                    <a:pt x="849988" y="3365500"/>
                  </a:moveTo>
                  <a:lnTo>
                    <a:pt x="693159" y="3365500"/>
                  </a:lnTo>
                  <a:lnTo>
                    <a:pt x="692538" y="3416300"/>
                  </a:lnTo>
                  <a:lnTo>
                    <a:pt x="688869" y="3454400"/>
                  </a:lnTo>
                  <a:lnTo>
                    <a:pt x="681752" y="3505200"/>
                  </a:lnTo>
                  <a:lnTo>
                    <a:pt x="670789" y="3543300"/>
                  </a:lnTo>
                  <a:lnTo>
                    <a:pt x="655580" y="3594100"/>
                  </a:lnTo>
                  <a:lnTo>
                    <a:pt x="632367" y="3644900"/>
                  </a:lnTo>
                  <a:lnTo>
                    <a:pt x="604196" y="3683000"/>
                  </a:lnTo>
                  <a:lnTo>
                    <a:pt x="571825" y="3721100"/>
                  </a:lnTo>
                  <a:lnTo>
                    <a:pt x="536010" y="3759200"/>
                  </a:lnTo>
                  <a:lnTo>
                    <a:pt x="497508" y="3797300"/>
                  </a:lnTo>
                  <a:lnTo>
                    <a:pt x="457077" y="3835400"/>
                  </a:lnTo>
                  <a:lnTo>
                    <a:pt x="415474" y="3860800"/>
                  </a:lnTo>
                  <a:lnTo>
                    <a:pt x="388531" y="3873500"/>
                  </a:lnTo>
                  <a:lnTo>
                    <a:pt x="349516" y="3898900"/>
                  </a:lnTo>
                  <a:lnTo>
                    <a:pt x="314397" y="3911600"/>
                  </a:lnTo>
                  <a:lnTo>
                    <a:pt x="299142" y="3924300"/>
                  </a:lnTo>
                  <a:lnTo>
                    <a:pt x="500405" y="3924300"/>
                  </a:lnTo>
                  <a:lnTo>
                    <a:pt x="532122" y="3886200"/>
                  </a:lnTo>
                  <a:lnTo>
                    <a:pt x="564202" y="3848100"/>
                  </a:lnTo>
                  <a:lnTo>
                    <a:pt x="595464" y="3822700"/>
                  </a:lnTo>
                  <a:lnTo>
                    <a:pt x="624726" y="3784600"/>
                  </a:lnTo>
                  <a:lnTo>
                    <a:pt x="650805" y="3733800"/>
                  </a:lnTo>
                  <a:lnTo>
                    <a:pt x="843597" y="3733800"/>
                  </a:lnTo>
                  <a:lnTo>
                    <a:pt x="863913" y="3708400"/>
                  </a:lnTo>
                  <a:lnTo>
                    <a:pt x="898550" y="3670300"/>
                  </a:lnTo>
                  <a:lnTo>
                    <a:pt x="936815" y="3632200"/>
                  </a:lnTo>
                  <a:lnTo>
                    <a:pt x="756342" y="3632200"/>
                  </a:lnTo>
                  <a:lnTo>
                    <a:pt x="769181" y="3594100"/>
                  </a:lnTo>
                  <a:lnTo>
                    <a:pt x="782219" y="3543300"/>
                  </a:lnTo>
                  <a:lnTo>
                    <a:pt x="796167" y="3492500"/>
                  </a:lnTo>
                  <a:lnTo>
                    <a:pt x="811734" y="3454400"/>
                  </a:lnTo>
                  <a:lnTo>
                    <a:pt x="829633" y="3403600"/>
                  </a:lnTo>
                  <a:lnTo>
                    <a:pt x="842719" y="3378200"/>
                  </a:lnTo>
                  <a:lnTo>
                    <a:pt x="849988" y="3365500"/>
                  </a:lnTo>
                  <a:close/>
                </a:path>
                <a:path w="1076960" h="6007100">
                  <a:moveTo>
                    <a:pt x="267070" y="2654300"/>
                  </a:moveTo>
                  <a:lnTo>
                    <a:pt x="141903" y="2654300"/>
                  </a:lnTo>
                  <a:lnTo>
                    <a:pt x="143093" y="2705100"/>
                  </a:lnTo>
                  <a:lnTo>
                    <a:pt x="151312" y="2743200"/>
                  </a:lnTo>
                  <a:lnTo>
                    <a:pt x="163382" y="2794000"/>
                  </a:lnTo>
                  <a:lnTo>
                    <a:pt x="176122" y="2844800"/>
                  </a:lnTo>
                  <a:lnTo>
                    <a:pt x="186355" y="2882900"/>
                  </a:lnTo>
                  <a:lnTo>
                    <a:pt x="190900" y="2933700"/>
                  </a:lnTo>
                  <a:lnTo>
                    <a:pt x="190236" y="2946400"/>
                  </a:lnTo>
                  <a:lnTo>
                    <a:pt x="187737" y="2971800"/>
                  </a:lnTo>
                  <a:lnTo>
                    <a:pt x="183524" y="2997200"/>
                  </a:lnTo>
                  <a:lnTo>
                    <a:pt x="177717" y="3009900"/>
                  </a:lnTo>
                  <a:lnTo>
                    <a:pt x="167097" y="3035300"/>
                  </a:lnTo>
                  <a:lnTo>
                    <a:pt x="153889" y="3073400"/>
                  </a:lnTo>
                  <a:lnTo>
                    <a:pt x="138408" y="3098800"/>
                  </a:lnTo>
                  <a:lnTo>
                    <a:pt x="120973" y="3124200"/>
                  </a:lnTo>
                  <a:lnTo>
                    <a:pt x="96212" y="3149600"/>
                  </a:lnTo>
                  <a:lnTo>
                    <a:pt x="66844" y="3187700"/>
                  </a:lnTo>
                  <a:lnTo>
                    <a:pt x="34379" y="3213100"/>
                  </a:lnTo>
                  <a:lnTo>
                    <a:pt x="323" y="3238500"/>
                  </a:lnTo>
                  <a:lnTo>
                    <a:pt x="323" y="3352800"/>
                  </a:lnTo>
                  <a:lnTo>
                    <a:pt x="5784" y="3352800"/>
                  </a:lnTo>
                  <a:lnTo>
                    <a:pt x="3116" y="3390900"/>
                  </a:lnTo>
                  <a:lnTo>
                    <a:pt x="1746" y="3403600"/>
                  </a:lnTo>
                  <a:lnTo>
                    <a:pt x="323" y="3416300"/>
                  </a:lnTo>
                  <a:lnTo>
                    <a:pt x="323" y="3708400"/>
                  </a:lnTo>
                  <a:lnTo>
                    <a:pt x="10712" y="3708400"/>
                  </a:lnTo>
                  <a:lnTo>
                    <a:pt x="16148" y="3695700"/>
                  </a:lnTo>
                  <a:lnTo>
                    <a:pt x="94600" y="3657600"/>
                  </a:lnTo>
                  <a:lnTo>
                    <a:pt x="184727" y="3606800"/>
                  </a:lnTo>
                  <a:lnTo>
                    <a:pt x="258996" y="3568700"/>
                  </a:lnTo>
                  <a:lnTo>
                    <a:pt x="289871" y="3556000"/>
                  </a:lnTo>
                  <a:lnTo>
                    <a:pt x="449970" y="3556000"/>
                  </a:lnTo>
                  <a:lnTo>
                    <a:pt x="461015" y="3543300"/>
                  </a:lnTo>
                  <a:lnTo>
                    <a:pt x="84918" y="3543300"/>
                  </a:lnTo>
                  <a:lnTo>
                    <a:pt x="131705" y="3429000"/>
                  </a:lnTo>
                  <a:lnTo>
                    <a:pt x="143153" y="3390900"/>
                  </a:lnTo>
                  <a:lnTo>
                    <a:pt x="155821" y="3365500"/>
                  </a:lnTo>
                  <a:lnTo>
                    <a:pt x="170715" y="3340100"/>
                  </a:lnTo>
                  <a:lnTo>
                    <a:pt x="188842" y="3327400"/>
                  </a:lnTo>
                  <a:lnTo>
                    <a:pt x="212336" y="3302000"/>
                  </a:lnTo>
                  <a:lnTo>
                    <a:pt x="238944" y="3289300"/>
                  </a:lnTo>
                  <a:lnTo>
                    <a:pt x="267695" y="3276600"/>
                  </a:lnTo>
                  <a:lnTo>
                    <a:pt x="297618" y="3263900"/>
                  </a:lnTo>
                  <a:lnTo>
                    <a:pt x="328618" y="3251200"/>
                  </a:lnTo>
                  <a:lnTo>
                    <a:pt x="360673" y="3251200"/>
                  </a:lnTo>
                  <a:lnTo>
                    <a:pt x="393033" y="3238500"/>
                  </a:lnTo>
                  <a:lnTo>
                    <a:pt x="961242" y="3238500"/>
                  </a:lnTo>
                  <a:lnTo>
                    <a:pt x="976521" y="3225800"/>
                  </a:lnTo>
                  <a:lnTo>
                    <a:pt x="1008094" y="3200400"/>
                  </a:lnTo>
                  <a:lnTo>
                    <a:pt x="1025090" y="3187700"/>
                  </a:lnTo>
                  <a:lnTo>
                    <a:pt x="227374" y="3187700"/>
                  </a:lnTo>
                  <a:lnTo>
                    <a:pt x="248008" y="3149600"/>
                  </a:lnTo>
                  <a:lnTo>
                    <a:pt x="269347" y="3098800"/>
                  </a:lnTo>
                  <a:lnTo>
                    <a:pt x="290296" y="3060700"/>
                  </a:lnTo>
                  <a:lnTo>
                    <a:pt x="309759" y="3009900"/>
                  </a:lnTo>
                  <a:lnTo>
                    <a:pt x="312400" y="3009900"/>
                  </a:lnTo>
                  <a:lnTo>
                    <a:pt x="314991" y="2997200"/>
                  </a:lnTo>
                  <a:lnTo>
                    <a:pt x="317468" y="2997200"/>
                  </a:lnTo>
                  <a:lnTo>
                    <a:pt x="337546" y="2946400"/>
                  </a:lnTo>
                  <a:lnTo>
                    <a:pt x="361276" y="2895600"/>
                  </a:lnTo>
                  <a:lnTo>
                    <a:pt x="390455" y="2844800"/>
                  </a:lnTo>
                  <a:lnTo>
                    <a:pt x="426878" y="2806700"/>
                  </a:lnTo>
                  <a:lnTo>
                    <a:pt x="467708" y="2781300"/>
                  </a:lnTo>
                  <a:lnTo>
                    <a:pt x="512625" y="2755900"/>
                  </a:lnTo>
                  <a:lnTo>
                    <a:pt x="560068" y="2730500"/>
                  </a:lnTo>
                  <a:lnTo>
                    <a:pt x="608475" y="2717800"/>
                  </a:lnTo>
                  <a:lnTo>
                    <a:pt x="656285" y="2692400"/>
                  </a:lnTo>
                  <a:lnTo>
                    <a:pt x="257854" y="2692400"/>
                  </a:lnTo>
                  <a:lnTo>
                    <a:pt x="267070" y="2654300"/>
                  </a:lnTo>
                  <a:close/>
                </a:path>
                <a:path w="1076960" h="6007100">
                  <a:moveTo>
                    <a:pt x="1076648" y="3454400"/>
                  </a:moveTo>
                  <a:lnTo>
                    <a:pt x="1069892" y="3467100"/>
                  </a:lnTo>
                  <a:lnTo>
                    <a:pt x="1063020" y="3467100"/>
                  </a:lnTo>
                  <a:lnTo>
                    <a:pt x="1056040" y="3479800"/>
                  </a:lnTo>
                  <a:lnTo>
                    <a:pt x="1048962" y="3479800"/>
                  </a:lnTo>
                  <a:lnTo>
                    <a:pt x="1012552" y="3505200"/>
                  </a:lnTo>
                  <a:lnTo>
                    <a:pt x="974577" y="3530600"/>
                  </a:lnTo>
                  <a:lnTo>
                    <a:pt x="935532" y="3556000"/>
                  </a:lnTo>
                  <a:lnTo>
                    <a:pt x="895915" y="3568700"/>
                  </a:lnTo>
                  <a:lnTo>
                    <a:pt x="860605" y="3594100"/>
                  </a:lnTo>
                  <a:lnTo>
                    <a:pt x="789451" y="3619500"/>
                  </a:lnTo>
                  <a:lnTo>
                    <a:pt x="756342" y="3632200"/>
                  </a:lnTo>
                  <a:lnTo>
                    <a:pt x="936815" y="3632200"/>
                  </a:lnTo>
                  <a:lnTo>
                    <a:pt x="978173" y="3606800"/>
                  </a:lnTo>
                  <a:lnTo>
                    <a:pt x="999467" y="3594100"/>
                  </a:lnTo>
                  <a:lnTo>
                    <a:pt x="1023839" y="3581400"/>
                  </a:lnTo>
                  <a:lnTo>
                    <a:pt x="1049996" y="3568700"/>
                  </a:lnTo>
                  <a:lnTo>
                    <a:pt x="1076648" y="3568700"/>
                  </a:lnTo>
                  <a:lnTo>
                    <a:pt x="1076648" y="3454400"/>
                  </a:lnTo>
                  <a:close/>
                </a:path>
                <a:path w="1076960" h="6007100">
                  <a:moveTo>
                    <a:pt x="961242" y="3238500"/>
                  </a:moveTo>
                  <a:lnTo>
                    <a:pt x="559352" y="3238500"/>
                  </a:lnTo>
                  <a:lnTo>
                    <a:pt x="483740" y="3340100"/>
                  </a:lnTo>
                  <a:lnTo>
                    <a:pt x="434900" y="3390900"/>
                  </a:lnTo>
                  <a:lnTo>
                    <a:pt x="391558" y="3429000"/>
                  </a:lnTo>
                  <a:lnTo>
                    <a:pt x="332441" y="3454400"/>
                  </a:lnTo>
                  <a:lnTo>
                    <a:pt x="261206" y="3492500"/>
                  </a:lnTo>
                  <a:lnTo>
                    <a:pt x="179738" y="3517900"/>
                  </a:lnTo>
                  <a:lnTo>
                    <a:pt x="112740" y="3530600"/>
                  </a:lnTo>
                  <a:lnTo>
                    <a:pt x="84918" y="3543300"/>
                  </a:lnTo>
                  <a:lnTo>
                    <a:pt x="461015" y="3543300"/>
                  </a:lnTo>
                  <a:lnTo>
                    <a:pt x="496403" y="3505200"/>
                  </a:lnTo>
                  <a:lnTo>
                    <a:pt x="533653" y="3479800"/>
                  </a:lnTo>
                  <a:lnTo>
                    <a:pt x="572359" y="3454400"/>
                  </a:lnTo>
                  <a:lnTo>
                    <a:pt x="612116" y="3416300"/>
                  </a:lnTo>
                  <a:lnTo>
                    <a:pt x="693159" y="3365500"/>
                  </a:lnTo>
                  <a:lnTo>
                    <a:pt x="849988" y="3365500"/>
                  </a:lnTo>
                  <a:lnTo>
                    <a:pt x="857257" y="3352800"/>
                  </a:lnTo>
                  <a:lnTo>
                    <a:pt x="873437" y="3327400"/>
                  </a:lnTo>
                  <a:lnTo>
                    <a:pt x="891444" y="3302000"/>
                  </a:lnTo>
                  <a:lnTo>
                    <a:pt x="917309" y="3276600"/>
                  </a:lnTo>
                  <a:lnTo>
                    <a:pt x="945964" y="3251200"/>
                  </a:lnTo>
                  <a:lnTo>
                    <a:pt x="961242" y="3238500"/>
                  </a:lnTo>
                  <a:close/>
                </a:path>
                <a:path w="1076960" h="6007100">
                  <a:moveTo>
                    <a:pt x="826963" y="2667000"/>
                  </a:moveTo>
                  <a:lnTo>
                    <a:pt x="701935" y="2667000"/>
                  </a:lnTo>
                  <a:lnTo>
                    <a:pt x="660380" y="2870200"/>
                  </a:lnTo>
                  <a:lnTo>
                    <a:pt x="654058" y="2908300"/>
                  </a:lnTo>
                  <a:lnTo>
                    <a:pt x="646828" y="2933700"/>
                  </a:lnTo>
                  <a:lnTo>
                    <a:pt x="637833" y="2971800"/>
                  </a:lnTo>
                  <a:lnTo>
                    <a:pt x="626217" y="2997200"/>
                  </a:lnTo>
                  <a:lnTo>
                    <a:pt x="623246" y="2997200"/>
                  </a:lnTo>
                  <a:lnTo>
                    <a:pt x="619944" y="3009900"/>
                  </a:lnTo>
                  <a:lnTo>
                    <a:pt x="616477" y="3009900"/>
                  </a:lnTo>
                  <a:lnTo>
                    <a:pt x="588158" y="3048000"/>
                  </a:lnTo>
                  <a:lnTo>
                    <a:pt x="553321" y="3086100"/>
                  </a:lnTo>
                  <a:lnTo>
                    <a:pt x="513333" y="3124200"/>
                  </a:lnTo>
                  <a:lnTo>
                    <a:pt x="469563" y="3149600"/>
                  </a:lnTo>
                  <a:lnTo>
                    <a:pt x="423447" y="3162300"/>
                  </a:lnTo>
                  <a:lnTo>
                    <a:pt x="326564" y="3187700"/>
                  </a:lnTo>
                  <a:lnTo>
                    <a:pt x="1025090" y="3187700"/>
                  </a:lnTo>
                  <a:lnTo>
                    <a:pt x="1042185" y="3175000"/>
                  </a:lnTo>
                  <a:lnTo>
                    <a:pt x="689735" y="3175000"/>
                  </a:lnTo>
                  <a:lnTo>
                    <a:pt x="640276" y="3162300"/>
                  </a:lnTo>
                  <a:lnTo>
                    <a:pt x="673928" y="3124200"/>
                  </a:lnTo>
                  <a:lnTo>
                    <a:pt x="704511" y="3086100"/>
                  </a:lnTo>
                  <a:lnTo>
                    <a:pt x="733368" y="3048000"/>
                  </a:lnTo>
                  <a:lnTo>
                    <a:pt x="761841" y="3009900"/>
                  </a:lnTo>
                  <a:lnTo>
                    <a:pt x="784035" y="2984500"/>
                  </a:lnTo>
                  <a:lnTo>
                    <a:pt x="832423" y="2933700"/>
                  </a:lnTo>
                  <a:lnTo>
                    <a:pt x="900142" y="2882900"/>
                  </a:lnTo>
                  <a:lnTo>
                    <a:pt x="942214" y="2857500"/>
                  </a:lnTo>
                  <a:lnTo>
                    <a:pt x="1030682" y="2832100"/>
                  </a:lnTo>
                  <a:lnTo>
                    <a:pt x="781843" y="2832100"/>
                  </a:lnTo>
                  <a:lnTo>
                    <a:pt x="798083" y="2755900"/>
                  </a:lnTo>
                  <a:lnTo>
                    <a:pt x="808653" y="2717800"/>
                  </a:lnTo>
                  <a:lnTo>
                    <a:pt x="818194" y="2692400"/>
                  </a:lnTo>
                  <a:lnTo>
                    <a:pt x="826963" y="2667000"/>
                  </a:lnTo>
                  <a:close/>
                </a:path>
                <a:path w="1076960" h="6007100">
                  <a:moveTo>
                    <a:pt x="1076648" y="3022600"/>
                  </a:moveTo>
                  <a:lnTo>
                    <a:pt x="1055412" y="3048000"/>
                  </a:lnTo>
                  <a:lnTo>
                    <a:pt x="1031821" y="3073400"/>
                  </a:lnTo>
                  <a:lnTo>
                    <a:pt x="1006072" y="3098800"/>
                  </a:lnTo>
                  <a:lnTo>
                    <a:pt x="978363" y="3111500"/>
                  </a:lnTo>
                  <a:lnTo>
                    <a:pt x="934549" y="3136900"/>
                  </a:lnTo>
                  <a:lnTo>
                    <a:pt x="888133" y="3149600"/>
                  </a:lnTo>
                  <a:lnTo>
                    <a:pt x="790151" y="3175000"/>
                  </a:lnTo>
                  <a:lnTo>
                    <a:pt x="1059373" y="3175000"/>
                  </a:lnTo>
                  <a:lnTo>
                    <a:pt x="1076648" y="3162300"/>
                  </a:lnTo>
                  <a:lnTo>
                    <a:pt x="1076648" y="3022600"/>
                  </a:lnTo>
                  <a:close/>
                </a:path>
                <a:path w="1076960" h="6007100">
                  <a:moveTo>
                    <a:pt x="1076648" y="2692400"/>
                  </a:moveTo>
                  <a:lnTo>
                    <a:pt x="1046681" y="2717800"/>
                  </a:lnTo>
                  <a:lnTo>
                    <a:pt x="1013047" y="2743200"/>
                  </a:lnTo>
                  <a:lnTo>
                    <a:pt x="947073" y="2768600"/>
                  </a:lnTo>
                  <a:lnTo>
                    <a:pt x="870913" y="2806700"/>
                  </a:lnTo>
                  <a:lnTo>
                    <a:pt x="808019" y="2819400"/>
                  </a:lnTo>
                  <a:lnTo>
                    <a:pt x="781843" y="2832100"/>
                  </a:lnTo>
                  <a:lnTo>
                    <a:pt x="1076648" y="2832100"/>
                  </a:lnTo>
                  <a:lnTo>
                    <a:pt x="1076648" y="2692400"/>
                  </a:lnTo>
                  <a:close/>
                </a:path>
                <a:path w="1076960" h="6007100">
                  <a:moveTo>
                    <a:pt x="252517" y="2070100"/>
                  </a:moveTo>
                  <a:lnTo>
                    <a:pt x="138652" y="2070100"/>
                  </a:lnTo>
                  <a:lnTo>
                    <a:pt x="130152" y="2120900"/>
                  </a:lnTo>
                  <a:lnTo>
                    <a:pt x="125690" y="2171700"/>
                  </a:lnTo>
                  <a:lnTo>
                    <a:pt x="123780" y="2222500"/>
                  </a:lnTo>
                  <a:lnTo>
                    <a:pt x="122932" y="2273300"/>
                  </a:lnTo>
                  <a:lnTo>
                    <a:pt x="121660" y="2324100"/>
                  </a:lnTo>
                  <a:lnTo>
                    <a:pt x="118474" y="2374900"/>
                  </a:lnTo>
                  <a:lnTo>
                    <a:pt x="111888" y="2425700"/>
                  </a:lnTo>
                  <a:lnTo>
                    <a:pt x="100412" y="2476500"/>
                  </a:lnTo>
                  <a:lnTo>
                    <a:pt x="82566" y="2527300"/>
                  </a:lnTo>
                  <a:lnTo>
                    <a:pt x="59293" y="2565400"/>
                  </a:lnTo>
                  <a:lnTo>
                    <a:pt x="31557" y="2603500"/>
                  </a:lnTo>
                  <a:lnTo>
                    <a:pt x="323" y="2641600"/>
                  </a:lnTo>
                  <a:lnTo>
                    <a:pt x="323" y="2806700"/>
                  </a:lnTo>
                  <a:lnTo>
                    <a:pt x="31896" y="2768600"/>
                  </a:lnTo>
                  <a:lnTo>
                    <a:pt x="66846" y="2730500"/>
                  </a:lnTo>
                  <a:lnTo>
                    <a:pt x="103929" y="2692400"/>
                  </a:lnTo>
                  <a:lnTo>
                    <a:pt x="141903" y="2654300"/>
                  </a:lnTo>
                  <a:lnTo>
                    <a:pt x="267070" y="2654300"/>
                  </a:lnTo>
                  <a:lnTo>
                    <a:pt x="270143" y="2641600"/>
                  </a:lnTo>
                  <a:lnTo>
                    <a:pt x="283116" y="2590800"/>
                  </a:lnTo>
                  <a:lnTo>
                    <a:pt x="295368" y="2552700"/>
                  </a:lnTo>
                  <a:lnTo>
                    <a:pt x="305492" y="2501900"/>
                  </a:lnTo>
                  <a:lnTo>
                    <a:pt x="315090" y="2463800"/>
                  </a:lnTo>
                  <a:lnTo>
                    <a:pt x="328045" y="2413000"/>
                  </a:lnTo>
                  <a:lnTo>
                    <a:pt x="346199" y="2374900"/>
                  </a:lnTo>
                  <a:lnTo>
                    <a:pt x="371392" y="2324100"/>
                  </a:lnTo>
                  <a:lnTo>
                    <a:pt x="255987" y="2324100"/>
                  </a:lnTo>
                  <a:lnTo>
                    <a:pt x="242961" y="2273300"/>
                  </a:lnTo>
                  <a:lnTo>
                    <a:pt x="236228" y="2222500"/>
                  </a:lnTo>
                  <a:lnTo>
                    <a:pt x="235662" y="2171700"/>
                  </a:lnTo>
                  <a:lnTo>
                    <a:pt x="241134" y="2120900"/>
                  </a:lnTo>
                  <a:lnTo>
                    <a:pt x="252517" y="2070100"/>
                  </a:lnTo>
                  <a:close/>
                </a:path>
                <a:path w="1076960" h="6007100">
                  <a:moveTo>
                    <a:pt x="825297" y="2171700"/>
                  </a:moveTo>
                  <a:lnTo>
                    <a:pt x="585997" y="2171700"/>
                  </a:lnTo>
                  <a:lnTo>
                    <a:pt x="580980" y="2349500"/>
                  </a:lnTo>
                  <a:lnTo>
                    <a:pt x="580089" y="2374900"/>
                  </a:lnTo>
                  <a:lnTo>
                    <a:pt x="578396" y="2413000"/>
                  </a:lnTo>
                  <a:lnTo>
                    <a:pt x="569448" y="2463800"/>
                  </a:lnTo>
                  <a:lnTo>
                    <a:pt x="552258" y="2501900"/>
                  </a:lnTo>
                  <a:lnTo>
                    <a:pt x="526872" y="2540000"/>
                  </a:lnTo>
                  <a:lnTo>
                    <a:pt x="494818" y="2578100"/>
                  </a:lnTo>
                  <a:lnTo>
                    <a:pt x="457625" y="2616200"/>
                  </a:lnTo>
                  <a:lnTo>
                    <a:pt x="411600" y="2641600"/>
                  </a:lnTo>
                  <a:lnTo>
                    <a:pt x="362459" y="2667000"/>
                  </a:lnTo>
                  <a:lnTo>
                    <a:pt x="257854" y="2692400"/>
                  </a:lnTo>
                  <a:lnTo>
                    <a:pt x="656285" y="2692400"/>
                  </a:lnTo>
                  <a:lnTo>
                    <a:pt x="701935" y="2667000"/>
                  </a:lnTo>
                  <a:lnTo>
                    <a:pt x="826963" y="2667000"/>
                  </a:lnTo>
                  <a:lnTo>
                    <a:pt x="831348" y="2654300"/>
                  </a:lnTo>
                  <a:lnTo>
                    <a:pt x="850938" y="2616200"/>
                  </a:lnTo>
                  <a:lnTo>
                    <a:pt x="877220" y="2578100"/>
                  </a:lnTo>
                  <a:lnTo>
                    <a:pt x="887568" y="2565400"/>
                  </a:lnTo>
                  <a:lnTo>
                    <a:pt x="625709" y="2565400"/>
                  </a:lnTo>
                  <a:lnTo>
                    <a:pt x="651805" y="2476500"/>
                  </a:lnTo>
                  <a:lnTo>
                    <a:pt x="668786" y="2413000"/>
                  </a:lnTo>
                  <a:lnTo>
                    <a:pt x="684108" y="2374900"/>
                  </a:lnTo>
                  <a:lnTo>
                    <a:pt x="705224" y="2336800"/>
                  </a:lnTo>
                  <a:lnTo>
                    <a:pt x="729732" y="2286000"/>
                  </a:lnTo>
                  <a:lnTo>
                    <a:pt x="757815" y="2247900"/>
                  </a:lnTo>
                  <a:lnTo>
                    <a:pt x="789621" y="2209800"/>
                  </a:lnTo>
                  <a:lnTo>
                    <a:pt x="825297" y="2171700"/>
                  </a:lnTo>
                  <a:close/>
                </a:path>
                <a:path w="1076960" h="6007100">
                  <a:moveTo>
                    <a:pt x="1076648" y="2247900"/>
                  </a:moveTo>
                  <a:lnTo>
                    <a:pt x="1070839" y="2260600"/>
                  </a:lnTo>
                  <a:lnTo>
                    <a:pt x="1064872" y="2260600"/>
                  </a:lnTo>
                  <a:lnTo>
                    <a:pt x="1058710" y="2273300"/>
                  </a:lnTo>
                  <a:lnTo>
                    <a:pt x="1051794" y="2286000"/>
                  </a:lnTo>
                  <a:lnTo>
                    <a:pt x="1051515" y="2286000"/>
                  </a:lnTo>
                  <a:lnTo>
                    <a:pt x="1022611" y="2324100"/>
                  </a:lnTo>
                  <a:lnTo>
                    <a:pt x="990023" y="2362200"/>
                  </a:lnTo>
                  <a:lnTo>
                    <a:pt x="954283" y="2387600"/>
                  </a:lnTo>
                  <a:lnTo>
                    <a:pt x="915925" y="2413000"/>
                  </a:lnTo>
                  <a:lnTo>
                    <a:pt x="875484" y="2451100"/>
                  </a:lnTo>
                  <a:lnTo>
                    <a:pt x="833491" y="2476500"/>
                  </a:lnTo>
                  <a:lnTo>
                    <a:pt x="790481" y="2501900"/>
                  </a:lnTo>
                  <a:lnTo>
                    <a:pt x="746988" y="2514600"/>
                  </a:lnTo>
                  <a:lnTo>
                    <a:pt x="703545" y="2540000"/>
                  </a:lnTo>
                  <a:lnTo>
                    <a:pt x="660685" y="2552700"/>
                  </a:lnTo>
                  <a:lnTo>
                    <a:pt x="650414" y="2565400"/>
                  </a:lnTo>
                  <a:lnTo>
                    <a:pt x="887568" y="2565400"/>
                  </a:lnTo>
                  <a:lnTo>
                    <a:pt x="908265" y="2540000"/>
                  </a:lnTo>
                  <a:lnTo>
                    <a:pt x="942143" y="2514600"/>
                  </a:lnTo>
                  <a:lnTo>
                    <a:pt x="971848" y="2489200"/>
                  </a:lnTo>
                  <a:lnTo>
                    <a:pt x="1002493" y="2476500"/>
                  </a:lnTo>
                  <a:lnTo>
                    <a:pt x="1034015" y="2451100"/>
                  </a:lnTo>
                  <a:lnTo>
                    <a:pt x="1066349" y="2438400"/>
                  </a:lnTo>
                  <a:lnTo>
                    <a:pt x="1076648" y="2425700"/>
                  </a:lnTo>
                  <a:lnTo>
                    <a:pt x="1076648" y="2247900"/>
                  </a:lnTo>
                  <a:close/>
                </a:path>
                <a:path w="1076960" h="6007100">
                  <a:moveTo>
                    <a:pt x="722653" y="1676400"/>
                  </a:moveTo>
                  <a:lnTo>
                    <a:pt x="523182" y="1676400"/>
                  </a:lnTo>
                  <a:lnTo>
                    <a:pt x="543362" y="1727200"/>
                  </a:lnTo>
                  <a:lnTo>
                    <a:pt x="554459" y="1752600"/>
                  </a:lnTo>
                  <a:lnTo>
                    <a:pt x="560408" y="1778000"/>
                  </a:lnTo>
                  <a:lnTo>
                    <a:pt x="565143" y="1790700"/>
                  </a:lnTo>
                  <a:lnTo>
                    <a:pt x="574670" y="1841500"/>
                  </a:lnTo>
                  <a:lnTo>
                    <a:pt x="579310" y="1892300"/>
                  </a:lnTo>
                  <a:lnTo>
                    <a:pt x="577330" y="1943100"/>
                  </a:lnTo>
                  <a:lnTo>
                    <a:pt x="566997" y="1993900"/>
                  </a:lnTo>
                  <a:lnTo>
                    <a:pt x="544910" y="2044700"/>
                  </a:lnTo>
                  <a:lnTo>
                    <a:pt x="514661" y="2095500"/>
                  </a:lnTo>
                  <a:lnTo>
                    <a:pt x="483819" y="2133600"/>
                  </a:lnTo>
                  <a:lnTo>
                    <a:pt x="450073" y="2171700"/>
                  </a:lnTo>
                  <a:lnTo>
                    <a:pt x="413945" y="2197100"/>
                  </a:lnTo>
                  <a:lnTo>
                    <a:pt x="375952" y="2235200"/>
                  </a:lnTo>
                  <a:lnTo>
                    <a:pt x="336615" y="2260600"/>
                  </a:lnTo>
                  <a:lnTo>
                    <a:pt x="296454" y="2286000"/>
                  </a:lnTo>
                  <a:lnTo>
                    <a:pt x="255987" y="2324100"/>
                  </a:lnTo>
                  <a:lnTo>
                    <a:pt x="371392" y="2324100"/>
                  </a:lnTo>
                  <a:lnTo>
                    <a:pt x="408438" y="2286000"/>
                  </a:lnTo>
                  <a:lnTo>
                    <a:pt x="451373" y="2260600"/>
                  </a:lnTo>
                  <a:lnTo>
                    <a:pt x="497246" y="2235200"/>
                  </a:lnTo>
                  <a:lnTo>
                    <a:pt x="543105" y="2197100"/>
                  </a:lnTo>
                  <a:lnTo>
                    <a:pt x="585997" y="2171700"/>
                  </a:lnTo>
                  <a:lnTo>
                    <a:pt x="825297" y="2171700"/>
                  </a:lnTo>
                  <a:lnTo>
                    <a:pt x="864990" y="2146300"/>
                  </a:lnTo>
                  <a:lnTo>
                    <a:pt x="903665" y="2120900"/>
                  </a:lnTo>
                  <a:lnTo>
                    <a:pt x="944924" y="2095500"/>
                  </a:lnTo>
                  <a:lnTo>
                    <a:pt x="988010" y="2070100"/>
                  </a:lnTo>
                  <a:lnTo>
                    <a:pt x="733240" y="2070100"/>
                  </a:lnTo>
                  <a:lnTo>
                    <a:pt x="714145" y="2032000"/>
                  </a:lnTo>
                  <a:lnTo>
                    <a:pt x="697456" y="1981200"/>
                  </a:lnTo>
                  <a:lnTo>
                    <a:pt x="684083" y="1943100"/>
                  </a:lnTo>
                  <a:lnTo>
                    <a:pt x="674935" y="1892300"/>
                  </a:lnTo>
                  <a:lnTo>
                    <a:pt x="670921" y="1854200"/>
                  </a:lnTo>
                  <a:lnTo>
                    <a:pt x="673191" y="1803400"/>
                  </a:lnTo>
                  <a:lnTo>
                    <a:pt x="682435" y="1752600"/>
                  </a:lnTo>
                  <a:lnTo>
                    <a:pt x="698855" y="1714500"/>
                  </a:lnTo>
                  <a:lnTo>
                    <a:pt x="722653" y="1676400"/>
                  </a:lnTo>
                  <a:close/>
                </a:path>
                <a:path w="1076960" h="6007100">
                  <a:moveTo>
                    <a:pt x="494531" y="1549400"/>
                  </a:moveTo>
                  <a:lnTo>
                    <a:pt x="384397" y="1549400"/>
                  </a:lnTo>
                  <a:lnTo>
                    <a:pt x="347549" y="1689100"/>
                  </a:lnTo>
                  <a:lnTo>
                    <a:pt x="321737" y="1778000"/>
                  </a:lnTo>
                  <a:lnTo>
                    <a:pt x="294784" y="1828800"/>
                  </a:lnTo>
                  <a:lnTo>
                    <a:pt x="254514" y="1866900"/>
                  </a:lnTo>
                  <a:lnTo>
                    <a:pt x="217776" y="1905000"/>
                  </a:lnTo>
                  <a:lnTo>
                    <a:pt x="178142" y="1930400"/>
                  </a:lnTo>
                  <a:lnTo>
                    <a:pt x="136096" y="1955800"/>
                  </a:lnTo>
                  <a:lnTo>
                    <a:pt x="92121" y="1981200"/>
                  </a:lnTo>
                  <a:lnTo>
                    <a:pt x="46702" y="2006600"/>
                  </a:lnTo>
                  <a:lnTo>
                    <a:pt x="323" y="2032000"/>
                  </a:lnTo>
                  <a:lnTo>
                    <a:pt x="323" y="2146300"/>
                  </a:lnTo>
                  <a:lnTo>
                    <a:pt x="32765" y="2133600"/>
                  </a:lnTo>
                  <a:lnTo>
                    <a:pt x="66778" y="2108200"/>
                  </a:lnTo>
                  <a:lnTo>
                    <a:pt x="102145" y="2082800"/>
                  </a:lnTo>
                  <a:lnTo>
                    <a:pt x="138652" y="2070100"/>
                  </a:lnTo>
                  <a:lnTo>
                    <a:pt x="252517" y="2070100"/>
                  </a:lnTo>
                  <a:lnTo>
                    <a:pt x="292501" y="1981200"/>
                  </a:lnTo>
                  <a:lnTo>
                    <a:pt x="320846" y="1943100"/>
                  </a:lnTo>
                  <a:lnTo>
                    <a:pt x="349533" y="1905000"/>
                  </a:lnTo>
                  <a:lnTo>
                    <a:pt x="380304" y="1879600"/>
                  </a:lnTo>
                  <a:lnTo>
                    <a:pt x="411689" y="1841500"/>
                  </a:lnTo>
                  <a:lnTo>
                    <a:pt x="442220" y="1816100"/>
                  </a:lnTo>
                  <a:lnTo>
                    <a:pt x="456968" y="1790700"/>
                  </a:lnTo>
                  <a:lnTo>
                    <a:pt x="470892" y="1778000"/>
                  </a:lnTo>
                  <a:lnTo>
                    <a:pt x="483713" y="1765300"/>
                  </a:lnTo>
                  <a:lnTo>
                    <a:pt x="495153" y="1739900"/>
                  </a:lnTo>
                  <a:lnTo>
                    <a:pt x="504125" y="1727200"/>
                  </a:lnTo>
                  <a:lnTo>
                    <a:pt x="513249" y="1701800"/>
                  </a:lnTo>
                  <a:lnTo>
                    <a:pt x="520333" y="1689100"/>
                  </a:lnTo>
                  <a:lnTo>
                    <a:pt x="523182" y="1676400"/>
                  </a:lnTo>
                  <a:lnTo>
                    <a:pt x="722653" y="1676400"/>
                  </a:lnTo>
                  <a:lnTo>
                    <a:pt x="754030" y="1638300"/>
                  </a:lnTo>
                  <a:lnTo>
                    <a:pt x="792914" y="1612900"/>
                  </a:lnTo>
                  <a:lnTo>
                    <a:pt x="833098" y="1587500"/>
                  </a:lnTo>
                  <a:lnTo>
                    <a:pt x="860129" y="1562100"/>
                  </a:lnTo>
                  <a:lnTo>
                    <a:pt x="536070" y="1562100"/>
                  </a:lnTo>
                  <a:lnTo>
                    <a:pt x="494531" y="1549400"/>
                  </a:lnTo>
                  <a:close/>
                </a:path>
                <a:path w="1076960" h="6007100">
                  <a:moveTo>
                    <a:pt x="1076648" y="1460500"/>
                  </a:moveTo>
                  <a:lnTo>
                    <a:pt x="988117" y="1460500"/>
                  </a:lnTo>
                  <a:lnTo>
                    <a:pt x="991694" y="1511300"/>
                  </a:lnTo>
                  <a:lnTo>
                    <a:pt x="995491" y="1562100"/>
                  </a:lnTo>
                  <a:lnTo>
                    <a:pt x="997831" y="1612900"/>
                  </a:lnTo>
                  <a:lnTo>
                    <a:pt x="997037" y="1663700"/>
                  </a:lnTo>
                  <a:lnTo>
                    <a:pt x="991432" y="1701800"/>
                  </a:lnTo>
                  <a:lnTo>
                    <a:pt x="979341" y="1752600"/>
                  </a:lnTo>
                  <a:lnTo>
                    <a:pt x="963137" y="1790700"/>
                  </a:lnTo>
                  <a:lnTo>
                    <a:pt x="953314" y="1816100"/>
                  </a:lnTo>
                  <a:lnTo>
                    <a:pt x="942676" y="1841500"/>
                  </a:lnTo>
                  <a:lnTo>
                    <a:pt x="915045" y="1879600"/>
                  </a:lnTo>
                  <a:lnTo>
                    <a:pt x="884266" y="1917700"/>
                  </a:lnTo>
                  <a:lnTo>
                    <a:pt x="850517" y="1968500"/>
                  </a:lnTo>
                  <a:lnTo>
                    <a:pt x="813977" y="2006600"/>
                  </a:lnTo>
                  <a:lnTo>
                    <a:pt x="774825" y="2032000"/>
                  </a:lnTo>
                  <a:lnTo>
                    <a:pt x="733240" y="2070100"/>
                  </a:lnTo>
                  <a:lnTo>
                    <a:pt x="988010" y="2070100"/>
                  </a:lnTo>
                  <a:lnTo>
                    <a:pt x="1032170" y="2044700"/>
                  </a:lnTo>
                  <a:lnTo>
                    <a:pt x="1076648" y="2032000"/>
                  </a:lnTo>
                  <a:lnTo>
                    <a:pt x="1076648" y="1930400"/>
                  </a:lnTo>
                  <a:lnTo>
                    <a:pt x="1029315" y="1930400"/>
                  </a:lnTo>
                  <a:lnTo>
                    <a:pt x="1036667" y="1892300"/>
                  </a:lnTo>
                  <a:lnTo>
                    <a:pt x="1044243" y="1841500"/>
                  </a:lnTo>
                  <a:lnTo>
                    <a:pt x="1052682" y="1790700"/>
                  </a:lnTo>
                  <a:lnTo>
                    <a:pt x="1062623" y="1752600"/>
                  </a:lnTo>
                  <a:lnTo>
                    <a:pt x="1074705" y="1701800"/>
                  </a:lnTo>
                  <a:lnTo>
                    <a:pt x="1076648" y="1701800"/>
                  </a:lnTo>
                  <a:lnTo>
                    <a:pt x="1076648" y="1460500"/>
                  </a:lnTo>
                  <a:close/>
                </a:path>
                <a:path w="1076960" h="6007100">
                  <a:moveTo>
                    <a:pt x="1076648" y="1917700"/>
                  </a:moveTo>
                  <a:lnTo>
                    <a:pt x="1064868" y="1917700"/>
                  </a:lnTo>
                  <a:lnTo>
                    <a:pt x="1053053" y="1930400"/>
                  </a:lnTo>
                  <a:lnTo>
                    <a:pt x="1076648" y="1930400"/>
                  </a:lnTo>
                  <a:lnTo>
                    <a:pt x="1076648" y="1917700"/>
                  </a:lnTo>
                  <a:close/>
                </a:path>
                <a:path w="1076960" h="6007100">
                  <a:moveTo>
                    <a:pt x="323" y="1413443"/>
                  </a:moveTo>
                  <a:lnTo>
                    <a:pt x="323" y="1879600"/>
                  </a:lnTo>
                  <a:lnTo>
                    <a:pt x="3944" y="1866900"/>
                  </a:lnTo>
                  <a:lnTo>
                    <a:pt x="7645" y="1854200"/>
                  </a:lnTo>
                  <a:lnTo>
                    <a:pt x="11460" y="1854200"/>
                  </a:lnTo>
                  <a:lnTo>
                    <a:pt x="15424" y="1841500"/>
                  </a:lnTo>
                  <a:lnTo>
                    <a:pt x="37934" y="1790700"/>
                  </a:lnTo>
                  <a:lnTo>
                    <a:pt x="63730" y="1752600"/>
                  </a:lnTo>
                  <a:lnTo>
                    <a:pt x="93000" y="1714500"/>
                  </a:lnTo>
                  <a:lnTo>
                    <a:pt x="125937" y="1676400"/>
                  </a:lnTo>
                  <a:lnTo>
                    <a:pt x="162731" y="1638300"/>
                  </a:lnTo>
                  <a:lnTo>
                    <a:pt x="187401" y="1625600"/>
                  </a:lnTo>
                  <a:lnTo>
                    <a:pt x="200563" y="1612900"/>
                  </a:lnTo>
                  <a:lnTo>
                    <a:pt x="26650" y="1612900"/>
                  </a:lnTo>
                  <a:lnTo>
                    <a:pt x="6591" y="1485900"/>
                  </a:lnTo>
                  <a:lnTo>
                    <a:pt x="323" y="1413443"/>
                  </a:lnTo>
                  <a:close/>
                </a:path>
                <a:path w="1076960" h="6007100">
                  <a:moveTo>
                    <a:pt x="436908" y="1003300"/>
                  </a:moveTo>
                  <a:lnTo>
                    <a:pt x="271240" y="1003300"/>
                  </a:lnTo>
                  <a:lnTo>
                    <a:pt x="282921" y="1041400"/>
                  </a:lnTo>
                  <a:lnTo>
                    <a:pt x="290345" y="1066800"/>
                  </a:lnTo>
                  <a:lnTo>
                    <a:pt x="296691" y="1092200"/>
                  </a:lnTo>
                  <a:lnTo>
                    <a:pt x="305136" y="1117600"/>
                  </a:lnTo>
                  <a:lnTo>
                    <a:pt x="317191" y="1155700"/>
                  </a:lnTo>
                  <a:lnTo>
                    <a:pt x="322018" y="1206500"/>
                  </a:lnTo>
                  <a:lnTo>
                    <a:pt x="319850" y="1257300"/>
                  </a:lnTo>
                  <a:lnTo>
                    <a:pt x="310921" y="1295400"/>
                  </a:lnTo>
                  <a:lnTo>
                    <a:pt x="295465" y="1346200"/>
                  </a:lnTo>
                  <a:lnTo>
                    <a:pt x="273715" y="1384300"/>
                  </a:lnTo>
                  <a:lnTo>
                    <a:pt x="245903" y="1435100"/>
                  </a:lnTo>
                  <a:lnTo>
                    <a:pt x="212265" y="1473200"/>
                  </a:lnTo>
                  <a:lnTo>
                    <a:pt x="173033" y="1511300"/>
                  </a:lnTo>
                  <a:lnTo>
                    <a:pt x="128441" y="1536700"/>
                  </a:lnTo>
                  <a:lnTo>
                    <a:pt x="96731" y="1562100"/>
                  </a:lnTo>
                  <a:lnTo>
                    <a:pt x="63496" y="1587500"/>
                  </a:lnTo>
                  <a:lnTo>
                    <a:pt x="37287" y="1612900"/>
                  </a:lnTo>
                  <a:lnTo>
                    <a:pt x="200563" y="1612900"/>
                  </a:lnTo>
                  <a:lnTo>
                    <a:pt x="213725" y="1600200"/>
                  </a:lnTo>
                  <a:lnTo>
                    <a:pt x="241491" y="1587500"/>
                  </a:lnTo>
                  <a:lnTo>
                    <a:pt x="270490" y="1574800"/>
                  </a:lnTo>
                  <a:lnTo>
                    <a:pt x="293935" y="1574800"/>
                  </a:lnTo>
                  <a:lnTo>
                    <a:pt x="332463" y="1562100"/>
                  </a:lnTo>
                  <a:lnTo>
                    <a:pt x="368481" y="1549400"/>
                  </a:lnTo>
                  <a:lnTo>
                    <a:pt x="489629" y="1549400"/>
                  </a:lnTo>
                  <a:lnTo>
                    <a:pt x="506299" y="1511300"/>
                  </a:lnTo>
                  <a:lnTo>
                    <a:pt x="524044" y="1485900"/>
                  </a:lnTo>
                  <a:lnTo>
                    <a:pt x="542845" y="1447800"/>
                  </a:lnTo>
                  <a:lnTo>
                    <a:pt x="562679" y="1422400"/>
                  </a:lnTo>
                  <a:lnTo>
                    <a:pt x="591418" y="1371600"/>
                  </a:lnTo>
                  <a:lnTo>
                    <a:pt x="395001" y="1371600"/>
                  </a:lnTo>
                  <a:lnTo>
                    <a:pt x="391308" y="1320800"/>
                  </a:lnTo>
                  <a:lnTo>
                    <a:pt x="387351" y="1270000"/>
                  </a:lnTo>
                  <a:lnTo>
                    <a:pt x="384720" y="1219200"/>
                  </a:lnTo>
                  <a:lnTo>
                    <a:pt x="385005" y="1181100"/>
                  </a:lnTo>
                  <a:lnTo>
                    <a:pt x="389796" y="1130300"/>
                  </a:lnTo>
                  <a:lnTo>
                    <a:pt x="400684" y="1079500"/>
                  </a:lnTo>
                  <a:lnTo>
                    <a:pt x="419258" y="1041400"/>
                  </a:lnTo>
                  <a:lnTo>
                    <a:pt x="436908" y="1003300"/>
                  </a:lnTo>
                  <a:close/>
                </a:path>
                <a:path w="1076960" h="6007100">
                  <a:moveTo>
                    <a:pt x="1076648" y="812800"/>
                  </a:moveTo>
                  <a:lnTo>
                    <a:pt x="1044424" y="863600"/>
                  </a:lnTo>
                  <a:lnTo>
                    <a:pt x="1005693" y="914400"/>
                  </a:lnTo>
                  <a:lnTo>
                    <a:pt x="976634" y="939800"/>
                  </a:lnTo>
                  <a:lnTo>
                    <a:pt x="944733" y="965200"/>
                  </a:lnTo>
                  <a:lnTo>
                    <a:pt x="879582" y="1016000"/>
                  </a:lnTo>
                  <a:lnTo>
                    <a:pt x="855079" y="1028700"/>
                  </a:lnTo>
                  <a:lnTo>
                    <a:pt x="815697" y="1066800"/>
                  </a:lnTo>
                  <a:lnTo>
                    <a:pt x="762984" y="1104900"/>
                  </a:lnTo>
                  <a:lnTo>
                    <a:pt x="956151" y="1104900"/>
                  </a:lnTo>
                  <a:lnTo>
                    <a:pt x="955851" y="1155700"/>
                  </a:lnTo>
                  <a:lnTo>
                    <a:pt x="952528" y="1206500"/>
                  </a:lnTo>
                  <a:lnTo>
                    <a:pt x="945682" y="1257300"/>
                  </a:lnTo>
                  <a:lnTo>
                    <a:pt x="934809" y="1308100"/>
                  </a:lnTo>
                  <a:lnTo>
                    <a:pt x="919410" y="1358900"/>
                  </a:lnTo>
                  <a:lnTo>
                    <a:pt x="899572" y="1397000"/>
                  </a:lnTo>
                  <a:lnTo>
                    <a:pt x="873650" y="1435100"/>
                  </a:lnTo>
                  <a:lnTo>
                    <a:pt x="842487" y="1460500"/>
                  </a:lnTo>
                  <a:lnTo>
                    <a:pt x="806929" y="1498600"/>
                  </a:lnTo>
                  <a:lnTo>
                    <a:pt x="767822" y="1511300"/>
                  </a:lnTo>
                  <a:lnTo>
                    <a:pt x="741740" y="1524000"/>
                  </a:lnTo>
                  <a:lnTo>
                    <a:pt x="687718" y="1549400"/>
                  </a:lnTo>
                  <a:lnTo>
                    <a:pt x="659999" y="1549400"/>
                  </a:lnTo>
                  <a:lnTo>
                    <a:pt x="618632" y="1562100"/>
                  </a:lnTo>
                  <a:lnTo>
                    <a:pt x="860129" y="1562100"/>
                  </a:lnTo>
                  <a:lnTo>
                    <a:pt x="873645" y="1549400"/>
                  </a:lnTo>
                  <a:lnTo>
                    <a:pt x="913621" y="1524000"/>
                  </a:lnTo>
                  <a:lnTo>
                    <a:pt x="952090" y="1498600"/>
                  </a:lnTo>
                  <a:lnTo>
                    <a:pt x="988117" y="1460500"/>
                  </a:lnTo>
                  <a:lnTo>
                    <a:pt x="1076648" y="1460500"/>
                  </a:lnTo>
                  <a:lnTo>
                    <a:pt x="1076648" y="1397000"/>
                  </a:lnTo>
                  <a:lnTo>
                    <a:pt x="1073067" y="1371600"/>
                  </a:lnTo>
                  <a:lnTo>
                    <a:pt x="1069098" y="1346200"/>
                  </a:lnTo>
                  <a:lnTo>
                    <a:pt x="1064500" y="1320800"/>
                  </a:lnTo>
                  <a:lnTo>
                    <a:pt x="1059033" y="1295400"/>
                  </a:lnTo>
                  <a:lnTo>
                    <a:pt x="1049056" y="1244600"/>
                  </a:lnTo>
                  <a:lnTo>
                    <a:pt x="1042495" y="1193800"/>
                  </a:lnTo>
                  <a:lnTo>
                    <a:pt x="1041635" y="1155700"/>
                  </a:lnTo>
                  <a:lnTo>
                    <a:pt x="1048759" y="1104900"/>
                  </a:lnTo>
                  <a:lnTo>
                    <a:pt x="1054019" y="1079500"/>
                  </a:lnTo>
                  <a:lnTo>
                    <a:pt x="1060537" y="1066800"/>
                  </a:lnTo>
                  <a:lnTo>
                    <a:pt x="1068138" y="1054100"/>
                  </a:lnTo>
                  <a:lnTo>
                    <a:pt x="1076648" y="1041400"/>
                  </a:lnTo>
                  <a:lnTo>
                    <a:pt x="1076648" y="812800"/>
                  </a:lnTo>
                  <a:close/>
                </a:path>
                <a:path w="1076960" h="6007100">
                  <a:moveTo>
                    <a:pt x="323" y="1406746"/>
                  </a:moveTo>
                  <a:lnTo>
                    <a:pt x="0" y="1409700"/>
                  </a:lnTo>
                  <a:lnTo>
                    <a:pt x="323" y="1413443"/>
                  </a:lnTo>
                  <a:lnTo>
                    <a:pt x="323" y="1406746"/>
                  </a:lnTo>
                  <a:close/>
                </a:path>
                <a:path w="1076960" h="6007100">
                  <a:moveTo>
                    <a:pt x="136645" y="1117600"/>
                  </a:moveTo>
                  <a:lnTo>
                    <a:pt x="41763" y="1117600"/>
                  </a:lnTo>
                  <a:lnTo>
                    <a:pt x="323" y="1193800"/>
                  </a:lnTo>
                  <a:lnTo>
                    <a:pt x="323" y="1406746"/>
                  </a:lnTo>
                  <a:lnTo>
                    <a:pt x="6962" y="1346200"/>
                  </a:lnTo>
                  <a:lnTo>
                    <a:pt x="27565" y="1282700"/>
                  </a:lnTo>
                  <a:lnTo>
                    <a:pt x="46405" y="1244600"/>
                  </a:lnTo>
                  <a:lnTo>
                    <a:pt x="70894" y="1193800"/>
                  </a:lnTo>
                  <a:lnTo>
                    <a:pt x="100988" y="1155700"/>
                  </a:lnTo>
                  <a:lnTo>
                    <a:pt x="136645" y="1117600"/>
                  </a:lnTo>
                  <a:close/>
                </a:path>
                <a:path w="1076960" h="6007100">
                  <a:moveTo>
                    <a:pt x="833438" y="736600"/>
                  </a:moveTo>
                  <a:lnTo>
                    <a:pt x="650805" y="736600"/>
                  </a:lnTo>
                  <a:lnTo>
                    <a:pt x="669937" y="774700"/>
                  </a:lnTo>
                  <a:lnTo>
                    <a:pt x="684902" y="825500"/>
                  </a:lnTo>
                  <a:lnTo>
                    <a:pt x="695505" y="876300"/>
                  </a:lnTo>
                  <a:lnTo>
                    <a:pt x="701549" y="927100"/>
                  </a:lnTo>
                  <a:lnTo>
                    <a:pt x="702838" y="977900"/>
                  </a:lnTo>
                  <a:lnTo>
                    <a:pt x="699177" y="1016000"/>
                  </a:lnTo>
                  <a:lnTo>
                    <a:pt x="690368" y="1066800"/>
                  </a:lnTo>
                  <a:lnTo>
                    <a:pt x="676217" y="1117600"/>
                  </a:lnTo>
                  <a:lnTo>
                    <a:pt x="656473" y="1155700"/>
                  </a:lnTo>
                  <a:lnTo>
                    <a:pt x="631358" y="1206500"/>
                  </a:lnTo>
                  <a:lnTo>
                    <a:pt x="601356" y="1244600"/>
                  </a:lnTo>
                  <a:lnTo>
                    <a:pt x="566951" y="1282700"/>
                  </a:lnTo>
                  <a:lnTo>
                    <a:pt x="528629" y="1308100"/>
                  </a:lnTo>
                  <a:lnTo>
                    <a:pt x="486874" y="1333500"/>
                  </a:lnTo>
                  <a:lnTo>
                    <a:pt x="442170" y="1358900"/>
                  </a:lnTo>
                  <a:lnTo>
                    <a:pt x="395001" y="1371600"/>
                  </a:lnTo>
                  <a:lnTo>
                    <a:pt x="591418" y="1371600"/>
                  </a:lnTo>
                  <a:lnTo>
                    <a:pt x="623233" y="1333500"/>
                  </a:lnTo>
                  <a:lnTo>
                    <a:pt x="657934" y="1295400"/>
                  </a:lnTo>
                  <a:lnTo>
                    <a:pt x="695331" y="1270000"/>
                  </a:lnTo>
                  <a:lnTo>
                    <a:pt x="717491" y="1244600"/>
                  </a:lnTo>
                  <a:lnTo>
                    <a:pt x="740403" y="1231900"/>
                  </a:lnTo>
                  <a:lnTo>
                    <a:pt x="764039" y="1219200"/>
                  </a:lnTo>
                  <a:lnTo>
                    <a:pt x="788371" y="1193800"/>
                  </a:lnTo>
                  <a:lnTo>
                    <a:pt x="807118" y="1193800"/>
                  </a:lnTo>
                  <a:lnTo>
                    <a:pt x="863923" y="1155700"/>
                  </a:lnTo>
                  <a:lnTo>
                    <a:pt x="934254" y="1117600"/>
                  </a:lnTo>
                  <a:lnTo>
                    <a:pt x="956151" y="1104900"/>
                  </a:lnTo>
                  <a:lnTo>
                    <a:pt x="762984" y="1104900"/>
                  </a:lnTo>
                  <a:lnTo>
                    <a:pt x="760431" y="977900"/>
                  </a:lnTo>
                  <a:lnTo>
                    <a:pt x="764235" y="901700"/>
                  </a:lnTo>
                  <a:lnTo>
                    <a:pt x="778582" y="850900"/>
                  </a:lnTo>
                  <a:lnTo>
                    <a:pt x="807662" y="787400"/>
                  </a:lnTo>
                  <a:lnTo>
                    <a:pt x="833438" y="736600"/>
                  </a:lnTo>
                  <a:close/>
                </a:path>
                <a:path w="1076960" h="6007100">
                  <a:moveTo>
                    <a:pt x="449975" y="546100"/>
                  </a:moveTo>
                  <a:lnTo>
                    <a:pt x="289871" y="546100"/>
                  </a:lnTo>
                  <a:lnTo>
                    <a:pt x="285540" y="660400"/>
                  </a:lnTo>
                  <a:lnTo>
                    <a:pt x="278704" y="736600"/>
                  </a:lnTo>
                  <a:lnTo>
                    <a:pt x="264510" y="774700"/>
                  </a:lnTo>
                  <a:lnTo>
                    <a:pt x="238105" y="825500"/>
                  </a:lnTo>
                  <a:lnTo>
                    <a:pt x="210119" y="863600"/>
                  </a:lnTo>
                  <a:lnTo>
                    <a:pt x="175301" y="901700"/>
                  </a:lnTo>
                  <a:lnTo>
                    <a:pt x="135283" y="939800"/>
                  </a:lnTo>
                  <a:lnTo>
                    <a:pt x="91694" y="965200"/>
                  </a:lnTo>
                  <a:lnTo>
                    <a:pt x="46164" y="977900"/>
                  </a:lnTo>
                  <a:lnTo>
                    <a:pt x="323" y="1003300"/>
                  </a:lnTo>
                  <a:lnTo>
                    <a:pt x="323" y="1130300"/>
                  </a:lnTo>
                  <a:lnTo>
                    <a:pt x="21153" y="1130300"/>
                  </a:lnTo>
                  <a:lnTo>
                    <a:pt x="31490" y="1117600"/>
                  </a:lnTo>
                  <a:lnTo>
                    <a:pt x="136645" y="1117600"/>
                  </a:lnTo>
                  <a:lnTo>
                    <a:pt x="156888" y="1092200"/>
                  </a:lnTo>
                  <a:lnTo>
                    <a:pt x="178428" y="1079500"/>
                  </a:lnTo>
                  <a:lnTo>
                    <a:pt x="201092" y="1054100"/>
                  </a:lnTo>
                  <a:lnTo>
                    <a:pt x="224707" y="1041400"/>
                  </a:lnTo>
                  <a:lnTo>
                    <a:pt x="240218" y="1028700"/>
                  </a:lnTo>
                  <a:lnTo>
                    <a:pt x="255298" y="1016000"/>
                  </a:lnTo>
                  <a:lnTo>
                    <a:pt x="266716" y="1003300"/>
                  </a:lnTo>
                  <a:lnTo>
                    <a:pt x="436908" y="1003300"/>
                  </a:lnTo>
                  <a:lnTo>
                    <a:pt x="442791" y="990600"/>
                  </a:lnTo>
                  <a:lnTo>
                    <a:pt x="470234" y="952500"/>
                  </a:lnTo>
                  <a:lnTo>
                    <a:pt x="500405" y="914400"/>
                  </a:lnTo>
                  <a:lnTo>
                    <a:pt x="299142" y="914400"/>
                  </a:lnTo>
                  <a:lnTo>
                    <a:pt x="311370" y="838200"/>
                  </a:lnTo>
                  <a:lnTo>
                    <a:pt x="318196" y="800100"/>
                  </a:lnTo>
                  <a:lnTo>
                    <a:pt x="322096" y="787400"/>
                  </a:lnTo>
                  <a:lnTo>
                    <a:pt x="325545" y="774700"/>
                  </a:lnTo>
                  <a:lnTo>
                    <a:pt x="342637" y="711200"/>
                  </a:lnTo>
                  <a:lnTo>
                    <a:pt x="366014" y="660400"/>
                  </a:lnTo>
                  <a:lnTo>
                    <a:pt x="394743" y="622300"/>
                  </a:lnTo>
                  <a:lnTo>
                    <a:pt x="427894" y="571500"/>
                  </a:lnTo>
                  <a:lnTo>
                    <a:pt x="449975" y="546100"/>
                  </a:lnTo>
                  <a:close/>
                </a:path>
                <a:path w="1076960" h="6007100">
                  <a:moveTo>
                    <a:pt x="849988" y="355600"/>
                  </a:moveTo>
                  <a:lnTo>
                    <a:pt x="693159" y="355600"/>
                  </a:lnTo>
                  <a:lnTo>
                    <a:pt x="692538" y="406400"/>
                  </a:lnTo>
                  <a:lnTo>
                    <a:pt x="688869" y="457200"/>
                  </a:lnTo>
                  <a:lnTo>
                    <a:pt x="681752" y="495300"/>
                  </a:lnTo>
                  <a:lnTo>
                    <a:pt x="670789" y="546100"/>
                  </a:lnTo>
                  <a:lnTo>
                    <a:pt x="655580" y="584200"/>
                  </a:lnTo>
                  <a:lnTo>
                    <a:pt x="632367" y="635000"/>
                  </a:lnTo>
                  <a:lnTo>
                    <a:pt x="604196" y="673100"/>
                  </a:lnTo>
                  <a:lnTo>
                    <a:pt x="571825" y="723900"/>
                  </a:lnTo>
                  <a:lnTo>
                    <a:pt x="536010" y="762000"/>
                  </a:lnTo>
                  <a:lnTo>
                    <a:pt x="497508" y="787400"/>
                  </a:lnTo>
                  <a:lnTo>
                    <a:pt x="457077" y="825500"/>
                  </a:lnTo>
                  <a:lnTo>
                    <a:pt x="415474" y="863600"/>
                  </a:lnTo>
                  <a:lnTo>
                    <a:pt x="388531" y="876300"/>
                  </a:lnTo>
                  <a:lnTo>
                    <a:pt x="349516" y="889000"/>
                  </a:lnTo>
                  <a:lnTo>
                    <a:pt x="314397" y="914400"/>
                  </a:lnTo>
                  <a:lnTo>
                    <a:pt x="500405" y="914400"/>
                  </a:lnTo>
                  <a:lnTo>
                    <a:pt x="532122" y="889000"/>
                  </a:lnTo>
                  <a:lnTo>
                    <a:pt x="564202" y="850900"/>
                  </a:lnTo>
                  <a:lnTo>
                    <a:pt x="595464" y="812800"/>
                  </a:lnTo>
                  <a:lnTo>
                    <a:pt x="624726" y="774700"/>
                  </a:lnTo>
                  <a:lnTo>
                    <a:pt x="650805" y="736600"/>
                  </a:lnTo>
                  <a:lnTo>
                    <a:pt x="833438" y="736600"/>
                  </a:lnTo>
                  <a:lnTo>
                    <a:pt x="863913" y="698500"/>
                  </a:lnTo>
                  <a:lnTo>
                    <a:pt x="898550" y="660400"/>
                  </a:lnTo>
                  <a:lnTo>
                    <a:pt x="924060" y="635000"/>
                  </a:lnTo>
                  <a:lnTo>
                    <a:pt x="756342" y="635000"/>
                  </a:lnTo>
                  <a:lnTo>
                    <a:pt x="769181" y="584200"/>
                  </a:lnTo>
                  <a:lnTo>
                    <a:pt x="782219" y="546100"/>
                  </a:lnTo>
                  <a:lnTo>
                    <a:pt x="796167" y="495300"/>
                  </a:lnTo>
                  <a:lnTo>
                    <a:pt x="811734" y="444500"/>
                  </a:lnTo>
                  <a:lnTo>
                    <a:pt x="829633" y="393700"/>
                  </a:lnTo>
                  <a:lnTo>
                    <a:pt x="842719" y="368300"/>
                  </a:lnTo>
                  <a:lnTo>
                    <a:pt x="849988" y="355600"/>
                  </a:lnTo>
                  <a:close/>
                </a:path>
                <a:path w="1076960" h="6007100">
                  <a:moveTo>
                    <a:pt x="309759" y="12700"/>
                  </a:moveTo>
                  <a:lnTo>
                    <a:pt x="177717" y="12700"/>
                  </a:lnTo>
                  <a:lnTo>
                    <a:pt x="167097" y="38100"/>
                  </a:lnTo>
                  <a:lnTo>
                    <a:pt x="153889" y="63500"/>
                  </a:lnTo>
                  <a:lnTo>
                    <a:pt x="138408" y="88900"/>
                  </a:lnTo>
                  <a:lnTo>
                    <a:pt x="120973" y="114300"/>
                  </a:lnTo>
                  <a:lnTo>
                    <a:pt x="96212" y="139700"/>
                  </a:lnTo>
                  <a:lnTo>
                    <a:pt x="66844" y="177800"/>
                  </a:lnTo>
                  <a:lnTo>
                    <a:pt x="34379" y="203200"/>
                  </a:lnTo>
                  <a:lnTo>
                    <a:pt x="323" y="228600"/>
                  </a:lnTo>
                  <a:lnTo>
                    <a:pt x="323" y="342900"/>
                  </a:lnTo>
                  <a:lnTo>
                    <a:pt x="6102" y="342900"/>
                  </a:lnTo>
                  <a:lnTo>
                    <a:pt x="5873" y="355600"/>
                  </a:lnTo>
                  <a:lnTo>
                    <a:pt x="3116" y="381000"/>
                  </a:lnTo>
                  <a:lnTo>
                    <a:pt x="1746" y="393700"/>
                  </a:lnTo>
                  <a:lnTo>
                    <a:pt x="323" y="419100"/>
                  </a:lnTo>
                  <a:lnTo>
                    <a:pt x="323" y="711200"/>
                  </a:lnTo>
                  <a:lnTo>
                    <a:pt x="10712" y="698500"/>
                  </a:lnTo>
                  <a:lnTo>
                    <a:pt x="16148" y="698500"/>
                  </a:lnTo>
                  <a:lnTo>
                    <a:pt x="94600" y="647700"/>
                  </a:lnTo>
                  <a:lnTo>
                    <a:pt x="184727" y="596900"/>
                  </a:lnTo>
                  <a:lnTo>
                    <a:pt x="258996" y="558800"/>
                  </a:lnTo>
                  <a:lnTo>
                    <a:pt x="289871" y="546100"/>
                  </a:lnTo>
                  <a:lnTo>
                    <a:pt x="449975" y="546100"/>
                  </a:lnTo>
                  <a:lnTo>
                    <a:pt x="461015" y="533400"/>
                  </a:lnTo>
                  <a:lnTo>
                    <a:pt x="84918" y="533400"/>
                  </a:lnTo>
                  <a:lnTo>
                    <a:pt x="131705" y="419100"/>
                  </a:lnTo>
                  <a:lnTo>
                    <a:pt x="155821" y="368300"/>
                  </a:lnTo>
                  <a:lnTo>
                    <a:pt x="188842" y="317500"/>
                  </a:lnTo>
                  <a:lnTo>
                    <a:pt x="238944" y="279400"/>
                  </a:lnTo>
                  <a:lnTo>
                    <a:pt x="297618" y="254000"/>
                  </a:lnTo>
                  <a:lnTo>
                    <a:pt x="328618" y="241300"/>
                  </a:lnTo>
                  <a:lnTo>
                    <a:pt x="393033" y="241300"/>
                  </a:lnTo>
                  <a:lnTo>
                    <a:pt x="424948" y="228600"/>
                  </a:lnTo>
                  <a:lnTo>
                    <a:pt x="961242" y="228600"/>
                  </a:lnTo>
                  <a:lnTo>
                    <a:pt x="976521" y="215900"/>
                  </a:lnTo>
                  <a:lnTo>
                    <a:pt x="1008094" y="190500"/>
                  </a:lnTo>
                  <a:lnTo>
                    <a:pt x="227374" y="190500"/>
                  </a:lnTo>
                  <a:lnTo>
                    <a:pt x="248008" y="139700"/>
                  </a:lnTo>
                  <a:lnTo>
                    <a:pt x="269347" y="101600"/>
                  </a:lnTo>
                  <a:lnTo>
                    <a:pt x="290296" y="50800"/>
                  </a:lnTo>
                  <a:lnTo>
                    <a:pt x="309759" y="12700"/>
                  </a:lnTo>
                  <a:close/>
                </a:path>
                <a:path w="1076960" h="6007100">
                  <a:moveTo>
                    <a:pt x="1076648" y="457200"/>
                  </a:moveTo>
                  <a:lnTo>
                    <a:pt x="1069892" y="457200"/>
                  </a:lnTo>
                  <a:lnTo>
                    <a:pt x="1063020" y="469900"/>
                  </a:lnTo>
                  <a:lnTo>
                    <a:pt x="1048962" y="469900"/>
                  </a:lnTo>
                  <a:lnTo>
                    <a:pt x="1012552" y="495300"/>
                  </a:lnTo>
                  <a:lnTo>
                    <a:pt x="974577" y="520700"/>
                  </a:lnTo>
                  <a:lnTo>
                    <a:pt x="895915" y="571500"/>
                  </a:lnTo>
                  <a:lnTo>
                    <a:pt x="789451" y="609600"/>
                  </a:lnTo>
                  <a:lnTo>
                    <a:pt x="756342" y="635000"/>
                  </a:lnTo>
                  <a:lnTo>
                    <a:pt x="924060" y="635000"/>
                  </a:lnTo>
                  <a:lnTo>
                    <a:pt x="936815" y="622300"/>
                  </a:lnTo>
                  <a:lnTo>
                    <a:pt x="978173" y="596900"/>
                  </a:lnTo>
                  <a:lnTo>
                    <a:pt x="999467" y="584200"/>
                  </a:lnTo>
                  <a:lnTo>
                    <a:pt x="1023839" y="571500"/>
                  </a:lnTo>
                  <a:lnTo>
                    <a:pt x="1049996" y="571500"/>
                  </a:lnTo>
                  <a:lnTo>
                    <a:pt x="1076648" y="558800"/>
                  </a:lnTo>
                  <a:lnTo>
                    <a:pt x="1076648" y="457200"/>
                  </a:lnTo>
                  <a:close/>
                </a:path>
                <a:path w="1076960" h="6007100">
                  <a:moveTo>
                    <a:pt x="961242" y="228600"/>
                  </a:moveTo>
                  <a:lnTo>
                    <a:pt x="559352" y="228600"/>
                  </a:lnTo>
                  <a:lnTo>
                    <a:pt x="483740" y="330200"/>
                  </a:lnTo>
                  <a:lnTo>
                    <a:pt x="434900" y="381000"/>
                  </a:lnTo>
                  <a:lnTo>
                    <a:pt x="391558" y="419100"/>
                  </a:lnTo>
                  <a:lnTo>
                    <a:pt x="332441" y="457200"/>
                  </a:lnTo>
                  <a:lnTo>
                    <a:pt x="261206" y="482600"/>
                  </a:lnTo>
                  <a:lnTo>
                    <a:pt x="179738" y="508000"/>
                  </a:lnTo>
                  <a:lnTo>
                    <a:pt x="112740" y="520700"/>
                  </a:lnTo>
                  <a:lnTo>
                    <a:pt x="84918" y="533400"/>
                  </a:lnTo>
                  <a:lnTo>
                    <a:pt x="461015" y="533400"/>
                  </a:lnTo>
                  <a:lnTo>
                    <a:pt x="496403" y="508000"/>
                  </a:lnTo>
                  <a:lnTo>
                    <a:pt x="533653" y="469900"/>
                  </a:lnTo>
                  <a:lnTo>
                    <a:pt x="572359" y="444500"/>
                  </a:lnTo>
                  <a:lnTo>
                    <a:pt x="612116" y="419100"/>
                  </a:lnTo>
                  <a:lnTo>
                    <a:pt x="652518" y="381000"/>
                  </a:lnTo>
                  <a:lnTo>
                    <a:pt x="693159" y="355600"/>
                  </a:lnTo>
                  <a:lnTo>
                    <a:pt x="849988" y="355600"/>
                  </a:lnTo>
                  <a:lnTo>
                    <a:pt x="857257" y="342900"/>
                  </a:lnTo>
                  <a:lnTo>
                    <a:pt x="873437" y="317500"/>
                  </a:lnTo>
                  <a:lnTo>
                    <a:pt x="891444" y="292100"/>
                  </a:lnTo>
                  <a:lnTo>
                    <a:pt x="917309" y="266700"/>
                  </a:lnTo>
                  <a:lnTo>
                    <a:pt x="945964" y="241300"/>
                  </a:lnTo>
                  <a:lnTo>
                    <a:pt x="961242" y="228600"/>
                  </a:lnTo>
                  <a:close/>
                </a:path>
                <a:path w="1076960" h="6007100">
                  <a:moveTo>
                    <a:pt x="761841" y="12700"/>
                  </a:moveTo>
                  <a:lnTo>
                    <a:pt x="616477" y="12700"/>
                  </a:lnTo>
                  <a:lnTo>
                    <a:pt x="588158" y="50800"/>
                  </a:lnTo>
                  <a:lnTo>
                    <a:pt x="553321" y="88900"/>
                  </a:lnTo>
                  <a:lnTo>
                    <a:pt x="513333" y="114300"/>
                  </a:lnTo>
                  <a:lnTo>
                    <a:pt x="469563" y="139700"/>
                  </a:lnTo>
                  <a:lnTo>
                    <a:pt x="423447" y="152400"/>
                  </a:lnTo>
                  <a:lnTo>
                    <a:pt x="375585" y="177800"/>
                  </a:lnTo>
                  <a:lnTo>
                    <a:pt x="326564" y="177800"/>
                  </a:lnTo>
                  <a:lnTo>
                    <a:pt x="276965" y="190500"/>
                  </a:lnTo>
                  <a:lnTo>
                    <a:pt x="1025090" y="190500"/>
                  </a:lnTo>
                  <a:lnTo>
                    <a:pt x="1059373" y="165100"/>
                  </a:lnTo>
                  <a:lnTo>
                    <a:pt x="689735" y="165100"/>
                  </a:lnTo>
                  <a:lnTo>
                    <a:pt x="640276" y="152400"/>
                  </a:lnTo>
                  <a:lnTo>
                    <a:pt x="673928" y="127000"/>
                  </a:lnTo>
                  <a:lnTo>
                    <a:pt x="704511" y="88900"/>
                  </a:lnTo>
                  <a:lnTo>
                    <a:pt x="733368" y="50800"/>
                  </a:lnTo>
                  <a:lnTo>
                    <a:pt x="761841" y="12700"/>
                  </a:lnTo>
                  <a:close/>
                </a:path>
                <a:path w="1076960" h="6007100">
                  <a:moveTo>
                    <a:pt x="1076648" y="12700"/>
                  </a:moveTo>
                  <a:lnTo>
                    <a:pt x="1055412" y="38100"/>
                  </a:lnTo>
                  <a:lnTo>
                    <a:pt x="1031821" y="63500"/>
                  </a:lnTo>
                  <a:lnTo>
                    <a:pt x="1006072" y="88900"/>
                  </a:lnTo>
                  <a:lnTo>
                    <a:pt x="978363" y="101600"/>
                  </a:lnTo>
                  <a:lnTo>
                    <a:pt x="934549" y="127000"/>
                  </a:lnTo>
                  <a:lnTo>
                    <a:pt x="888133" y="152400"/>
                  </a:lnTo>
                  <a:lnTo>
                    <a:pt x="839778" y="165100"/>
                  </a:lnTo>
                  <a:lnTo>
                    <a:pt x="1059373" y="165100"/>
                  </a:lnTo>
                  <a:lnTo>
                    <a:pt x="1076648" y="152400"/>
                  </a:lnTo>
                  <a:lnTo>
                    <a:pt x="1076648" y="12700"/>
                  </a:lnTo>
                  <a:close/>
                </a:path>
                <a:path w="1076960" h="6007100">
                  <a:moveTo>
                    <a:pt x="1076648" y="0"/>
                  </a:moveTo>
                  <a:lnTo>
                    <a:pt x="323" y="0"/>
                  </a:lnTo>
                  <a:lnTo>
                    <a:pt x="323" y="12700"/>
                  </a:lnTo>
                  <a:lnTo>
                    <a:pt x="1076648" y="12700"/>
                  </a:lnTo>
                  <a:lnTo>
                    <a:pt x="1076648" y="0"/>
                  </a:lnTo>
                  <a:close/>
                </a:path>
              </a:pathLst>
            </a:custGeom>
            <a:solidFill>
              <a:srgbClr val="121617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8900" y="166593"/>
            <a:ext cx="2895599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spc="-315" dirty="0">
                <a:solidFill>
                  <a:srgbClr val="FFFFFF"/>
                </a:solidFill>
                <a:latin typeface="Akrobat Light"/>
                <a:cs typeface="Akrobat Light"/>
              </a:rPr>
              <a:t>ХАРАКТЕРИСТИКИ</a:t>
            </a:r>
            <a:endParaRPr sz="2800" dirty="0">
              <a:latin typeface="Akrobat Light"/>
              <a:cs typeface="Akrobat 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1823" y="4516757"/>
            <a:ext cx="2489200" cy="1270000"/>
            <a:chOff x="261823" y="4516757"/>
            <a:chExt cx="2489200" cy="1270000"/>
          </a:xfrm>
        </p:grpSpPr>
        <p:sp>
          <p:nvSpPr>
            <p:cNvPr id="14" name="object 14"/>
            <p:cNvSpPr/>
            <p:nvPr/>
          </p:nvSpPr>
          <p:spPr>
            <a:xfrm>
              <a:off x="261823" y="4704409"/>
              <a:ext cx="1082040" cy="1082040"/>
            </a:xfrm>
            <a:custGeom>
              <a:avLst/>
              <a:gdLst/>
              <a:ahLst/>
              <a:cxnLst/>
              <a:rect l="l" t="t" r="r" b="b"/>
              <a:pathLst>
                <a:path w="1082040" h="1082039">
                  <a:moveTo>
                    <a:pt x="1081633" y="0"/>
                  </a:moveTo>
                  <a:lnTo>
                    <a:pt x="0" y="0"/>
                  </a:lnTo>
                  <a:lnTo>
                    <a:pt x="0" y="1081747"/>
                  </a:lnTo>
                  <a:lnTo>
                    <a:pt x="1081633" y="1081747"/>
                  </a:lnTo>
                  <a:lnTo>
                    <a:pt x="1081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081" y="4752441"/>
              <a:ext cx="601345" cy="144780"/>
            </a:xfrm>
            <a:custGeom>
              <a:avLst/>
              <a:gdLst/>
              <a:ahLst/>
              <a:cxnLst/>
              <a:rect l="l" t="t" r="r" b="b"/>
              <a:pathLst>
                <a:path w="601344" h="144779">
                  <a:moveTo>
                    <a:pt x="24041" y="48094"/>
                  </a:moveTo>
                  <a:lnTo>
                    <a:pt x="0" y="48094"/>
                  </a:lnTo>
                  <a:lnTo>
                    <a:pt x="0" y="72136"/>
                  </a:lnTo>
                  <a:lnTo>
                    <a:pt x="24041" y="72136"/>
                  </a:lnTo>
                  <a:lnTo>
                    <a:pt x="24041" y="48094"/>
                  </a:lnTo>
                  <a:close/>
                </a:path>
                <a:path w="601344" h="144779">
                  <a:moveTo>
                    <a:pt x="24041" y="0"/>
                  </a:moveTo>
                  <a:lnTo>
                    <a:pt x="0" y="0"/>
                  </a:lnTo>
                  <a:lnTo>
                    <a:pt x="0" y="24041"/>
                  </a:lnTo>
                  <a:lnTo>
                    <a:pt x="24041" y="24041"/>
                  </a:lnTo>
                  <a:lnTo>
                    <a:pt x="24041" y="0"/>
                  </a:lnTo>
                  <a:close/>
                </a:path>
                <a:path w="601344" h="144779">
                  <a:moveTo>
                    <a:pt x="360591" y="0"/>
                  </a:moveTo>
                  <a:lnTo>
                    <a:pt x="336550" y="0"/>
                  </a:lnTo>
                  <a:lnTo>
                    <a:pt x="312508" y="0"/>
                  </a:lnTo>
                  <a:lnTo>
                    <a:pt x="312508" y="24041"/>
                  </a:lnTo>
                  <a:lnTo>
                    <a:pt x="312508" y="48094"/>
                  </a:lnTo>
                  <a:lnTo>
                    <a:pt x="288467" y="48094"/>
                  </a:lnTo>
                  <a:lnTo>
                    <a:pt x="288467" y="24041"/>
                  </a:lnTo>
                  <a:lnTo>
                    <a:pt x="312508" y="24041"/>
                  </a:lnTo>
                  <a:lnTo>
                    <a:pt x="312508" y="0"/>
                  </a:lnTo>
                  <a:lnTo>
                    <a:pt x="288467" y="0"/>
                  </a:lnTo>
                  <a:lnTo>
                    <a:pt x="288455" y="48107"/>
                  </a:lnTo>
                  <a:lnTo>
                    <a:pt x="288455" y="72123"/>
                  </a:lnTo>
                  <a:lnTo>
                    <a:pt x="288455" y="96164"/>
                  </a:lnTo>
                  <a:lnTo>
                    <a:pt x="264426" y="96164"/>
                  </a:lnTo>
                  <a:lnTo>
                    <a:pt x="240398" y="96164"/>
                  </a:lnTo>
                  <a:lnTo>
                    <a:pt x="240398" y="72136"/>
                  </a:lnTo>
                  <a:lnTo>
                    <a:pt x="264426" y="72136"/>
                  </a:lnTo>
                  <a:lnTo>
                    <a:pt x="264426" y="48107"/>
                  </a:lnTo>
                  <a:lnTo>
                    <a:pt x="288455" y="48107"/>
                  </a:lnTo>
                  <a:lnTo>
                    <a:pt x="288455" y="0"/>
                  </a:lnTo>
                  <a:lnTo>
                    <a:pt x="264426" y="0"/>
                  </a:lnTo>
                  <a:lnTo>
                    <a:pt x="240385" y="0"/>
                  </a:lnTo>
                  <a:lnTo>
                    <a:pt x="240385" y="24041"/>
                  </a:lnTo>
                  <a:lnTo>
                    <a:pt x="264426" y="24041"/>
                  </a:lnTo>
                  <a:lnTo>
                    <a:pt x="264426" y="48094"/>
                  </a:lnTo>
                  <a:lnTo>
                    <a:pt x="240385" y="48094"/>
                  </a:lnTo>
                  <a:lnTo>
                    <a:pt x="240385" y="72123"/>
                  </a:lnTo>
                  <a:lnTo>
                    <a:pt x="240385" y="96164"/>
                  </a:lnTo>
                  <a:lnTo>
                    <a:pt x="240385" y="120205"/>
                  </a:lnTo>
                  <a:lnTo>
                    <a:pt x="216357" y="120205"/>
                  </a:lnTo>
                  <a:lnTo>
                    <a:pt x="216357" y="96164"/>
                  </a:lnTo>
                  <a:lnTo>
                    <a:pt x="240385" y="96164"/>
                  </a:lnTo>
                  <a:lnTo>
                    <a:pt x="240385" y="72123"/>
                  </a:lnTo>
                  <a:lnTo>
                    <a:pt x="216357" y="72123"/>
                  </a:lnTo>
                  <a:lnTo>
                    <a:pt x="216357" y="48107"/>
                  </a:lnTo>
                  <a:lnTo>
                    <a:pt x="216357" y="24041"/>
                  </a:lnTo>
                  <a:lnTo>
                    <a:pt x="192316" y="24041"/>
                  </a:lnTo>
                  <a:lnTo>
                    <a:pt x="192316" y="0"/>
                  </a:lnTo>
                  <a:lnTo>
                    <a:pt x="168275" y="0"/>
                  </a:lnTo>
                  <a:lnTo>
                    <a:pt x="168275" y="24041"/>
                  </a:lnTo>
                  <a:lnTo>
                    <a:pt x="192303" y="24041"/>
                  </a:lnTo>
                  <a:lnTo>
                    <a:pt x="192303" y="48094"/>
                  </a:lnTo>
                  <a:lnTo>
                    <a:pt x="192303" y="72136"/>
                  </a:lnTo>
                  <a:lnTo>
                    <a:pt x="192303" y="96164"/>
                  </a:lnTo>
                  <a:lnTo>
                    <a:pt x="192303" y="120205"/>
                  </a:lnTo>
                  <a:lnTo>
                    <a:pt x="168275" y="120205"/>
                  </a:lnTo>
                  <a:lnTo>
                    <a:pt x="168275" y="96164"/>
                  </a:lnTo>
                  <a:lnTo>
                    <a:pt x="168275" y="72136"/>
                  </a:lnTo>
                  <a:lnTo>
                    <a:pt x="192303" y="72136"/>
                  </a:lnTo>
                  <a:lnTo>
                    <a:pt x="192303" y="48094"/>
                  </a:lnTo>
                  <a:lnTo>
                    <a:pt x="168275" y="48094"/>
                  </a:lnTo>
                  <a:lnTo>
                    <a:pt x="144233" y="48094"/>
                  </a:lnTo>
                  <a:lnTo>
                    <a:pt x="144233" y="72123"/>
                  </a:lnTo>
                  <a:lnTo>
                    <a:pt x="144233" y="96164"/>
                  </a:lnTo>
                  <a:lnTo>
                    <a:pt x="144233" y="120205"/>
                  </a:lnTo>
                  <a:lnTo>
                    <a:pt x="120192" y="120205"/>
                  </a:lnTo>
                  <a:lnTo>
                    <a:pt x="96151" y="120205"/>
                  </a:lnTo>
                  <a:lnTo>
                    <a:pt x="96151" y="96164"/>
                  </a:lnTo>
                  <a:lnTo>
                    <a:pt x="120180" y="96164"/>
                  </a:lnTo>
                  <a:lnTo>
                    <a:pt x="144233" y="96164"/>
                  </a:lnTo>
                  <a:lnTo>
                    <a:pt x="144233" y="72123"/>
                  </a:lnTo>
                  <a:lnTo>
                    <a:pt x="120192" y="72123"/>
                  </a:lnTo>
                  <a:lnTo>
                    <a:pt x="120192" y="48107"/>
                  </a:lnTo>
                  <a:lnTo>
                    <a:pt x="144233" y="48107"/>
                  </a:lnTo>
                  <a:lnTo>
                    <a:pt x="144233" y="24041"/>
                  </a:lnTo>
                  <a:lnTo>
                    <a:pt x="120192" y="24041"/>
                  </a:lnTo>
                  <a:lnTo>
                    <a:pt x="120192" y="0"/>
                  </a:lnTo>
                  <a:lnTo>
                    <a:pt x="96151" y="0"/>
                  </a:lnTo>
                  <a:lnTo>
                    <a:pt x="72123" y="0"/>
                  </a:lnTo>
                  <a:lnTo>
                    <a:pt x="48069" y="0"/>
                  </a:lnTo>
                  <a:lnTo>
                    <a:pt x="48069" y="24041"/>
                  </a:lnTo>
                  <a:lnTo>
                    <a:pt x="72110" y="24041"/>
                  </a:lnTo>
                  <a:lnTo>
                    <a:pt x="96151" y="24041"/>
                  </a:lnTo>
                  <a:lnTo>
                    <a:pt x="120180" y="24041"/>
                  </a:lnTo>
                  <a:lnTo>
                    <a:pt x="120180" y="48094"/>
                  </a:lnTo>
                  <a:lnTo>
                    <a:pt x="96151" y="48094"/>
                  </a:lnTo>
                  <a:lnTo>
                    <a:pt x="72110" y="48094"/>
                  </a:lnTo>
                  <a:lnTo>
                    <a:pt x="72110" y="72123"/>
                  </a:lnTo>
                  <a:lnTo>
                    <a:pt x="72110" y="96164"/>
                  </a:lnTo>
                  <a:lnTo>
                    <a:pt x="72110" y="120205"/>
                  </a:lnTo>
                  <a:lnTo>
                    <a:pt x="48069" y="120205"/>
                  </a:lnTo>
                  <a:lnTo>
                    <a:pt x="48069" y="96164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30"/>
                  </a:lnTo>
                  <a:lnTo>
                    <a:pt x="24028" y="120230"/>
                  </a:lnTo>
                  <a:lnTo>
                    <a:pt x="24028" y="144246"/>
                  </a:lnTo>
                  <a:lnTo>
                    <a:pt x="240398" y="144246"/>
                  </a:lnTo>
                  <a:lnTo>
                    <a:pt x="240398" y="120230"/>
                  </a:lnTo>
                  <a:lnTo>
                    <a:pt x="264426" y="120230"/>
                  </a:lnTo>
                  <a:lnTo>
                    <a:pt x="264426" y="144246"/>
                  </a:lnTo>
                  <a:lnTo>
                    <a:pt x="288467" y="144246"/>
                  </a:lnTo>
                  <a:lnTo>
                    <a:pt x="288467" y="120230"/>
                  </a:lnTo>
                  <a:lnTo>
                    <a:pt x="288467" y="96164"/>
                  </a:lnTo>
                  <a:lnTo>
                    <a:pt x="312508" y="96164"/>
                  </a:lnTo>
                  <a:lnTo>
                    <a:pt x="336550" y="96164"/>
                  </a:lnTo>
                  <a:lnTo>
                    <a:pt x="336550" y="72123"/>
                  </a:lnTo>
                  <a:lnTo>
                    <a:pt x="312508" y="72123"/>
                  </a:lnTo>
                  <a:lnTo>
                    <a:pt x="312508" y="48107"/>
                  </a:lnTo>
                  <a:lnTo>
                    <a:pt x="336550" y="48107"/>
                  </a:lnTo>
                  <a:lnTo>
                    <a:pt x="336550" y="24041"/>
                  </a:lnTo>
                  <a:lnTo>
                    <a:pt x="360591" y="24041"/>
                  </a:lnTo>
                  <a:lnTo>
                    <a:pt x="360591" y="0"/>
                  </a:lnTo>
                  <a:close/>
                </a:path>
                <a:path w="601344" h="144779">
                  <a:moveTo>
                    <a:pt x="384632" y="96164"/>
                  </a:moveTo>
                  <a:lnTo>
                    <a:pt x="360591" y="96164"/>
                  </a:lnTo>
                  <a:lnTo>
                    <a:pt x="336550" y="96164"/>
                  </a:lnTo>
                  <a:lnTo>
                    <a:pt x="336550" y="120230"/>
                  </a:lnTo>
                  <a:lnTo>
                    <a:pt x="360578" y="120230"/>
                  </a:lnTo>
                  <a:lnTo>
                    <a:pt x="360578" y="144246"/>
                  </a:lnTo>
                  <a:lnTo>
                    <a:pt x="384632" y="144246"/>
                  </a:lnTo>
                  <a:lnTo>
                    <a:pt x="384632" y="120230"/>
                  </a:lnTo>
                  <a:lnTo>
                    <a:pt x="384632" y="96164"/>
                  </a:lnTo>
                  <a:close/>
                </a:path>
                <a:path w="601344" h="144779">
                  <a:moveTo>
                    <a:pt x="432701" y="0"/>
                  </a:moveTo>
                  <a:lnTo>
                    <a:pt x="408660" y="0"/>
                  </a:lnTo>
                  <a:lnTo>
                    <a:pt x="408660" y="24041"/>
                  </a:lnTo>
                  <a:lnTo>
                    <a:pt x="384632" y="24041"/>
                  </a:lnTo>
                  <a:lnTo>
                    <a:pt x="384632" y="48107"/>
                  </a:lnTo>
                  <a:lnTo>
                    <a:pt x="408673" y="48107"/>
                  </a:lnTo>
                  <a:lnTo>
                    <a:pt x="408673" y="24041"/>
                  </a:lnTo>
                  <a:lnTo>
                    <a:pt x="432701" y="24041"/>
                  </a:lnTo>
                  <a:lnTo>
                    <a:pt x="432701" y="0"/>
                  </a:lnTo>
                  <a:close/>
                </a:path>
                <a:path w="601344" h="144779">
                  <a:moveTo>
                    <a:pt x="480783" y="48094"/>
                  </a:moveTo>
                  <a:lnTo>
                    <a:pt x="456755" y="48094"/>
                  </a:lnTo>
                  <a:lnTo>
                    <a:pt x="432701" y="48094"/>
                  </a:lnTo>
                  <a:lnTo>
                    <a:pt x="432701" y="72123"/>
                  </a:lnTo>
                  <a:lnTo>
                    <a:pt x="432701" y="96164"/>
                  </a:lnTo>
                  <a:lnTo>
                    <a:pt x="432701" y="120205"/>
                  </a:lnTo>
                  <a:lnTo>
                    <a:pt x="408660" y="120205"/>
                  </a:lnTo>
                  <a:lnTo>
                    <a:pt x="408660" y="144246"/>
                  </a:lnTo>
                  <a:lnTo>
                    <a:pt x="432701" y="144246"/>
                  </a:lnTo>
                  <a:lnTo>
                    <a:pt x="432701" y="120230"/>
                  </a:lnTo>
                  <a:lnTo>
                    <a:pt x="456755" y="120230"/>
                  </a:lnTo>
                  <a:lnTo>
                    <a:pt x="456755" y="96164"/>
                  </a:lnTo>
                  <a:lnTo>
                    <a:pt x="480783" y="96164"/>
                  </a:lnTo>
                  <a:lnTo>
                    <a:pt x="480783" y="72136"/>
                  </a:lnTo>
                  <a:lnTo>
                    <a:pt x="480783" y="48094"/>
                  </a:lnTo>
                  <a:close/>
                </a:path>
                <a:path w="601344" h="144779">
                  <a:moveTo>
                    <a:pt x="504825" y="96164"/>
                  </a:moveTo>
                  <a:lnTo>
                    <a:pt x="480783" y="96164"/>
                  </a:lnTo>
                  <a:lnTo>
                    <a:pt x="480783" y="120205"/>
                  </a:lnTo>
                  <a:lnTo>
                    <a:pt x="480783" y="144246"/>
                  </a:lnTo>
                  <a:lnTo>
                    <a:pt x="504825" y="144246"/>
                  </a:lnTo>
                  <a:lnTo>
                    <a:pt x="504825" y="120230"/>
                  </a:lnTo>
                  <a:lnTo>
                    <a:pt x="504825" y="96164"/>
                  </a:lnTo>
                  <a:close/>
                </a:path>
                <a:path w="601344" h="144779">
                  <a:moveTo>
                    <a:pt x="504825" y="0"/>
                  </a:moveTo>
                  <a:lnTo>
                    <a:pt x="480783" y="0"/>
                  </a:lnTo>
                  <a:lnTo>
                    <a:pt x="480783" y="24041"/>
                  </a:lnTo>
                  <a:lnTo>
                    <a:pt x="504825" y="24041"/>
                  </a:lnTo>
                  <a:lnTo>
                    <a:pt x="504825" y="0"/>
                  </a:lnTo>
                  <a:close/>
                </a:path>
                <a:path w="601344" h="144779">
                  <a:moveTo>
                    <a:pt x="600989" y="48094"/>
                  </a:moveTo>
                  <a:lnTo>
                    <a:pt x="576948" y="48094"/>
                  </a:lnTo>
                  <a:lnTo>
                    <a:pt x="552907" y="48094"/>
                  </a:lnTo>
                  <a:lnTo>
                    <a:pt x="528878" y="48094"/>
                  </a:lnTo>
                  <a:lnTo>
                    <a:pt x="528878" y="24041"/>
                  </a:lnTo>
                  <a:lnTo>
                    <a:pt x="504825" y="24041"/>
                  </a:lnTo>
                  <a:lnTo>
                    <a:pt x="504825" y="48094"/>
                  </a:lnTo>
                  <a:lnTo>
                    <a:pt x="504825" y="72136"/>
                  </a:lnTo>
                  <a:lnTo>
                    <a:pt x="528866" y="72136"/>
                  </a:lnTo>
                  <a:lnTo>
                    <a:pt x="552907" y="72136"/>
                  </a:lnTo>
                  <a:lnTo>
                    <a:pt x="576935" y="72136"/>
                  </a:lnTo>
                  <a:lnTo>
                    <a:pt x="576935" y="96164"/>
                  </a:lnTo>
                  <a:lnTo>
                    <a:pt x="552907" y="96164"/>
                  </a:lnTo>
                  <a:lnTo>
                    <a:pt x="528866" y="96164"/>
                  </a:lnTo>
                  <a:lnTo>
                    <a:pt x="528866" y="120230"/>
                  </a:lnTo>
                  <a:lnTo>
                    <a:pt x="552907" y="120230"/>
                  </a:lnTo>
                  <a:lnTo>
                    <a:pt x="576935" y="120230"/>
                  </a:lnTo>
                  <a:lnTo>
                    <a:pt x="600989" y="120230"/>
                  </a:lnTo>
                  <a:lnTo>
                    <a:pt x="600989" y="96164"/>
                  </a:lnTo>
                  <a:lnTo>
                    <a:pt x="600989" y="72136"/>
                  </a:lnTo>
                  <a:lnTo>
                    <a:pt x="600989" y="48094"/>
                  </a:lnTo>
                  <a:close/>
                </a:path>
                <a:path w="601344" h="144779">
                  <a:moveTo>
                    <a:pt x="600989" y="0"/>
                  </a:moveTo>
                  <a:lnTo>
                    <a:pt x="576935" y="0"/>
                  </a:lnTo>
                  <a:lnTo>
                    <a:pt x="576935" y="24041"/>
                  </a:lnTo>
                  <a:lnTo>
                    <a:pt x="600989" y="24041"/>
                  </a:lnTo>
                  <a:lnTo>
                    <a:pt x="60098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9753" y="4872646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72123" y="96164"/>
                  </a:moveTo>
                  <a:lnTo>
                    <a:pt x="48094" y="96164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48082" y="120205"/>
                  </a:lnTo>
                  <a:lnTo>
                    <a:pt x="48082" y="144259"/>
                  </a:lnTo>
                  <a:lnTo>
                    <a:pt x="72123" y="144259"/>
                  </a:lnTo>
                  <a:lnTo>
                    <a:pt x="72123" y="120205"/>
                  </a:lnTo>
                  <a:lnTo>
                    <a:pt x="72123" y="96164"/>
                  </a:lnTo>
                  <a:close/>
                </a:path>
                <a:path w="986155" h="144779">
                  <a:moveTo>
                    <a:pt x="120205" y="96164"/>
                  </a:moveTo>
                  <a:lnTo>
                    <a:pt x="96151" y="96164"/>
                  </a:lnTo>
                  <a:lnTo>
                    <a:pt x="96151" y="120192"/>
                  </a:lnTo>
                  <a:lnTo>
                    <a:pt x="96151" y="144259"/>
                  </a:lnTo>
                  <a:lnTo>
                    <a:pt x="120205" y="144259"/>
                  </a:lnTo>
                  <a:lnTo>
                    <a:pt x="120205" y="120205"/>
                  </a:lnTo>
                  <a:lnTo>
                    <a:pt x="120205" y="96164"/>
                  </a:lnTo>
                  <a:close/>
                </a:path>
                <a:path w="986155" h="144779">
                  <a:moveTo>
                    <a:pt x="168275" y="72123"/>
                  </a:moveTo>
                  <a:lnTo>
                    <a:pt x="144246" y="72123"/>
                  </a:lnTo>
                  <a:lnTo>
                    <a:pt x="120205" y="72123"/>
                  </a:lnTo>
                  <a:lnTo>
                    <a:pt x="120205" y="96164"/>
                  </a:lnTo>
                  <a:lnTo>
                    <a:pt x="144233" y="96164"/>
                  </a:lnTo>
                  <a:lnTo>
                    <a:pt x="168275" y="96164"/>
                  </a:lnTo>
                  <a:lnTo>
                    <a:pt x="168275" y="72123"/>
                  </a:lnTo>
                  <a:close/>
                </a:path>
                <a:path w="986155" h="144779">
                  <a:moveTo>
                    <a:pt x="216369" y="24041"/>
                  </a:moveTo>
                  <a:lnTo>
                    <a:pt x="192328" y="24041"/>
                  </a:lnTo>
                  <a:lnTo>
                    <a:pt x="192328" y="48069"/>
                  </a:lnTo>
                  <a:lnTo>
                    <a:pt x="192328" y="72136"/>
                  </a:lnTo>
                  <a:lnTo>
                    <a:pt x="216369" y="72136"/>
                  </a:lnTo>
                  <a:lnTo>
                    <a:pt x="216369" y="48094"/>
                  </a:lnTo>
                  <a:lnTo>
                    <a:pt x="216369" y="24041"/>
                  </a:lnTo>
                  <a:close/>
                </a:path>
                <a:path w="986155" h="144779">
                  <a:moveTo>
                    <a:pt x="240398" y="96164"/>
                  </a:moveTo>
                  <a:lnTo>
                    <a:pt x="216369" y="96164"/>
                  </a:lnTo>
                  <a:lnTo>
                    <a:pt x="192328" y="96164"/>
                  </a:lnTo>
                  <a:lnTo>
                    <a:pt x="168275" y="96164"/>
                  </a:lnTo>
                  <a:lnTo>
                    <a:pt x="168275" y="120205"/>
                  </a:lnTo>
                  <a:lnTo>
                    <a:pt x="192328" y="120205"/>
                  </a:lnTo>
                  <a:lnTo>
                    <a:pt x="216357" y="120205"/>
                  </a:lnTo>
                  <a:lnTo>
                    <a:pt x="240398" y="120205"/>
                  </a:lnTo>
                  <a:lnTo>
                    <a:pt x="240398" y="96164"/>
                  </a:lnTo>
                  <a:close/>
                </a:path>
                <a:path w="986155" h="144779">
                  <a:moveTo>
                    <a:pt x="312521" y="24041"/>
                  </a:moveTo>
                  <a:lnTo>
                    <a:pt x="288480" y="24041"/>
                  </a:lnTo>
                  <a:lnTo>
                    <a:pt x="288480" y="48094"/>
                  </a:lnTo>
                  <a:lnTo>
                    <a:pt x="312521" y="48094"/>
                  </a:lnTo>
                  <a:lnTo>
                    <a:pt x="312521" y="24041"/>
                  </a:lnTo>
                  <a:close/>
                </a:path>
                <a:path w="986155" h="144779">
                  <a:moveTo>
                    <a:pt x="360603" y="24041"/>
                  </a:moveTo>
                  <a:lnTo>
                    <a:pt x="336562" y="24041"/>
                  </a:lnTo>
                  <a:lnTo>
                    <a:pt x="336562" y="48069"/>
                  </a:lnTo>
                  <a:lnTo>
                    <a:pt x="336562" y="72123"/>
                  </a:lnTo>
                  <a:lnTo>
                    <a:pt x="312521" y="72123"/>
                  </a:lnTo>
                  <a:lnTo>
                    <a:pt x="288480" y="72123"/>
                  </a:lnTo>
                  <a:lnTo>
                    <a:pt x="288480" y="96164"/>
                  </a:lnTo>
                  <a:lnTo>
                    <a:pt x="264452" y="96164"/>
                  </a:lnTo>
                  <a:lnTo>
                    <a:pt x="264452" y="24041"/>
                  </a:lnTo>
                  <a:lnTo>
                    <a:pt x="240398" y="24041"/>
                  </a:lnTo>
                  <a:lnTo>
                    <a:pt x="240398" y="96164"/>
                  </a:lnTo>
                  <a:lnTo>
                    <a:pt x="264439" y="96164"/>
                  </a:lnTo>
                  <a:lnTo>
                    <a:pt x="264439" y="120205"/>
                  </a:lnTo>
                  <a:lnTo>
                    <a:pt x="288480" y="120205"/>
                  </a:lnTo>
                  <a:lnTo>
                    <a:pt x="312508" y="120205"/>
                  </a:lnTo>
                  <a:lnTo>
                    <a:pt x="336562" y="120205"/>
                  </a:lnTo>
                  <a:lnTo>
                    <a:pt x="336562" y="96164"/>
                  </a:lnTo>
                  <a:lnTo>
                    <a:pt x="360603" y="96164"/>
                  </a:lnTo>
                  <a:lnTo>
                    <a:pt x="360603" y="72136"/>
                  </a:lnTo>
                  <a:lnTo>
                    <a:pt x="360603" y="48094"/>
                  </a:lnTo>
                  <a:lnTo>
                    <a:pt x="360603" y="24041"/>
                  </a:lnTo>
                  <a:close/>
                </a:path>
                <a:path w="986155" h="144779">
                  <a:moveTo>
                    <a:pt x="456755" y="96164"/>
                  </a:moveTo>
                  <a:lnTo>
                    <a:pt x="432727" y="96164"/>
                  </a:lnTo>
                  <a:lnTo>
                    <a:pt x="408686" y="96164"/>
                  </a:lnTo>
                  <a:lnTo>
                    <a:pt x="408686" y="72136"/>
                  </a:lnTo>
                  <a:lnTo>
                    <a:pt x="408686" y="48094"/>
                  </a:lnTo>
                  <a:lnTo>
                    <a:pt x="408686" y="24041"/>
                  </a:lnTo>
                  <a:lnTo>
                    <a:pt x="384632" y="24041"/>
                  </a:lnTo>
                  <a:lnTo>
                    <a:pt x="384632" y="120205"/>
                  </a:lnTo>
                  <a:lnTo>
                    <a:pt x="408686" y="120205"/>
                  </a:lnTo>
                  <a:lnTo>
                    <a:pt x="432714" y="120205"/>
                  </a:lnTo>
                  <a:lnTo>
                    <a:pt x="456755" y="120205"/>
                  </a:lnTo>
                  <a:lnTo>
                    <a:pt x="456755" y="96164"/>
                  </a:lnTo>
                  <a:close/>
                </a:path>
                <a:path w="986155" h="144779">
                  <a:moveTo>
                    <a:pt x="504837" y="24041"/>
                  </a:moveTo>
                  <a:lnTo>
                    <a:pt x="480783" y="24041"/>
                  </a:lnTo>
                  <a:lnTo>
                    <a:pt x="480783" y="48069"/>
                  </a:lnTo>
                  <a:lnTo>
                    <a:pt x="456755" y="48069"/>
                  </a:lnTo>
                  <a:lnTo>
                    <a:pt x="456755" y="24041"/>
                  </a:lnTo>
                  <a:lnTo>
                    <a:pt x="432714" y="24041"/>
                  </a:lnTo>
                  <a:lnTo>
                    <a:pt x="432714" y="48094"/>
                  </a:lnTo>
                  <a:lnTo>
                    <a:pt x="456755" y="48094"/>
                  </a:lnTo>
                  <a:lnTo>
                    <a:pt x="456755" y="72136"/>
                  </a:lnTo>
                  <a:lnTo>
                    <a:pt x="480783" y="72136"/>
                  </a:lnTo>
                  <a:lnTo>
                    <a:pt x="480783" y="96164"/>
                  </a:lnTo>
                  <a:lnTo>
                    <a:pt x="504837" y="96164"/>
                  </a:lnTo>
                  <a:lnTo>
                    <a:pt x="504837" y="72136"/>
                  </a:lnTo>
                  <a:lnTo>
                    <a:pt x="504837" y="48094"/>
                  </a:lnTo>
                  <a:lnTo>
                    <a:pt x="504837" y="24041"/>
                  </a:lnTo>
                  <a:close/>
                </a:path>
                <a:path w="986155" h="144779">
                  <a:moveTo>
                    <a:pt x="528878" y="96164"/>
                  </a:moveTo>
                  <a:lnTo>
                    <a:pt x="504837" y="96164"/>
                  </a:lnTo>
                  <a:lnTo>
                    <a:pt x="504837" y="120205"/>
                  </a:lnTo>
                  <a:lnTo>
                    <a:pt x="528878" y="120205"/>
                  </a:lnTo>
                  <a:lnTo>
                    <a:pt x="528878" y="96164"/>
                  </a:lnTo>
                  <a:close/>
                </a:path>
                <a:path w="986155" h="144779">
                  <a:moveTo>
                    <a:pt x="673112" y="96164"/>
                  </a:move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close/>
                </a:path>
                <a:path w="986155" h="144779">
                  <a:moveTo>
                    <a:pt x="793318" y="0"/>
                  </a:moveTo>
                  <a:lnTo>
                    <a:pt x="769264" y="0"/>
                  </a:lnTo>
                  <a:lnTo>
                    <a:pt x="769264" y="24041"/>
                  </a:lnTo>
                  <a:lnTo>
                    <a:pt x="769264" y="48069"/>
                  </a:lnTo>
                  <a:lnTo>
                    <a:pt x="745236" y="48069"/>
                  </a:lnTo>
                  <a:lnTo>
                    <a:pt x="745236" y="24041"/>
                  </a:lnTo>
                  <a:lnTo>
                    <a:pt x="721207" y="24041"/>
                  </a:lnTo>
                  <a:lnTo>
                    <a:pt x="721207" y="0"/>
                  </a:lnTo>
                  <a:lnTo>
                    <a:pt x="697153" y="0"/>
                  </a:lnTo>
                  <a:lnTo>
                    <a:pt x="673112" y="0"/>
                  </a:lnTo>
                  <a:lnTo>
                    <a:pt x="673112" y="24041"/>
                  </a:lnTo>
                  <a:lnTo>
                    <a:pt x="673112" y="48069"/>
                  </a:lnTo>
                  <a:lnTo>
                    <a:pt x="649084" y="48069"/>
                  </a:lnTo>
                  <a:lnTo>
                    <a:pt x="649084" y="24041"/>
                  </a:lnTo>
                  <a:lnTo>
                    <a:pt x="625030" y="24041"/>
                  </a:lnTo>
                  <a:lnTo>
                    <a:pt x="625030" y="48069"/>
                  </a:lnTo>
                  <a:lnTo>
                    <a:pt x="625030" y="72123"/>
                  </a:lnTo>
                  <a:lnTo>
                    <a:pt x="601002" y="72123"/>
                  </a:lnTo>
                  <a:lnTo>
                    <a:pt x="601002" y="48094"/>
                  </a:lnTo>
                  <a:lnTo>
                    <a:pt x="601002" y="24041"/>
                  </a:lnTo>
                  <a:lnTo>
                    <a:pt x="600989" y="72136"/>
                  </a:lnTo>
                  <a:lnTo>
                    <a:pt x="600989" y="96164"/>
                  </a:lnTo>
                  <a:lnTo>
                    <a:pt x="576961" y="96164"/>
                  </a:lnTo>
                  <a:lnTo>
                    <a:pt x="576961" y="72136"/>
                  </a:lnTo>
                  <a:lnTo>
                    <a:pt x="600989" y="72136"/>
                  </a:lnTo>
                  <a:lnTo>
                    <a:pt x="600989" y="24041"/>
                  </a:lnTo>
                  <a:lnTo>
                    <a:pt x="576961" y="24041"/>
                  </a:lnTo>
                  <a:lnTo>
                    <a:pt x="576961" y="48069"/>
                  </a:lnTo>
                  <a:lnTo>
                    <a:pt x="552919" y="48069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28878" y="48069"/>
                  </a:lnTo>
                  <a:lnTo>
                    <a:pt x="528878" y="72136"/>
                  </a:lnTo>
                  <a:lnTo>
                    <a:pt x="552907" y="72136"/>
                  </a:lnTo>
                  <a:lnTo>
                    <a:pt x="552907" y="96164"/>
                  </a:lnTo>
                  <a:lnTo>
                    <a:pt x="552907" y="120205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lnTo>
                    <a:pt x="625030" y="96164"/>
                  </a:lnTo>
                  <a:lnTo>
                    <a:pt x="625030" y="72136"/>
                  </a:lnTo>
                  <a:lnTo>
                    <a:pt x="649071" y="72136"/>
                  </a:lnTo>
                  <a:lnTo>
                    <a:pt x="673112" y="72136"/>
                  </a:lnTo>
                  <a:lnTo>
                    <a:pt x="697153" y="72136"/>
                  </a:lnTo>
                  <a:lnTo>
                    <a:pt x="697153" y="96164"/>
                  </a:lnTo>
                  <a:lnTo>
                    <a:pt x="697153" y="120205"/>
                  </a:lnTo>
                  <a:lnTo>
                    <a:pt x="721207" y="120205"/>
                  </a:lnTo>
                  <a:lnTo>
                    <a:pt x="721207" y="96164"/>
                  </a:lnTo>
                  <a:lnTo>
                    <a:pt x="721207" y="72123"/>
                  </a:lnTo>
                  <a:lnTo>
                    <a:pt x="697153" y="72123"/>
                  </a:lnTo>
                  <a:lnTo>
                    <a:pt x="697153" y="48094"/>
                  </a:lnTo>
                  <a:lnTo>
                    <a:pt x="697153" y="24041"/>
                  </a:lnTo>
                  <a:lnTo>
                    <a:pt x="721194" y="24041"/>
                  </a:lnTo>
                  <a:lnTo>
                    <a:pt x="721194" y="48094"/>
                  </a:lnTo>
                  <a:lnTo>
                    <a:pt x="745236" y="48094"/>
                  </a:lnTo>
                  <a:lnTo>
                    <a:pt x="745236" y="72123"/>
                  </a:ln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72136"/>
                  </a:lnTo>
                  <a:lnTo>
                    <a:pt x="793318" y="48094"/>
                  </a:lnTo>
                  <a:lnTo>
                    <a:pt x="793318" y="24041"/>
                  </a:lnTo>
                  <a:lnTo>
                    <a:pt x="793318" y="0"/>
                  </a:lnTo>
                  <a:close/>
                </a:path>
                <a:path w="986155" h="144779">
                  <a:moveTo>
                    <a:pt x="841387" y="72123"/>
                  </a:moveTo>
                  <a:lnTo>
                    <a:pt x="817346" y="72123"/>
                  </a:lnTo>
                  <a:lnTo>
                    <a:pt x="817346" y="96164"/>
                  </a:lnTo>
                  <a:lnTo>
                    <a:pt x="793318" y="96164"/>
                  </a:lnTo>
                  <a:lnTo>
                    <a:pt x="793318" y="120205"/>
                  </a:lnTo>
                  <a:lnTo>
                    <a:pt x="817359" y="120205"/>
                  </a:lnTo>
                  <a:lnTo>
                    <a:pt x="817359" y="96164"/>
                  </a:lnTo>
                  <a:lnTo>
                    <a:pt x="841387" y="96164"/>
                  </a:lnTo>
                  <a:lnTo>
                    <a:pt x="841387" y="72123"/>
                  </a:lnTo>
                  <a:close/>
                </a:path>
                <a:path w="986155" h="144779">
                  <a:moveTo>
                    <a:pt x="889482" y="72123"/>
                  </a:moveTo>
                  <a:lnTo>
                    <a:pt x="865441" y="72123"/>
                  </a:lnTo>
                  <a:lnTo>
                    <a:pt x="865441" y="96164"/>
                  </a:lnTo>
                  <a:lnTo>
                    <a:pt x="865441" y="120205"/>
                  </a:lnTo>
                  <a:lnTo>
                    <a:pt x="889482" y="120205"/>
                  </a:lnTo>
                  <a:lnTo>
                    <a:pt x="889482" y="96164"/>
                  </a:lnTo>
                  <a:lnTo>
                    <a:pt x="889482" y="72123"/>
                  </a:lnTo>
                  <a:close/>
                </a:path>
                <a:path w="986155" h="144779">
                  <a:moveTo>
                    <a:pt x="961593" y="96164"/>
                  </a:moveTo>
                  <a:lnTo>
                    <a:pt x="937564" y="96164"/>
                  </a:lnTo>
                  <a:lnTo>
                    <a:pt x="937564" y="72123"/>
                  </a:lnTo>
                  <a:lnTo>
                    <a:pt x="913511" y="72123"/>
                  </a:lnTo>
                  <a:lnTo>
                    <a:pt x="913511" y="96164"/>
                  </a:lnTo>
                  <a:lnTo>
                    <a:pt x="937552" y="96164"/>
                  </a:lnTo>
                  <a:lnTo>
                    <a:pt x="937552" y="120205"/>
                  </a:lnTo>
                  <a:lnTo>
                    <a:pt x="961593" y="120205"/>
                  </a:lnTo>
                  <a:lnTo>
                    <a:pt x="961593" y="96164"/>
                  </a:lnTo>
                  <a:close/>
                </a:path>
                <a:path w="986155" h="144779">
                  <a:moveTo>
                    <a:pt x="985634" y="72123"/>
                  </a:moveTo>
                  <a:lnTo>
                    <a:pt x="961593" y="72123"/>
                  </a:lnTo>
                  <a:lnTo>
                    <a:pt x="961593" y="96164"/>
                  </a:lnTo>
                  <a:lnTo>
                    <a:pt x="985634" y="96164"/>
                  </a:lnTo>
                  <a:lnTo>
                    <a:pt x="985634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9753" y="4992839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72123"/>
                  </a:moveTo>
                  <a:lnTo>
                    <a:pt x="0" y="72123"/>
                  </a:lnTo>
                  <a:lnTo>
                    <a:pt x="0" y="96189"/>
                  </a:lnTo>
                  <a:lnTo>
                    <a:pt x="24041" y="96189"/>
                  </a:lnTo>
                  <a:lnTo>
                    <a:pt x="24041" y="72123"/>
                  </a:lnTo>
                  <a:close/>
                </a:path>
                <a:path w="986155" h="96520">
                  <a:moveTo>
                    <a:pt x="384644" y="0"/>
                  </a:moveTo>
                  <a:lnTo>
                    <a:pt x="360603" y="0"/>
                  </a:lnTo>
                  <a:lnTo>
                    <a:pt x="360603" y="24053"/>
                  </a:lnTo>
                  <a:lnTo>
                    <a:pt x="336562" y="24053"/>
                  </a:lnTo>
                  <a:lnTo>
                    <a:pt x="240398" y="24053"/>
                  </a:lnTo>
                  <a:lnTo>
                    <a:pt x="240398" y="0"/>
                  </a:lnTo>
                  <a:lnTo>
                    <a:pt x="216357" y="0"/>
                  </a:lnTo>
                  <a:lnTo>
                    <a:pt x="216357" y="24053"/>
                  </a:lnTo>
                  <a:lnTo>
                    <a:pt x="192328" y="24053"/>
                  </a:lnTo>
                  <a:lnTo>
                    <a:pt x="168275" y="24053"/>
                  </a:lnTo>
                  <a:lnTo>
                    <a:pt x="168275" y="0"/>
                  </a:lnTo>
                  <a:lnTo>
                    <a:pt x="144246" y="0"/>
                  </a:lnTo>
                  <a:lnTo>
                    <a:pt x="120205" y="0"/>
                  </a:lnTo>
                  <a:lnTo>
                    <a:pt x="96151" y="0"/>
                  </a:lnTo>
                  <a:lnTo>
                    <a:pt x="96151" y="24053"/>
                  </a:lnTo>
                  <a:lnTo>
                    <a:pt x="0" y="24053"/>
                  </a:lnTo>
                  <a:lnTo>
                    <a:pt x="0" y="48094"/>
                  </a:lnTo>
                  <a:lnTo>
                    <a:pt x="24041" y="48094"/>
                  </a:lnTo>
                  <a:lnTo>
                    <a:pt x="24041" y="72123"/>
                  </a:lnTo>
                  <a:lnTo>
                    <a:pt x="48082" y="72123"/>
                  </a:lnTo>
                  <a:lnTo>
                    <a:pt x="48082" y="96189"/>
                  </a:lnTo>
                  <a:lnTo>
                    <a:pt x="72123" y="96189"/>
                  </a:lnTo>
                  <a:lnTo>
                    <a:pt x="72123" y="72123"/>
                  </a:lnTo>
                  <a:lnTo>
                    <a:pt x="48094" y="72123"/>
                  </a:lnTo>
                  <a:lnTo>
                    <a:pt x="48094" y="48094"/>
                  </a:lnTo>
                  <a:lnTo>
                    <a:pt x="72123" y="48094"/>
                  </a:lnTo>
                  <a:lnTo>
                    <a:pt x="96164" y="48094"/>
                  </a:lnTo>
                  <a:lnTo>
                    <a:pt x="96164" y="24066"/>
                  </a:lnTo>
                  <a:lnTo>
                    <a:pt x="120205" y="24066"/>
                  </a:lnTo>
                  <a:lnTo>
                    <a:pt x="144233" y="24066"/>
                  </a:lnTo>
                  <a:lnTo>
                    <a:pt x="168275" y="24066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20205" y="48082"/>
                  </a:lnTo>
                  <a:lnTo>
                    <a:pt x="120205" y="72123"/>
                  </a:lnTo>
                  <a:lnTo>
                    <a:pt x="120205" y="96189"/>
                  </a:lnTo>
                  <a:lnTo>
                    <a:pt x="144246" y="96189"/>
                  </a:lnTo>
                  <a:lnTo>
                    <a:pt x="144246" y="72123"/>
                  </a:lnTo>
                  <a:lnTo>
                    <a:pt x="168275" y="72123"/>
                  </a:lnTo>
                  <a:lnTo>
                    <a:pt x="168275" y="96189"/>
                  </a:lnTo>
                  <a:lnTo>
                    <a:pt x="192328" y="96189"/>
                  </a:lnTo>
                  <a:lnTo>
                    <a:pt x="192328" y="72123"/>
                  </a:lnTo>
                  <a:lnTo>
                    <a:pt x="216357" y="72123"/>
                  </a:lnTo>
                  <a:lnTo>
                    <a:pt x="216357" y="96189"/>
                  </a:lnTo>
                  <a:lnTo>
                    <a:pt x="240398" y="96189"/>
                  </a:lnTo>
                  <a:lnTo>
                    <a:pt x="264452" y="96189"/>
                  </a:lnTo>
                  <a:lnTo>
                    <a:pt x="264452" y="72123"/>
                  </a:lnTo>
                  <a:lnTo>
                    <a:pt x="240398" y="72123"/>
                  </a:lnTo>
                  <a:lnTo>
                    <a:pt x="216369" y="72123"/>
                  </a:lnTo>
                  <a:lnTo>
                    <a:pt x="216369" y="48094"/>
                  </a:lnTo>
                  <a:lnTo>
                    <a:pt x="216369" y="24066"/>
                  </a:lnTo>
                  <a:lnTo>
                    <a:pt x="240398" y="24066"/>
                  </a:lnTo>
                  <a:lnTo>
                    <a:pt x="240398" y="48094"/>
                  </a:lnTo>
                  <a:lnTo>
                    <a:pt x="264439" y="48094"/>
                  </a:lnTo>
                  <a:lnTo>
                    <a:pt x="288480" y="48094"/>
                  </a:lnTo>
                  <a:lnTo>
                    <a:pt x="312508" y="48094"/>
                  </a:lnTo>
                  <a:lnTo>
                    <a:pt x="312508" y="72123"/>
                  </a:lnTo>
                  <a:lnTo>
                    <a:pt x="288480" y="72123"/>
                  </a:lnTo>
                  <a:lnTo>
                    <a:pt x="288480" y="96189"/>
                  </a:lnTo>
                  <a:lnTo>
                    <a:pt x="312508" y="96189"/>
                  </a:lnTo>
                  <a:lnTo>
                    <a:pt x="336562" y="96189"/>
                  </a:lnTo>
                  <a:lnTo>
                    <a:pt x="360603" y="96189"/>
                  </a:lnTo>
                  <a:lnTo>
                    <a:pt x="360603" y="72123"/>
                  </a:lnTo>
                  <a:lnTo>
                    <a:pt x="336562" y="72123"/>
                  </a:lnTo>
                  <a:lnTo>
                    <a:pt x="336562" y="48094"/>
                  </a:lnTo>
                  <a:lnTo>
                    <a:pt x="360603" y="48094"/>
                  </a:lnTo>
                  <a:lnTo>
                    <a:pt x="360603" y="72123"/>
                  </a:lnTo>
                  <a:lnTo>
                    <a:pt x="384644" y="72123"/>
                  </a:lnTo>
                  <a:lnTo>
                    <a:pt x="384644" y="48082"/>
                  </a:lnTo>
                  <a:lnTo>
                    <a:pt x="360603" y="48082"/>
                  </a:lnTo>
                  <a:lnTo>
                    <a:pt x="360603" y="24066"/>
                  </a:lnTo>
                  <a:lnTo>
                    <a:pt x="384644" y="24066"/>
                  </a:lnTo>
                  <a:lnTo>
                    <a:pt x="384644" y="0"/>
                  </a:lnTo>
                  <a:close/>
                </a:path>
                <a:path w="986155" h="96520">
                  <a:moveTo>
                    <a:pt x="480796" y="72123"/>
                  </a:moveTo>
                  <a:lnTo>
                    <a:pt x="456755" y="72123"/>
                  </a:lnTo>
                  <a:lnTo>
                    <a:pt x="456755" y="48094"/>
                  </a:lnTo>
                  <a:lnTo>
                    <a:pt x="456755" y="24053"/>
                  </a:lnTo>
                  <a:lnTo>
                    <a:pt x="432714" y="24053"/>
                  </a:lnTo>
                  <a:lnTo>
                    <a:pt x="432714" y="48082"/>
                  </a:lnTo>
                  <a:lnTo>
                    <a:pt x="408686" y="48082"/>
                  </a:lnTo>
                  <a:lnTo>
                    <a:pt x="408686" y="72123"/>
                  </a:lnTo>
                  <a:lnTo>
                    <a:pt x="432714" y="72123"/>
                  </a:lnTo>
                  <a:lnTo>
                    <a:pt x="432714" y="96189"/>
                  </a:lnTo>
                  <a:lnTo>
                    <a:pt x="456755" y="96189"/>
                  </a:lnTo>
                  <a:lnTo>
                    <a:pt x="480796" y="96189"/>
                  </a:lnTo>
                  <a:lnTo>
                    <a:pt x="480796" y="72123"/>
                  </a:lnTo>
                  <a:close/>
                </a:path>
                <a:path w="986155" h="96520">
                  <a:moveTo>
                    <a:pt x="697153" y="24053"/>
                  </a:moveTo>
                  <a:lnTo>
                    <a:pt x="673112" y="24053"/>
                  </a:lnTo>
                  <a:lnTo>
                    <a:pt x="673112" y="0"/>
                  </a:lnTo>
                  <a:lnTo>
                    <a:pt x="649071" y="0"/>
                  </a:lnTo>
                  <a:lnTo>
                    <a:pt x="649071" y="24053"/>
                  </a:lnTo>
                  <a:lnTo>
                    <a:pt x="649071" y="48082"/>
                  </a:lnTo>
                  <a:lnTo>
                    <a:pt x="625030" y="48082"/>
                  </a:lnTo>
                  <a:lnTo>
                    <a:pt x="625030" y="72123"/>
                  </a:lnTo>
                  <a:lnTo>
                    <a:pt x="601002" y="72123"/>
                  </a:lnTo>
                  <a:lnTo>
                    <a:pt x="601002" y="48094"/>
                  </a:lnTo>
                  <a:lnTo>
                    <a:pt x="625030" y="48094"/>
                  </a:lnTo>
                  <a:lnTo>
                    <a:pt x="625030" y="24066"/>
                  </a:lnTo>
                  <a:lnTo>
                    <a:pt x="625030" y="0"/>
                  </a:lnTo>
                  <a:lnTo>
                    <a:pt x="600989" y="0"/>
                  </a:lnTo>
                  <a:lnTo>
                    <a:pt x="600989" y="24053"/>
                  </a:lnTo>
                  <a:lnTo>
                    <a:pt x="576961" y="24053"/>
                  </a:lnTo>
                  <a:lnTo>
                    <a:pt x="552919" y="24053"/>
                  </a:lnTo>
                  <a:lnTo>
                    <a:pt x="528878" y="24053"/>
                  </a:lnTo>
                  <a:lnTo>
                    <a:pt x="528878" y="0"/>
                  </a:lnTo>
                  <a:lnTo>
                    <a:pt x="504837" y="0"/>
                  </a:lnTo>
                  <a:lnTo>
                    <a:pt x="480783" y="0"/>
                  </a:lnTo>
                  <a:lnTo>
                    <a:pt x="480783" y="24066"/>
                  </a:lnTo>
                  <a:lnTo>
                    <a:pt x="504837" y="24066"/>
                  </a:lnTo>
                  <a:lnTo>
                    <a:pt x="504837" y="48082"/>
                  </a:lnTo>
                  <a:lnTo>
                    <a:pt x="504837" y="72123"/>
                  </a:lnTo>
                  <a:lnTo>
                    <a:pt x="528878" y="72123"/>
                  </a:lnTo>
                  <a:lnTo>
                    <a:pt x="528878" y="48094"/>
                  </a:lnTo>
                  <a:lnTo>
                    <a:pt x="552907" y="48094"/>
                  </a:lnTo>
                  <a:lnTo>
                    <a:pt x="552907" y="72123"/>
                  </a:lnTo>
                  <a:lnTo>
                    <a:pt x="576961" y="72123"/>
                  </a:lnTo>
                  <a:lnTo>
                    <a:pt x="576961" y="96189"/>
                  </a:lnTo>
                  <a:lnTo>
                    <a:pt x="600989" y="96189"/>
                  </a:lnTo>
                  <a:lnTo>
                    <a:pt x="625030" y="96189"/>
                  </a:lnTo>
                  <a:lnTo>
                    <a:pt x="649084" y="96189"/>
                  </a:lnTo>
                  <a:lnTo>
                    <a:pt x="649084" y="72123"/>
                  </a:lnTo>
                  <a:lnTo>
                    <a:pt x="673112" y="72123"/>
                  </a:lnTo>
                  <a:lnTo>
                    <a:pt x="697153" y="72123"/>
                  </a:lnTo>
                  <a:lnTo>
                    <a:pt x="697153" y="48094"/>
                  </a:lnTo>
                  <a:lnTo>
                    <a:pt x="697153" y="24053"/>
                  </a:lnTo>
                  <a:close/>
                </a:path>
                <a:path w="986155" h="96520">
                  <a:moveTo>
                    <a:pt x="793318" y="0"/>
                  </a:moveTo>
                  <a:lnTo>
                    <a:pt x="769264" y="0"/>
                  </a:lnTo>
                  <a:lnTo>
                    <a:pt x="769264" y="24053"/>
                  </a:lnTo>
                  <a:lnTo>
                    <a:pt x="745236" y="24053"/>
                  </a:lnTo>
                  <a:lnTo>
                    <a:pt x="745236" y="48082"/>
                  </a:lnTo>
                  <a:lnTo>
                    <a:pt x="721194" y="48082"/>
                  </a:lnTo>
                  <a:lnTo>
                    <a:pt x="721194" y="72123"/>
                  </a:lnTo>
                  <a:lnTo>
                    <a:pt x="745236" y="72123"/>
                  </a:lnTo>
                  <a:lnTo>
                    <a:pt x="745236" y="48094"/>
                  </a:lnTo>
                  <a:lnTo>
                    <a:pt x="769264" y="48094"/>
                  </a:lnTo>
                  <a:lnTo>
                    <a:pt x="793318" y="48094"/>
                  </a:lnTo>
                  <a:lnTo>
                    <a:pt x="793318" y="24066"/>
                  </a:lnTo>
                  <a:lnTo>
                    <a:pt x="793318" y="0"/>
                  </a:lnTo>
                  <a:close/>
                </a:path>
                <a:path w="986155" h="96520">
                  <a:moveTo>
                    <a:pt x="865441" y="48082"/>
                  </a:moveTo>
                  <a:lnTo>
                    <a:pt x="841387" y="48082"/>
                  </a:lnTo>
                  <a:lnTo>
                    <a:pt x="841387" y="24066"/>
                  </a:lnTo>
                  <a:lnTo>
                    <a:pt x="841387" y="0"/>
                  </a:lnTo>
                  <a:lnTo>
                    <a:pt x="817346" y="0"/>
                  </a:lnTo>
                  <a:lnTo>
                    <a:pt x="817346" y="24053"/>
                  </a:lnTo>
                  <a:lnTo>
                    <a:pt x="817346" y="48094"/>
                  </a:lnTo>
                  <a:lnTo>
                    <a:pt x="841387" y="48094"/>
                  </a:lnTo>
                  <a:lnTo>
                    <a:pt x="841387" y="72123"/>
                  </a:lnTo>
                  <a:lnTo>
                    <a:pt x="865441" y="72123"/>
                  </a:lnTo>
                  <a:lnTo>
                    <a:pt x="865441" y="48082"/>
                  </a:lnTo>
                  <a:close/>
                </a:path>
                <a:path w="986155" h="96520">
                  <a:moveTo>
                    <a:pt x="913511" y="24053"/>
                  </a:moveTo>
                  <a:lnTo>
                    <a:pt x="889482" y="24053"/>
                  </a:lnTo>
                  <a:lnTo>
                    <a:pt x="889482" y="0"/>
                  </a:lnTo>
                  <a:lnTo>
                    <a:pt x="865441" y="0"/>
                  </a:lnTo>
                  <a:lnTo>
                    <a:pt x="865441" y="24066"/>
                  </a:lnTo>
                  <a:lnTo>
                    <a:pt x="889469" y="24066"/>
                  </a:lnTo>
                  <a:lnTo>
                    <a:pt x="889469" y="48094"/>
                  </a:lnTo>
                  <a:lnTo>
                    <a:pt x="913511" y="48094"/>
                  </a:lnTo>
                  <a:lnTo>
                    <a:pt x="913511" y="24053"/>
                  </a:lnTo>
                  <a:close/>
                </a:path>
                <a:path w="986155" h="96520">
                  <a:moveTo>
                    <a:pt x="985634" y="24053"/>
                  </a:moveTo>
                  <a:lnTo>
                    <a:pt x="961593" y="24053"/>
                  </a:lnTo>
                  <a:lnTo>
                    <a:pt x="961593" y="0"/>
                  </a:lnTo>
                  <a:lnTo>
                    <a:pt x="937552" y="0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94"/>
                  </a:lnTo>
                  <a:lnTo>
                    <a:pt x="985634" y="240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9753" y="5064962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4041" y="48082"/>
                  </a:move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24041" y="48082"/>
                  </a:lnTo>
                  <a:close/>
                </a:path>
                <a:path w="986155" h="144779">
                  <a:moveTo>
                    <a:pt x="192328" y="96164"/>
                  </a:moveTo>
                  <a:lnTo>
                    <a:pt x="168275" y="96164"/>
                  </a:lnTo>
                  <a:lnTo>
                    <a:pt x="168275" y="72123"/>
                  </a:lnTo>
                  <a:lnTo>
                    <a:pt x="144246" y="72123"/>
                  </a:lnTo>
                  <a:lnTo>
                    <a:pt x="120205" y="72123"/>
                  </a:lnTo>
                  <a:lnTo>
                    <a:pt x="120205" y="96164"/>
                  </a:lnTo>
                  <a:lnTo>
                    <a:pt x="96164" y="96164"/>
                  </a:lnTo>
                  <a:lnTo>
                    <a:pt x="72123" y="96164"/>
                  </a:lnTo>
                  <a:lnTo>
                    <a:pt x="72123" y="72123"/>
                  </a:lnTo>
                  <a:lnTo>
                    <a:pt x="72123" y="48082"/>
                  </a:lnTo>
                  <a:lnTo>
                    <a:pt x="96151" y="48082"/>
                  </a:lnTo>
                  <a:lnTo>
                    <a:pt x="96151" y="72123"/>
                  </a:lnTo>
                  <a:lnTo>
                    <a:pt x="120205" y="72123"/>
                  </a:lnTo>
                  <a:lnTo>
                    <a:pt x="120205" y="48082"/>
                  </a:lnTo>
                  <a:lnTo>
                    <a:pt x="96164" y="48082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48082" y="48082"/>
                  </a:lnTo>
                  <a:lnTo>
                    <a:pt x="48082" y="72123"/>
                  </a:lnTo>
                  <a:lnTo>
                    <a:pt x="24041" y="72123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0" y="144246"/>
                  </a:lnTo>
                  <a:lnTo>
                    <a:pt x="24041" y="144246"/>
                  </a:lnTo>
                  <a:lnTo>
                    <a:pt x="48094" y="144246"/>
                  </a:lnTo>
                  <a:lnTo>
                    <a:pt x="48094" y="120205"/>
                  </a:lnTo>
                  <a:lnTo>
                    <a:pt x="48094" y="96177"/>
                  </a:lnTo>
                  <a:lnTo>
                    <a:pt x="72123" y="96177"/>
                  </a:lnTo>
                  <a:lnTo>
                    <a:pt x="72123" y="120205"/>
                  </a:lnTo>
                  <a:lnTo>
                    <a:pt x="96151" y="120205"/>
                  </a:lnTo>
                  <a:lnTo>
                    <a:pt x="96151" y="144246"/>
                  </a:lnTo>
                  <a:lnTo>
                    <a:pt x="120205" y="144246"/>
                  </a:lnTo>
                  <a:lnTo>
                    <a:pt x="120205" y="120205"/>
                  </a:lnTo>
                  <a:lnTo>
                    <a:pt x="120205" y="96177"/>
                  </a:lnTo>
                  <a:lnTo>
                    <a:pt x="144233" y="96177"/>
                  </a:lnTo>
                  <a:lnTo>
                    <a:pt x="168275" y="96177"/>
                  </a:lnTo>
                  <a:lnTo>
                    <a:pt x="168275" y="120205"/>
                  </a:lnTo>
                  <a:lnTo>
                    <a:pt x="192328" y="120205"/>
                  </a:lnTo>
                  <a:lnTo>
                    <a:pt x="192328" y="96164"/>
                  </a:lnTo>
                  <a:close/>
                </a:path>
                <a:path w="986155" h="144779">
                  <a:moveTo>
                    <a:pt x="216369" y="48082"/>
                  </a:moveTo>
                  <a:lnTo>
                    <a:pt x="192328" y="48082"/>
                  </a:lnTo>
                  <a:lnTo>
                    <a:pt x="192328" y="24041"/>
                  </a:lnTo>
                  <a:lnTo>
                    <a:pt x="168275" y="24041"/>
                  </a:lnTo>
                  <a:lnTo>
                    <a:pt x="144246" y="24041"/>
                  </a:lnTo>
                  <a:lnTo>
                    <a:pt x="120205" y="24041"/>
                  </a:lnTo>
                  <a:lnTo>
                    <a:pt x="120205" y="48082"/>
                  </a:lnTo>
                  <a:lnTo>
                    <a:pt x="144233" y="48082"/>
                  </a:lnTo>
                  <a:lnTo>
                    <a:pt x="168275" y="48082"/>
                  </a:lnTo>
                  <a:lnTo>
                    <a:pt x="168275" y="72123"/>
                  </a:lnTo>
                  <a:lnTo>
                    <a:pt x="192328" y="72123"/>
                  </a:lnTo>
                  <a:lnTo>
                    <a:pt x="216369" y="72123"/>
                  </a:lnTo>
                  <a:lnTo>
                    <a:pt x="216369" y="48082"/>
                  </a:lnTo>
                  <a:close/>
                </a:path>
                <a:path w="986155" h="144779">
                  <a:moveTo>
                    <a:pt x="336562" y="48082"/>
                  </a:moveTo>
                  <a:lnTo>
                    <a:pt x="312521" y="48082"/>
                  </a:lnTo>
                  <a:lnTo>
                    <a:pt x="312521" y="24041"/>
                  </a:lnTo>
                  <a:lnTo>
                    <a:pt x="312508" y="48082"/>
                  </a:lnTo>
                  <a:lnTo>
                    <a:pt x="312508" y="72123"/>
                  </a:lnTo>
                  <a:lnTo>
                    <a:pt x="288480" y="72123"/>
                  </a:lnTo>
                  <a:lnTo>
                    <a:pt x="264452" y="72123"/>
                  </a:lnTo>
                  <a:lnTo>
                    <a:pt x="264452" y="48082"/>
                  </a:lnTo>
                  <a:lnTo>
                    <a:pt x="288480" y="48082"/>
                  </a:lnTo>
                  <a:lnTo>
                    <a:pt x="312508" y="48082"/>
                  </a:lnTo>
                  <a:lnTo>
                    <a:pt x="312508" y="24041"/>
                  </a:lnTo>
                  <a:lnTo>
                    <a:pt x="288480" y="24041"/>
                  </a:lnTo>
                  <a:lnTo>
                    <a:pt x="264452" y="24041"/>
                  </a:lnTo>
                  <a:lnTo>
                    <a:pt x="240398" y="24041"/>
                  </a:lnTo>
                  <a:lnTo>
                    <a:pt x="240398" y="48082"/>
                  </a:lnTo>
                  <a:lnTo>
                    <a:pt x="240398" y="72123"/>
                  </a:lnTo>
                  <a:lnTo>
                    <a:pt x="240398" y="96164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88480" y="120205"/>
                  </a:lnTo>
                  <a:lnTo>
                    <a:pt x="288480" y="96177"/>
                  </a:lnTo>
                  <a:lnTo>
                    <a:pt x="312508" y="96177"/>
                  </a:lnTo>
                  <a:lnTo>
                    <a:pt x="312508" y="120205"/>
                  </a:lnTo>
                  <a:lnTo>
                    <a:pt x="336562" y="120205"/>
                  </a:lnTo>
                  <a:lnTo>
                    <a:pt x="336562" y="96177"/>
                  </a:lnTo>
                  <a:lnTo>
                    <a:pt x="336562" y="72123"/>
                  </a:lnTo>
                  <a:lnTo>
                    <a:pt x="336562" y="48082"/>
                  </a:lnTo>
                  <a:close/>
                </a:path>
                <a:path w="986155" h="144779">
                  <a:moveTo>
                    <a:pt x="649084" y="0"/>
                  </a:moveTo>
                  <a:lnTo>
                    <a:pt x="625030" y="0"/>
                  </a:lnTo>
                  <a:lnTo>
                    <a:pt x="625030" y="24066"/>
                  </a:lnTo>
                  <a:lnTo>
                    <a:pt x="649084" y="24066"/>
                  </a:lnTo>
                  <a:lnTo>
                    <a:pt x="649084" y="0"/>
                  </a:lnTo>
                  <a:close/>
                </a:path>
                <a:path w="986155" h="144779">
                  <a:moveTo>
                    <a:pt x="673112" y="48082"/>
                  </a:moveTo>
                  <a:lnTo>
                    <a:pt x="649071" y="48082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73112" y="48082"/>
                  </a:lnTo>
                  <a:close/>
                </a:path>
                <a:path w="986155" h="144779">
                  <a:moveTo>
                    <a:pt x="985634" y="96164"/>
                  </a:moveTo>
                  <a:lnTo>
                    <a:pt x="961593" y="96164"/>
                  </a:lnTo>
                  <a:lnTo>
                    <a:pt x="961593" y="72123"/>
                  </a:lnTo>
                  <a:lnTo>
                    <a:pt x="937564" y="72123"/>
                  </a:lnTo>
                  <a:lnTo>
                    <a:pt x="937564" y="48082"/>
                  </a:lnTo>
                  <a:lnTo>
                    <a:pt x="913511" y="48082"/>
                  </a:lnTo>
                  <a:lnTo>
                    <a:pt x="913511" y="24066"/>
                  </a:lnTo>
                  <a:lnTo>
                    <a:pt x="913511" y="0"/>
                  </a:lnTo>
                  <a:lnTo>
                    <a:pt x="889482" y="0"/>
                  </a:lnTo>
                  <a:lnTo>
                    <a:pt x="865441" y="0"/>
                  </a:lnTo>
                  <a:lnTo>
                    <a:pt x="841387" y="0"/>
                  </a:lnTo>
                  <a:lnTo>
                    <a:pt x="841387" y="24041"/>
                  </a:lnTo>
                  <a:lnTo>
                    <a:pt x="841387" y="48082"/>
                  </a:lnTo>
                  <a:lnTo>
                    <a:pt x="841387" y="72123"/>
                  </a:lnTo>
                  <a:lnTo>
                    <a:pt x="841387" y="96164"/>
                  </a:lnTo>
                  <a:lnTo>
                    <a:pt x="817359" y="96164"/>
                  </a:lnTo>
                  <a:lnTo>
                    <a:pt x="817359" y="72123"/>
                  </a:lnTo>
                  <a:lnTo>
                    <a:pt x="817359" y="48082"/>
                  </a:lnTo>
                  <a:lnTo>
                    <a:pt x="817359" y="24041"/>
                  </a:lnTo>
                  <a:lnTo>
                    <a:pt x="793318" y="24041"/>
                  </a:lnTo>
                  <a:lnTo>
                    <a:pt x="769264" y="24041"/>
                  </a:lnTo>
                  <a:lnTo>
                    <a:pt x="769264" y="48082"/>
                  </a:lnTo>
                  <a:lnTo>
                    <a:pt x="769264" y="72123"/>
                  </a:lnTo>
                  <a:lnTo>
                    <a:pt x="769264" y="96164"/>
                  </a:lnTo>
                  <a:lnTo>
                    <a:pt x="745236" y="96164"/>
                  </a:lnTo>
                  <a:lnTo>
                    <a:pt x="745236" y="72123"/>
                  </a:lnTo>
                  <a:lnTo>
                    <a:pt x="745236" y="48082"/>
                  </a:lnTo>
                  <a:lnTo>
                    <a:pt x="745236" y="24066"/>
                  </a:lnTo>
                  <a:lnTo>
                    <a:pt x="745236" y="0"/>
                  </a:lnTo>
                  <a:lnTo>
                    <a:pt x="721194" y="0"/>
                  </a:lnTo>
                  <a:lnTo>
                    <a:pt x="721194" y="24041"/>
                  </a:lnTo>
                  <a:lnTo>
                    <a:pt x="697153" y="24041"/>
                  </a:lnTo>
                  <a:lnTo>
                    <a:pt x="697153" y="0"/>
                  </a:lnTo>
                  <a:lnTo>
                    <a:pt x="673112" y="0"/>
                  </a:lnTo>
                  <a:lnTo>
                    <a:pt x="673112" y="24066"/>
                  </a:lnTo>
                  <a:lnTo>
                    <a:pt x="697153" y="24066"/>
                  </a:lnTo>
                  <a:lnTo>
                    <a:pt x="697153" y="48082"/>
                  </a:lnTo>
                  <a:lnTo>
                    <a:pt x="721194" y="48082"/>
                  </a:lnTo>
                  <a:lnTo>
                    <a:pt x="721194" y="72123"/>
                  </a:lnTo>
                  <a:lnTo>
                    <a:pt x="697153" y="72123"/>
                  </a:lnTo>
                  <a:lnTo>
                    <a:pt x="673112" y="72123"/>
                  </a:lnTo>
                  <a:lnTo>
                    <a:pt x="673112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77"/>
                  </a:lnTo>
                  <a:lnTo>
                    <a:pt x="697153" y="96177"/>
                  </a:lnTo>
                  <a:lnTo>
                    <a:pt x="721194" y="96177"/>
                  </a:lnTo>
                  <a:lnTo>
                    <a:pt x="745236" y="96177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77"/>
                  </a:lnTo>
                  <a:lnTo>
                    <a:pt x="793318" y="96177"/>
                  </a:lnTo>
                  <a:lnTo>
                    <a:pt x="793318" y="120205"/>
                  </a:lnTo>
                  <a:lnTo>
                    <a:pt x="817346" y="120205"/>
                  </a:lnTo>
                  <a:lnTo>
                    <a:pt x="841387" y="120205"/>
                  </a:lnTo>
                  <a:lnTo>
                    <a:pt x="865441" y="120205"/>
                  </a:lnTo>
                  <a:lnTo>
                    <a:pt x="889482" y="120205"/>
                  </a:lnTo>
                  <a:lnTo>
                    <a:pt x="889482" y="96164"/>
                  </a:lnTo>
                  <a:lnTo>
                    <a:pt x="865441" y="96164"/>
                  </a:lnTo>
                  <a:lnTo>
                    <a:pt x="865441" y="72123"/>
                  </a:lnTo>
                  <a:lnTo>
                    <a:pt x="865441" y="48082"/>
                  </a:lnTo>
                  <a:lnTo>
                    <a:pt x="865441" y="24066"/>
                  </a:lnTo>
                  <a:lnTo>
                    <a:pt x="889469" y="24066"/>
                  </a:lnTo>
                  <a:lnTo>
                    <a:pt x="889469" y="48082"/>
                  </a:lnTo>
                  <a:lnTo>
                    <a:pt x="889469" y="72123"/>
                  </a:lnTo>
                  <a:lnTo>
                    <a:pt x="913511" y="72123"/>
                  </a:lnTo>
                  <a:lnTo>
                    <a:pt x="913511" y="96177"/>
                  </a:lnTo>
                  <a:lnTo>
                    <a:pt x="937552" y="96177"/>
                  </a:lnTo>
                  <a:lnTo>
                    <a:pt x="961593" y="96177"/>
                  </a:lnTo>
                  <a:lnTo>
                    <a:pt x="961593" y="120205"/>
                  </a:lnTo>
                  <a:lnTo>
                    <a:pt x="985634" y="120205"/>
                  </a:lnTo>
                  <a:lnTo>
                    <a:pt x="985634" y="96164"/>
                  </a:lnTo>
                  <a:close/>
                </a:path>
                <a:path w="986155" h="144779">
                  <a:moveTo>
                    <a:pt x="985634" y="48082"/>
                  </a:moveTo>
                  <a:lnTo>
                    <a:pt x="961593" y="48082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37552" y="0"/>
                  </a:lnTo>
                  <a:lnTo>
                    <a:pt x="937552" y="24066"/>
                  </a:lnTo>
                  <a:lnTo>
                    <a:pt x="961593" y="24066"/>
                  </a:lnTo>
                  <a:lnTo>
                    <a:pt x="985634" y="24066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9753" y="5185168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4041" y="24028"/>
                  </a:moveTo>
                  <a:lnTo>
                    <a:pt x="0" y="24028"/>
                  </a:lnTo>
                  <a:lnTo>
                    <a:pt x="0" y="48069"/>
                  </a:lnTo>
                  <a:lnTo>
                    <a:pt x="24041" y="48069"/>
                  </a:lnTo>
                  <a:lnTo>
                    <a:pt x="24041" y="24028"/>
                  </a:lnTo>
                  <a:close/>
                </a:path>
                <a:path w="986155" h="144779">
                  <a:moveTo>
                    <a:pt x="120205" y="96151"/>
                  </a:moveTo>
                  <a:lnTo>
                    <a:pt x="96164" y="96151"/>
                  </a:lnTo>
                  <a:lnTo>
                    <a:pt x="96164" y="72110"/>
                  </a:lnTo>
                  <a:lnTo>
                    <a:pt x="72123" y="72110"/>
                  </a:lnTo>
                  <a:lnTo>
                    <a:pt x="72123" y="48069"/>
                  </a:lnTo>
                  <a:lnTo>
                    <a:pt x="48082" y="48069"/>
                  </a:lnTo>
                  <a:lnTo>
                    <a:pt x="48082" y="72110"/>
                  </a:lnTo>
                  <a:lnTo>
                    <a:pt x="24041" y="72110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0" y="120192"/>
                  </a:lnTo>
                  <a:lnTo>
                    <a:pt x="24041" y="120192"/>
                  </a:lnTo>
                  <a:lnTo>
                    <a:pt x="24041" y="96151"/>
                  </a:lnTo>
                  <a:lnTo>
                    <a:pt x="48082" y="96151"/>
                  </a:lnTo>
                  <a:lnTo>
                    <a:pt x="48082" y="120192"/>
                  </a:lnTo>
                  <a:lnTo>
                    <a:pt x="24041" y="120192"/>
                  </a:lnTo>
                  <a:lnTo>
                    <a:pt x="24041" y="144246"/>
                  </a:lnTo>
                  <a:lnTo>
                    <a:pt x="48082" y="144246"/>
                  </a:lnTo>
                  <a:lnTo>
                    <a:pt x="72123" y="144246"/>
                  </a:lnTo>
                  <a:lnTo>
                    <a:pt x="72123" y="120192"/>
                  </a:lnTo>
                  <a:lnTo>
                    <a:pt x="72123" y="96151"/>
                  </a:lnTo>
                  <a:lnTo>
                    <a:pt x="96151" y="96151"/>
                  </a:lnTo>
                  <a:lnTo>
                    <a:pt x="96151" y="120192"/>
                  </a:lnTo>
                  <a:lnTo>
                    <a:pt x="120205" y="120192"/>
                  </a:lnTo>
                  <a:lnTo>
                    <a:pt x="120205" y="96151"/>
                  </a:lnTo>
                  <a:close/>
                </a:path>
                <a:path w="986155" h="144779">
                  <a:moveTo>
                    <a:pt x="216369" y="24028"/>
                  </a:moveTo>
                  <a:lnTo>
                    <a:pt x="192328" y="24028"/>
                  </a:lnTo>
                  <a:lnTo>
                    <a:pt x="192328" y="0"/>
                  </a:lnTo>
                  <a:lnTo>
                    <a:pt x="168275" y="0"/>
                  </a:lnTo>
                  <a:lnTo>
                    <a:pt x="168275" y="24041"/>
                  </a:lnTo>
                  <a:lnTo>
                    <a:pt x="168275" y="48069"/>
                  </a:lnTo>
                  <a:lnTo>
                    <a:pt x="144246" y="48069"/>
                  </a:lnTo>
                  <a:lnTo>
                    <a:pt x="144246" y="24041"/>
                  </a:lnTo>
                  <a:lnTo>
                    <a:pt x="168275" y="24041"/>
                  </a:lnTo>
                  <a:lnTo>
                    <a:pt x="168275" y="0"/>
                  </a:lnTo>
                  <a:lnTo>
                    <a:pt x="144233" y="0"/>
                  </a:lnTo>
                  <a:lnTo>
                    <a:pt x="144233" y="24028"/>
                  </a:lnTo>
                  <a:lnTo>
                    <a:pt x="120205" y="24028"/>
                  </a:lnTo>
                  <a:lnTo>
                    <a:pt x="120205" y="0"/>
                  </a:lnTo>
                  <a:lnTo>
                    <a:pt x="96151" y="0"/>
                  </a:lnTo>
                  <a:lnTo>
                    <a:pt x="96151" y="24028"/>
                  </a:lnTo>
                  <a:lnTo>
                    <a:pt x="72123" y="24028"/>
                  </a:lnTo>
                  <a:lnTo>
                    <a:pt x="72123" y="48069"/>
                  </a:lnTo>
                  <a:lnTo>
                    <a:pt x="96164" y="48069"/>
                  </a:lnTo>
                  <a:lnTo>
                    <a:pt x="96164" y="24041"/>
                  </a:lnTo>
                  <a:lnTo>
                    <a:pt x="120205" y="24041"/>
                  </a:lnTo>
                  <a:lnTo>
                    <a:pt x="120205" y="48069"/>
                  </a:lnTo>
                  <a:lnTo>
                    <a:pt x="120205" y="72123"/>
                  </a:lnTo>
                  <a:lnTo>
                    <a:pt x="144233" y="72123"/>
                  </a:lnTo>
                  <a:lnTo>
                    <a:pt x="168275" y="72123"/>
                  </a:lnTo>
                  <a:lnTo>
                    <a:pt x="192328" y="72123"/>
                  </a:lnTo>
                  <a:lnTo>
                    <a:pt x="192328" y="48069"/>
                  </a:lnTo>
                  <a:lnTo>
                    <a:pt x="216369" y="48069"/>
                  </a:lnTo>
                  <a:lnTo>
                    <a:pt x="216369" y="24028"/>
                  </a:lnTo>
                  <a:close/>
                </a:path>
                <a:path w="986155" h="144779">
                  <a:moveTo>
                    <a:pt x="264452" y="120192"/>
                  </a:moveTo>
                  <a:lnTo>
                    <a:pt x="240398" y="120192"/>
                  </a:lnTo>
                  <a:lnTo>
                    <a:pt x="240398" y="144246"/>
                  </a:lnTo>
                  <a:lnTo>
                    <a:pt x="264452" y="144246"/>
                  </a:lnTo>
                  <a:lnTo>
                    <a:pt x="264452" y="120192"/>
                  </a:lnTo>
                  <a:close/>
                </a:path>
                <a:path w="986155" h="144779">
                  <a:moveTo>
                    <a:pt x="264452" y="0"/>
                  </a:moveTo>
                  <a:lnTo>
                    <a:pt x="240398" y="0"/>
                  </a:lnTo>
                  <a:lnTo>
                    <a:pt x="240398" y="24041"/>
                  </a:lnTo>
                  <a:lnTo>
                    <a:pt x="264452" y="24041"/>
                  </a:lnTo>
                  <a:lnTo>
                    <a:pt x="264452" y="0"/>
                  </a:lnTo>
                  <a:close/>
                </a:path>
                <a:path w="986155" h="144779">
                  <a:moveTo>
                    <a:pt x="312521" y="120192"/>
                  </a:moveTo>
                  <a:lnTo>
                    <a:pt x="288480" y="120192"/>
                  </a:lnTo>
                  <a:lnTo>
                    <a:pt x="288480" y="144246"/>
                  </a:lnTo>
                  <a:lnTo>
                    <a:pt x="312521" y="144246"/>
                  </a:lnTo>
                  <a:lnTo>
                    <a:pt x="312521" y="120192"/>
                  </a:lnTo>
                  <a:close/>
                </a:path>
                <a:path w="986155" h="144779">
                  <a:moveTo>
                    <a:pt x="336562" y="24028"/>
                  </a:moveTo>
                  <a:lnTo>
                    <a:pt x="312521" y="24028"/>
                  </a:lnTo>
                  <a:lnTo>
                    <a:pt x="312521" y="0"/>
                  </a:lnTo>
                  <a:lnTo>
                    <a:pt x="288480" y="0"/>
                  </a:lnTo>
                  <a:lnTo>
                    <a:pt x="288480" y="24028"/>
                  </a:lnTo>
                  <a:lnTo>
                    <a:pt x="288480" y="48069"/>
                  </a:lnTo>
                  <a:lnTo>
                    <a:pt x="288480" y="72110"/>
                  </a:lnTo>
                  <a:lnTo>
                    <a:pt x="264452" y="72110"/>
                  </a:lnTo>
                  <a:lnTo>
                    <a:pt x="264452" y="48069"/>
                  </a:lnTo>
                  <a:lnTo>
                    <a:pt x="240398" y="48069"/>
                  </a:lnTo>
                  <a:lnTo>
                    <a:pt x="240398" y="72110"/>
                  </a:lnTo>
                  <a:lnTo>
                    <a:pt x="216357" y="72110"/>
                  </a:lnTo>
                  <a:lnTo>
                    <a:pt x="216357" y="96151"/>
                  </a:lnTo>
                  <a:lnTo>
                    <a:pt x="192328" y="96151"/>
                  </a:lnTo>
                  <a:lnTo>
                    <a:pt x="168275" y="96151"/>
                  </a:lnTo>
                  <a:lnTo>
                    <a:pt x="144233" y="96151"/>
                  </a:lnTo>
                  <a:lnTo>
                    <a:pt x="144233" y="120192"/>
                  </a:lnTo>
                  <a:lnTo>
                    <a:pt x="120205" y="120192"/>
                  </a:lnTo>
                  <a:lnTo>
                    <a:pt x="120205" y="144246"/>
                  </a:lnTo>
                  <a:lnTo>
                    <a:pt x="144246" y="144246"/>
                  </a:lnTo>
                  <a:lnTo>
                    <a:pt x="144246" y="120192"/>
                  </a:lnTo>
                  <a:lnTo>
                    <a:pt x="168275" y="120192"/>
                  </a:lnTo>
                  <a:lnTo>
                    <a:pt x="168275" y="144246"/>
                  </a:lnTo>
                  <a:lnTo>
                    <a:pt x="192328" y="144246"/>
                  </a:lnTo>
                  <a:lnTo>
                    <a:pt x="192328" y="120192"/>
                  </a:lnTo>
                  <a:lnTo>
                    <a:pt x="216369" y="120192"/>
                  </a:lnTo>
                  <a:lnTo>
                    <a:pt x="216369" y="96151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88480" y="96151"/>
                  </a:lnTo>
                  <a:lnTo>
                    <a:pt x="288480" y="72123"/>
                  </a:lnTo>
                  <a:lnTo>
                    <a:pt x="312508" y="72123"/>
                  </a:lnTo>
                  <a:lnTo>
                    <a:pt x="312508" y="96151"/>
                  </a:lnTo>
                  <a:lnTo>
                    <a:pt x="336562" y="96151"/>
                  </a:lnTo>
                  <a:lnTo>
                    <a:pt x="336562" y="72123"/>
                  </a:lnTo>
                  <a:lnTo>
                    <a:pt x="336562" y="48069"/>
                  </a:lnTo>
                  <a:lnTo>
                    <a:pt x="336562" y="24028"/>
                  </a:lnTo>
                  <a:close/>
                </a:path>
                <a:path w="986155" h="144779">
                  <a:moveTo>
                    <a:pt x="673112" y="48069"/>
                  </a:moveTo>
                  <a:lnTo>
                    <a:pt x="649071" y="48069"/>
                  </a:lnTo>
                  <a:lnTo>
                    <a:pt x="649071" y="72110"/>
                  </a:lnTo>
                  <a:lnTo>
                    <a:pt x="649071" y="96151"/>
                  </a:lnTo>
                  <a:lnTo>
                    <a:pt x="649071" y="120192"/>
                  </a:lnTo>
                  <a:lnTo>
                    <a:pt x="649071" y="144246"/>
                  </a:lnTo>
                  <a:lnTo>
                    <a:pt x="673112" y="144246"/>
                  </a:lnTo>
                  <a:lnTo>
                    <a:pt x="673112" y="120192"/>
                  </a:lnTo>
                  <a:lnTo>
                    <a:pt x="673112" y="96151"/>
                  </a:lnTo>
                  <a:lnTo>
                    <a:pt x="673112" y="72123"/>
                  </a:lnTo>
                  <a:lnTo>
                    <a:pt x="673112" y="48069"/>
                  </a:lnTo>
                  <a:close/>
                </a:path>
                <a:path w="986155" h="144779">
                  <a:moveTo>
                    <a:pt x="721207" y="96151"/>
                  </a:moveTo>
                  <a:lnTo>
                    <a:pt x="697153" y="96151"/>
                  </a:lnTo>
                  <a:lnTo>
                    <a:pt x="697153" y="120192"/>
                  </a:lnTo>
                  <a:lnTo>
                    <a:pt x="721207" y="120192"/>
                  </a:lnTo>
                  <a:lnTo>
                    <a:pt x="721207" y="96151"/>
                  </a:lnTo>
                  <a:close/>
                </a:path>
                <a:path w="986155" h="144779">
                  <a:moveTo>
                    <a:pt x="793318" y="96151"/>
                  </a:moveTo>
                  <a:lnTo>
                    <a:pt x="769277" y="96151"/>
                  </a:lnTo>
                  <a:lnTo>
                    <a:pt x="769277" y="72110"/>
                  </a:lnTo>
                  <a:lnTo>
                    <a:pt x="745236" y="72110"/>
                  </a:lnTo>
                  <a:lnTo>
                    <a:pt x="745236" y="48069"/>
                  </a:lnTo>
                  <a:lnTo>
                    <a:pt x="721194" y="48069"/>
                  </a:lnTo>
                  <a:lnTo>
                    <a:pt x="721194" y="72123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69264" y="96151"/>
                  </a:lnTo>
                  <a:lnTo>
                    <a:pt x="769264" y="120192"/>
                  </a:lnTo>
                  <a:lnTo>
                    <a:pt x="745236" y="120192"/>
                  </a:lnTo>
                  <a:lnTo>
                    <a:pt x="745236" y="144246"/>
                  </a:lnTo>
                  <a:lnTo>
                    <a:pt x="769277" y="144246"/>
                  </a:lnTo>
                  <a:lnTo>
                    <a:pt x="769277" y="120192"/>
                  </a:lnTo>
                  <a:lnTo>
                    <a:pt x="793318" y="120192"/>
                  </a:lnTo>
                  <a:lnTo>
                    <a:pt x="793318" y="96151"/>
                  </a:lnTo>
                  <a:close/>
                </a:path>
                <a:path w="986155" h="144779">
                  <a:moveTo>
                    <a:pt x="865441" y="96151"/>
                  </a:moveTo>
                  <a:lnTo>
                    <a:pt x="841387" y="96151"/>
                  </a:lnTo>
                  <a:lnTo>
                    <a:pt x="841387" y="120192"/>
                  </a:lnTo>
                  <a:lnTo>
                    <a:pt x="865441" y="120192"/>
                  </a:lnTo>
                  <a:lnTo>
                    <a:pt x="865441" y="96151"/>
                  </a:lnTo>
                  <a:close/>
                </a:path>
                <a:path w="986155" h="144779">
                  <a:moveTo>
                    <a:pt x="889482" y="0"/>
                  </a:moveTo>
                  <a:lnTo>
                    <a:pt x="865441" y="0"/>
                  </a:lnTo>
                  <a:lnTo>
                    <a:pt x="841387" y="0"/>
                  </a:lnTo>
                  <a:lnTo>
                    <a:pt x="841387" y="24028"/>
                  </a:lnTo>
                  <a:lnTo>
                    <a:pt x="817359" y="24028"/>
                  </a:lnTo>
                  <a:lnTo>
                    <a:pt x="817359" y="0"/>
                  </a:lnTo>
                  <a:lnTo>
                    <a:pt x="793318" y="0"/>
                  </a:lnTo>
                  <a:lnTo>
                    <a:pt x="697153" y="0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0"/>
                  </a:lnTo>
                  <a:lnTo>
                    <a:pt x="649071" y="0"/>
                  </a:lnTo>
                  <a:lnTo>
                    <a:pt x="649071" y="24041"/>
                  </a:lnTo>
                  <a:lnTo>
                    <a:pt x="673112" y="24041"/>
                  </a:lnTo>
                  <a:lnTo>
                    <a:pt x="673112" y="48069"/>
                  </a:lnTo>
                  <a:lnTo>
                    <a:pt x="697153" y="48069"/>
                  </a:lnTo>
                  <a:lnTo>
                    <a:pt x="697153" y="24041"/>
                  </a:lnTo>
                  <a:lnTo>
                    <a:pt x="721194" y="24041"/>
                  </a:lnTo>
                  <a:lnTo>
                    <a:pt x="793318" y="24041"/>
                  </a:lnTo>
                  <a:lnTo>
                    <a:pt x="793318" y="48069"/>
                  </a:lnTo>
                  <a:lnTo>
                    <a:pt x="793318" y="72123"/>
                  </a:lnTo>
                  <a:lnTo>
                    <a:pt x="817359" y="72123"/>
                  </a:lnTo>
                  <a:lnTo>
                    <a:pt x="817359" y="48069"/>
                  </a:lnTo>
                  <a:lnTo>
                    <a:pt x="841387" y="48069"/>
                  </a:lnTo>
                  <a:lnTo>
                    <a:pt x="841387" y="24041"/>
                  </a:lnTo>
                  <a:lnTo>
                    <a:pt x="865441" y="24041"/>
                  </a:lnTo>
                  <a:lnTo>
                    <a:pt x="865441" y="48069"/>
                  </a:lnTo>
                  <a:lnTo>
                    <a:pt x="865441" y="72110"/>
                  </a:lnTo>
                  <a:lnTo>
                    <a:pt x="865441" y="96151"/>
                  </a:lnTo>
                  <a:lnTo>
                    <a:pt x="889482" y="96151"/>
                  </a:lnTo>
                  <a:lnTo>
                    <a:pt x="889482" y="24028"/>
                  </a:lnTo>
                  <a:lnTo>
                    <a:pt x="889482" y="0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61593" y="24028"/>
                  </a:lnTo>
                  <a:lnTo>
                    <a:pt x="937552" y="24028"/>
                  </a:lnTo>
                  <a:lnTo>
                    <a:pt x="937552" y="48069"/>
                  </a:lnTo>
                  <a:lnTo>
                    <a:pt x="913511" y="48069"/>
                  </a:lnTo>
                  <a:lnTo>
                    <a:pt x="913511" y="72110"/>
                  </a:lnTo>
                  <a:lnTo>
                    <a:pt x="913511" y="96151"/>
                  </a:lnTo>
                  <a:lnTo>
                    <a:pt x="913511" y="120192"/>
                  </a:lnTo>
                  <a:lnTo>
                    <a:pt x="937564" y="120192"/>
                  </a:lnTo>
                  <a:lnTo>
                    <a:pt x="937564" y="96151"/>
                  </a:lnTo>
                  <a:lnTo>
                    <a:pt x="937564" y="72123"/>
                  </a:lnTo>
                  <a:lnTo>
                    <a:pt x="961593" y="72123"/>
                  </a:lnTo>
                  <a:lnTo>
                    <a:pt x="961593" y="48069"/>
                  </a:lnTo>
                  <a:lnTo>
                    <a:pt x="985634" y="48069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9753" y="5305361"/>
              <a:ext cx="986155" cy="120650"/>
            </a:xfrm>
            <a:custGeom>
              <a:avLst/>
              <a:gdLst/>
              <a:ahLst/>
              <a:cxnLst/>
              <a:rect l="l" t="t" r="r" b="b"/>
              <a:pathLst>
                <a:path w="986155" h="120650">
                  <a:moveTo>
                    <a:pt x="192328" y="24041"/>
                  </a:moveTo>
                  <a:lnTo>
                    <a:pt x="168275" y="24041"/>
                  </a:lnTo>
                  <a:lnTo>
                    <a:pt x="144233" y="24041"/>
                  </a:lnTo>
                  <a:lnTo>
                    <a:pt x="144233" y="48082"/>
                  </a:lnTo>
                  <a:lnTo>
                    <a:pt x="120205" y="48082"/>
                  </a:lnTo>
                  <a:lnTo>
                    <a:pt x="120205" y="72110"/>
                  </a:lnTo>
                  <a:lnTo>
                    <a:pt x="96164" y="72110"/>
                  </a:lnTo>
                  <a:lnTo>
                    <a:pt x="96164" y="48082"/>
                  </a:lnTo>
                  <a:lnTo>
                    <a:pt x="120205" y="48082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72123" y="48082"/>
                  </a:lnTo>
                  <a:lnTo>
                    <a:pt x="72123" y="72110"/>
                  </a:lnTo>
                  <a:lnTo>
                    <a:pt x="48094" y="72110"/>
                  </a:lnTo>
                  <a:lnTo>
                    <a:pt x="48094" y="48082"/>
                  </a:lnTo>
                  <a:lnTo>
                    <a:pt x="72123" y="48082"/>
                  </a:lnTo>
                  <a:lnTo>
                    <a:pt x="72123" y="24041"/>
                  </a:lnTo>
                  <a:lnTo>
                    <a:pt x="48094" y="24041"/>
                  </a:lnTo>
                  <a:lnTo>
                    <a:pt x="24041" y="24041"/>
                  </a:lnTo>
                  <a:lnTo>
                    <a:pt x="24041" y="48082"/>
                  </a:lnTo>
                  <a:lnTo>
                    <a:pt x="0" y="48082"/>
                  </a:lnTo>
                  <a:lnTo>
                    <a:pt x="0" y="72110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96164"/>
                  </a:lnTo>
                  <a:lnTo>
                    <a:pt x="48082" y="96164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96164"/>
                  </a:lnTo>
                  <a:lnTo>
                    <a:pt x="120205" y="96164"/>
                  </a:lnTo>
                  <a:lnTo>
                    <a:pt x="120205" y="72136"/>
                  </a:lnTo>
                  <a:lnTo>
                    <a:pt x="144233" y="72136"/>
                  </a:lnTo>
                  <a:lnTo>
                    <a:pt x="144233" y="96164"/>
                  </a:lnTo>
                  <a:lnTo>
                    <a:pt x="120205" y="96164"/>
                  </a:lnTo>
                  <a:lnTo>
                    <a:pt x="120205" y="120205"/>
                  </a:lnTo>
                  <a:lnTo>
                    <a:pt x="144246" y="120205"/>
                  </a:lnTo>
                  <a:lnTo>
                    <a:pt x="144246" y="96164"/>
                  </a:lnTo>
                  <a:lnTo>
                    <a:pt x="168275" y="96164"/>
                  </a:lnTo>
                  <a:lnTo>
                    <a:pt x="168275" y="72110"/>
                  </a:lnTo>
                  <a:lnTo>
                    <a:pt x="144246" y="72110"/>
                  </a:lnTo>
                  <a:lnTo>
                    <a:pt x="144246" y="48082"/>
                  </a:lnTo>
                  <a:lnTo>
                    <a:pt x="168275" y="48082"/>
                  </a:lnTo>
                  <a:lnTo>
                    <a:pt x="192328" y="48082"/>
                  </a:lnTo>
                  <a:lnTo>
                    <a:pt x="192328" y="24041"/>
                  </a:lnTo>
                  <a:close/>
                </a:path>
                <a:path w="986155" h="120650">
                  <a:moveTo>
                    <a:pt x="336562" y="72110"/>
                  </a:moveTo>
                  <a:lnTo>
                    <a:pt x="312521" y="72110"/>
                  </a:lnTo>
                  <a:lnTo>
                    <a:pt x="312521" y="48082"/>
                  </a:lnTo>
                  <a:lnTo>
                    <a:pt x="312521" y="24041"/>
                  </a:lnTo>
                  <a:lnTo>
                    <a:pt x="288480" y="24041"/>
                  </a:lnTo>
                  <a:lnTo>
                    <a:pt x="288480" y="48082"/>
                  </a:lnTo>
                  <a:lnTo>
                    <a:pt x="264452" y="48082"/>
                  </a:lnTo>
                  <a:lnTo>
                    <a:pt x="264452" y="24041"/>
                  </a:lnTo>
                  <a:lnTo>
                    <a:pt x="240398" y="24041"/>
                  </a:lnTo>
                  <a:lnTo>
                    <a:pt x="216357" y="24041"/>
                  </a:lnTo>
                  <a:lnTo>
                    <a:pt x="216357" y="48082"/>
                  </a:lnTo>
                  <a:lnTo>
                    <a:pt x="192328" y="48082"/>
                  </a:lnTo>
                  <a:lnTo>
                    <a:pt x="192328" y="72136"/>
                  </a:lnTo>
                  <a:lnTo>
                    <a:pt x="216369" y="72136"/>
                  </a:lnTo>
                  <a:lnTo>
                    <a:pt x="216369" y="48082"/>
                  </a:lnTo>
                  <a:lnTo>
                    <a:pt x="240398" y="48082"/>
                  </a:lnTo>
                  <a:lnTo>
                    <a:pt x="264439" y="48082"/>
                  </a:lnTo>
                  <a:lnTo>
                    <a:pt x="264439" y="72110"/>
                  </a:lnTo>
                  <a:lnTo>
                    <a:pt x="240398" y="72110"/>
                  </a:lnTo>
                  <a:lnTo>
                    <a:pt x="240398" y="96164"/>
                  </a:lnTo>
                  <a:lnTo>
                    <a:pt x="216369" y="96164"/>
                  </a:lnTo>
                  <a:lnTo>
                    <a:pt x="192328" y="96164"/>
                  </a:lnTo>
                  <a:lnTo>
                    <a:pt x="192328" y="120205"/>
                  </a:lnTo>
                  <a:lnTo>
                    <a:pt x="216357" y="120205"/>
                  </a:lnTo>
                  <a:lnTo>
                    <a:pt x="240398" y="120205"/>
                  </a:lnTo>
                  <a:lnTo>
                    <a:pt x="264452" y="120205"/>
                  </a:lnTo>
                  <a:lnTo>
                    <a:pt x="264452" y="96164"/>
                  </a:lnTo>
                  <a:lnTo>
                    <a:pt x="264452" y="72136"/>
                  </a:lnTo>
                  <a:lnTo>
                    <a:pt x="288480" y="72136"/>
                  </a:lnTo>
                  <a:lnTo>
                    <a:pt x="312508" y="72136"/>
                  </a:lnTo>
                  <a:lnTo>
                    <a:pt x="312508" y="96164"/>
                  </a:lnTo>
                  <a:lnTo>
                    <a:pt x="312508" y="120205"/>
                  </a:lnTo>
                  <a:lnTo>
                    <a:pt x="336562" y="120205"/>
                  </a:lnTo>
                  <a:lnTo>
                    <a:pt x="336562" y="96164"/>
                  </a:lnTo>
                  <a:lnTo>
                    <a:pt x="336562" y="72110"/>
                  </a:lnTo>
                  <a:close/>
                </a:path>
                <a:path w="986155" h="120650">
                  <a:moveTo>
                    <a:pt x="432727" y="96164"/>
                  </a:moveTo>
                  <a:lnTo>
                    <a:pt x="408686" y="96164"/>
                  </a:lnTo>
                  <a:lnTo>
                    <a:pt x="384632" y="96164"/>
                  </a:lnTo>
                  <a:lnTo>
                    <a:pt x="384632" y="120205"/>
                  </a:lnTo>
                  <a:lnTo>
                    <a:pt x="408686" y="120205"/>
                  </a:lnTo>
                  <a:lnTo>
                    <a:pt x="432727" y="120205"/>
                  </a:lnTo>
                  <a:lnTo>
                    <a:pt x="432727" y="96164"/>
                  </a:lnTo>
                  <a:close/>
                </a:path>
                <a:path w="986155" h="120650">
                  <a:moveTo>
                    <a:pt x="504837" y="96164"/>
                  </a:moveTo>
                  <a:lnTo>
                    <a:pt x="480783" y="96164"/>
                  </a:lnTo>
                  <a:lnTo>
                    <a:pt x="480783" y="120205"/>
                  </a:lnTo>
                  <a:lnTo>
                    <a:pt x="504837" y="120205"/>
                  </a:lnTo>
                  <a:lnTo>
                    <a:pt x="504837" y="96164"/>
                  </a:lnTo>
                  <a:close/>
                </a:path>
                <a:path w="986155" h="120650">
                  <a:moveTo>
                    <a:pt x="601002" y="96164"/>
                  </a:moveTo>
                  <a:lnTo>
                    <a:pt x="576961" y="96164"/>
                  </a:lnTo>
                  <a:lnTo>
                    <a:pt x="552907" y="96164"/>
                  </a:lnTo>
                  <a:lnTo>
                    <a:pt x="552907" y="120205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close/>
                </a:path>
                <a:path w="986155" h="120650">
                  <a:moveTo>
                    <a:pt x="721207" y="48082"/>
                  </a:moveTo>
                  <a:lnTo>
                    <a:pt x="697153" y="48082"/>
                  </a:lnTo>
                  <a:lnTo>
                    <a:pt x="697153" y="24041"/>
                  </a:lnTo>
                  <a:lnTo>
                    <a:pt x="673112" y="24041"/>
                  </a:lnTo>
                  <a:lnTo>
                    <a:pt x="649071" y="24041"/>
                  </a:lnTo>
                  <a:lnTo>
                    <a:pt x="649071" y="48082"/>
                  </a:lnTo>
                  <a:lnTo>
                    <a:pt x="649071" y="72110"/>
                  </a:lnTo>
                  <a:lnTo>
                    <a:pt x="649071" y="96164"/>
                  </a:lnTo>
                  <a:lnTo>
                    <a:pt x="625030" y="96164"/>
                  </a:lnTo>
                  <a:lnTo>
                    <a:pt x="625030" y="120205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73112" y="72136"/>
                  </a:lnTo>
                  <a:lnTo>
                    <a:pt x="697153" y="72136"/>
                  </a:lnTo>
                  <a:lnTo>
                    <a:pt x="697153" y="96164"/>
                  </a:lnTo>
                  <a:lnTo>
                    <a:pt x="721207" y="96164"/>
                  </a:lnTo>
                  <a:lnTo>
                    <a:pt x="721207" y="72136"/>
                  </a:lnTo>
                  <a:lnTo>
                    <a:pt x="721207" y="48082"/>
                  </a:lnTo>
                  <a:close/>
                </a:path>
                <a:path w="986155" h="120650">
                  <a:moveTo>
                    <a:pt x="889482" y="0"/>
                  </a:moveTo>
                  <a:lnTo>
                    <a:pt x="865441" y="0"/>
                  </a:lnTo>
                  <a:lnTo>
                    <a:pt x="865441" y="24053"/>
                  </a:lnTo>
                  <a:lnTo>
                    <a:pt x="889482" y="24053"/>
                  </a:lnTo>
                  <a:lnTo>
                    <a:pt x="889482" y="0"/>
                  </a:lnTo>
                  <a:close/>
                </a:path>
                <a:path w="986155" h="120650">
                  <a:moveTo>
                    <a:pt x="913511" y="48082"/>
                  </a:moveTo>
                  <a:lnTo>
                    <a:pt x="889482" y="48082"/>
                  </a:lnTo>
                  <a:lnTo>
                    <a:pt x="865441" y="48082"/>
                  </a:lnTo>
                  <a:lnTo>
                    <a:pt x="865441" y="72110"/>
                  </a:lnTo>
                  <a:lnTo>
                    <a:pt x="841387" y="72110"/>
                  </a:lnTo>
                  <a:lnTo>
                    <a:pt x="841387" y="48082"/>
                  </a:lnTo>
                  <a:lnTo>
                    <a:pt x="841387" y="24053"/>
                  </a:lnTo>
                  <a:lnTo>
                    <a:pt x="841387" y="0"/>
                  </a:lnTo>
                  <a:lnTo>
                    <a:pt x="817359" y="0"/>
                  </a:lnTo>
                  <a:lnTo>
                    <a:pt x="793318" y="0"/>
                  </a:lnTo>
                  <a:lnTo>
                    <a:pt x="793318" y="24041"/>
                  </a:lnTo>
                  <a:lnTo>
                    <a:pt x="793318" y="48082"/>
                  </a:lnTo>
                  <a:lnTo>
                    <a:pt x="793318" y="72110"/>
                  </a:lnTo>
                  <a:lnTo>
                    <a:pt x="769277" y="72110"/>
                  </a:lnTo>
                  <a:lnTo>
                    <a:pt x="769277" y="48082"/>
                  </a:lnTo>
                  <a:lnTo>
                    <a:pt x="793318" y="48082"/>
                  </a:lnTo>
                  <a:lnTo>
                    <a:pt x="793318" y="24041"/>
                  </a:lnTo>
                  <a:lnTo>
                    <a:pt x="769277" y="24041"/>
                  </a:lnTo>
                  <a:lnTo>
                    <a:pt x="769277" y="0"/>
                  </a:lnTo>
                  <a:lnTo>
                    <a:pt x="745236" y="0"/>
                  </a:lnTo>
                  <a:lnTo>
                    <a:pt x="745236" y="24041"/>
                  </a:lnTo>
                  <a:lnTo>
                    <a:pt x="745236" y="48082"/>
                  </a:lnTo>
                  <a:lnTo>
                    <a:pt x="745236" y="72136"/>
                  </a:lnTo>
                  <a:lnTo>
                    <a:pt x="769264" y="72136"/>
                  </a:lnTo>
                  <a:lnTo>
                    <a:pt x="769264" y="96164"/>
                  </a:ln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120205"/>
                  </a:lnTo>
                  <a:lnTo>
                    <a:pt x="817346" y="120205"/>
                  </a:lnTo>
                  <a:lnTo>
                    <a:pt x="841387" y="120205"/>
                  </a:lnTo>
                  <a:lnTo>
                    <a:pt x="841387" y="96164"/>
                  </a:lnTo>
                  <a:lnTo>
                    <a:pt x="817359" y="96164"/>
                  </a:lnTo>
                  <a:lnTo>
                    <a:pt x="817359" y="72136"/>
                  </a:lnTo>
                  <a:lnTo>
                    <a:pt x="841387" y="72136"/>
                  </a:lnTo>
                  <a:lnTo>
                    <a:pt x="841387" y="96164"/>
                  </a:lnTo>
                  <a:lnTo>
                    <a:pt x="865441" y="96164"/>
                  </a:lnTo>
                  <a:lnTo>
                    <a:pt x="865441" y="120205"/>
                  </a:lnTo>
                  <a:lnTo>
                    <a:pt x="889482" y="120205"/>
                  </a:lnTo>
                  <a:lnTo>
                    <a:pt x="889482" y="96164"/>
                  </a:lnTo>
                  <a:lnTo>
                    <a:pt x="889482" y="72136"/>
                  </a:lnTo>
                  <a:lnTo>
                    <a:pt x="913511" y="72136"/>
                  </a:lnTo>
                  <a:lnTo>
                    <a:pt x="913511" y="48082"/>
                  </a:lnTo>
                  <a:close/>
                </a:path>
                <a:path w="986155" h="120650">
                  <a:moveTo>
                    <a:pt x="985634" y="24041"/>
                  </a:moveTo>
                  <a:lnTo>
                    <a:pt x="961593" y="24041"/>
                  </a:lnTo>
                  <a:lnTo>
                    <a:pt x="937552" y="24041"/>
                  </a:lnTo>
                  <a:lnTo>
                    <a:pt x="937552" y="48082"/>
                  </a:lnTo>
                  <a:lnTo>
                    <a:pt x="937552" y="72110"/>
                  </a:lnTo>
                  <a:lnTo>
                    <a:pt x="937552" y="96164"/>
                  </a:lnTo>
                  <a:lnTo>
                    <a:pt x="961593" y="96164"/>
                  </a:lnTo>
                  <a:lnTo>
                    <a:pt x="961593" y="72136"/>
                  </a:lnTo>
                  <a:lnTo>
                    <a:pt x="985634" y="72136"/>
                  </a:lnTo>
                  <a:lnTo>
                    <a:pt x="985634" y="48082"/>
                  </a:lnTo>
                  <a:lnTo>
                    <a:pt x="985634" y="240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753" y="5401525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120205" y="72110"/>
                  </a:moveTo>
                  <a:lnTo>
                    <a:pt x="96164" y="72110"/>
                  </a:lnTo>
                  <a:lnTo>
                    <a:pt x="72123" y="72110"/>
                  </a:lnTo>
                  <a:lnTo>
                    <a:pt x="72123" y="48069"/>
                  </a:lnTo>
                  <a:lnTo>
                    <a:pt x="48094" y="48069"/>
                  </a:lnTo>
                  <a:lnTo>
                    <a:pt x="48094" y="24028"/>
                  </a:lnTo>
                  <a:lnTo>
                    <a:pt x="24041" y="24028"/>
                  </a:lnTo>
                  <a:lnTo>
                    <a:pt x="0" y="24028"/>
                  </a:lnTo>
                  <a:lnTo>
                    <a:pt x="0" y="48069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24041" y="96151"/>
                  </a:lnTo>
                  <a:lnTo>
                    <a:pt x="120205" y="96151"/>
                  </a:lnTo>
                  <a:lnTo>
                    <a:pt x="120205" y="72110"/>
                  </a:lnTo>
                  <a:close/>
                </a:path>
                <a:path w="986155" h="96520">
                  <a:moveTo>
                    <a:pt x="168275" y="24028"/>
                  </a:moveTo>
                  <a:lnTo>
                    <a:pt x="144246" y="24028"/>
                  </a:lnTo>
                  <a:lnTo>
                    <a:pt x="120205" y="24028"/>
                  </a:lnTo>
                  <a:lnTo>
                    <a:pt x="96151" y="24028"/>
                  </a:lnTo>
                  <a:lnTo>
                    <a:pt x="96151" y="48069"/>
                  </a:lnTo>
                  <a:lnTo>
                    <a:pt x="120205" y="48069"/>
                  </a:lnTo>
                  <a:lnTo>
                    <a:pt x="144233" y="48069"/>
                  </a:lnTo>
                  <a:lnTo>
                    <a:pt x="168275" y="48069"/>
                  </a:lnTo>
                  <a:lnTo>
                    <a:pt x="168275" y="24028"/>
                  </a:lnTo>
                  <a:close/>
                </a:path>
                <a:path w="986155" h="96520">
                  <a:moveTo>
                    <a:pt x="288480" y="48069"/>
                  </a:moveTo>
                  <a:lnTo>
                    <a:pt x="264452" y="48069"/>
                  </a:lnTo>
                  <a:lnTo>
                    <a:pt x="240398" y="48069"/>
                  </a:lnTo>
                  <a:lnTo>
                    <a:pt x="216369" y="48069"/>
                  </a:lnTo>
                  <a:lnTo>
                    <a:pt x="216369" y="24028"/>
                  </a:lnTo>
                  <a:lnTo>
                    <a:pt x="192328" y="24028"/>
                  </a:lnTo>
                  <a:lnTo>
                    <a:pt x="192328" y="48069"/>
                  </a:lnTo>
                  <a:lnTo>
                    <a:pt x="168275" y="48069"/>
                  </a:lnTo>
                  <a:lnTo>
                    <a:pt x="168275" y="72110"/>
                  </a:lnTo>
                  <a:lnTo>
                    <a:pt x="144233" y="72110"/>
                  </a:lnTo>
                  <a:lnTo>
                    <a:pt x="144233" y="96151"/>
                  </a:lnTo>
                  <a:lnTo>
                    <a:pt x="168275" y="96151"/>
                  </a:lnTo>
                  <a:lnTo>
                    <a:pt x="192328" y="96151"/>
                  </a:lnTo>
                  <a:lnTo>
                    <a:pt x="216369" y="96151"/>
                  </a:lnTo>
                  <a:lnTo>
                    <a:pt x="216369" y="72123"/>
                  </a:lnTo>
                  <a:lnTo>
                    <a:pt x="240398" y="72123"/>
                  </a:lnTo>
                  <a:lnTo>
                    <a:pt x="240398" y="96151"/>
                  </a:lnTo>
                  <a:lnTo>
                    <a:pt x="264452" y="96151"/>
                  </a:lnTo>
                  <a:lnTo>
                    <a:pt x="264452" y="72123"/>
                  </a:lnTo>
                  <a:lnTo>
                    <a:pt x="288480" y="72123"/>
                  </a:lnTo>
                  <a:lnTo>
                    <a:pt x="288480" y="48069"/>
                  </a:lnTo>
                  <a:close/>
                </a:path>
                <a:path w="986155" h="96520">
                  <a:moveTo>
                    <a:pt x="360603" y="72110"/>
                  </a:moveTo>
                  <a:lnTo>
                    <a:pt x="336562" y="72110"/>
                  </a:lnTo>
                  <a:lnTo>
                    <a:pt x="336562" y="48069"/>
                  </a:lnTo>
                  <a:lnTo>
                    <a:pt x="336562" y="24028"/>
                  </a:lnTo>
                  <a:lnTo>
                    <a:pt x="312521" y="24028"/>
                  </a:lnTo>
                  <a:lnTo>
                    <a:pt x="288480" y="24028"/>
                  </a:lnTo>
                  <a:lnTo>
                    <a:pt x="288480" y="48069"/>
                  </a:lnTo>
                  <a:lnTo>
                    <a:pt x="312508" y="48069"/>
                  </a:lnTo>
                  <a:lnTo>
                    <a:pt x="312508" y="72123"/>
                  </a:lnTo>
                  <a:lnTo>
                    <a:pt x="336562" y="72123"/>
                  </a:lnTo>
                  <a:lnTo>
                    <a:pt x="336562" y="96151"/>
                  </a:lnTo>
                  <a:lnTo>
                    <a:pt x="360603" y="96151"/>
                  </a:lnTo>
                  <a:lnTo>
                    <a:pt x="360603" y="72110"/>
                  </a:lnTo>
                  <a:close/>
                </a:path>
                <a:path w="986155" h="96520">
                  <a:moveTo>
                    <a:pt x="673112" y="72110"/>
                  </a:moveTo>
                  <a:lnTo>
                    <a:pt x="649084" y="72110"/>
                  </a:lnTo>
                  <a:lnTo>
                    <a:pt x="649084" y="48069"/>
                  </a:lnTo>
                  <a:lnTo>
                    <a:pt x="625030" y="48069"/>
                  </a:lnTo>
                  <a:lnTo>
                    <a:pt x="625030" y="72110"/>
                  </a:lnTo>
                  <a:lnTo>
                    <a:pt x="601002" y="72110"/>
                  </a:lnTo>
                  <a:lnTo>
                    <a:pt x="601002" y="48069"/>
                  </a:lnTo>
                  <a:lnTo>
                    <a:pt x="625030" y="48069"/>
                  </a:lnTo>
                  <a:lnTo>
                    <a:pt x="625030" y="24028"/>
                  </a:lnTo>
                  <a:lnTo>
                    <a:pt x="504837" y="24028"/>
                  </a:lnTo>
                  <a:lnTo>
                    <a:pt x="504837" y="48069"/>
                  </a:lnTo>
                  <a:lnTo>
                    <a:pt x="528878" y="48069"/>
                  </a:lnTo>
                  <a:lnTo>
                    <a:pt x="552907" y="48069"/>
                  </a:lnTo>
                  <a:lnTo>
                    <a:pt x="552907" y="72110"/>
                  </a:lnTo>
                  <a:lnTo>
                    <a:pt x="528878" y="72110"/>
                  </a:lnTo>
                  <a:lnTo>
                    <a:pt x="504837" y="72110"/>
                  </a:lnTo>
                  <a:lnTo>
                    <a:pt x="480796" y="72110"/>
                  </a:lnTo>
                  <a:lnTo>
                    <a:pt x="480796" y="48069"/>
                  </a:lnTo>
                  <a:lnTo>
                    <a:pt x="480796" y="24028"/>
                  </a:lnTo>
                  <a:lnTo>
                    <a:pt x="456755" y="24028"/>
                  </a:lnTo>
                  <a:lnTo>
                    <a:pt x="456755" y="48069"/>
                  </a:lnTo>
                  <a:lnTo>
                    <a:pt x="432727" y="48069"/>
                  </a:lnTo>
                  <a:lnTo>
                    <a:pt x="432727" y="24028"/>
                  </a:lnTo>
                  <a:lnTo>
                    <a:pt x="408686" y="24028"/>
                  </a:lnTo>
                  <a:lnTo>
                    <a:pt x="384632" y="24028"/>
                  </a:lnTo>
                  <a:lnTo>
                    <a:pt x="384632" y="48069"/>
                  </a:lnTo>
                  <a:lnTo>
                    <a:pt x="408686" y="48069"/>
                  </a:lnTo>
                  <a:lnTo>
                    <a:pt x="408686" y="72123"/>
                  </a:lnTo>
                  <a:lnTo>
                    <a:pt x="432714" y="72123"/>
                  </a:lnTo>
                  <a:lnTo>
                    <a:pt x="432714" y="96151"/>
                  </a:lnTo>
                  <a:lnTo>
                    <a:pt x="456755" y="96151"/>
                  </a:lnTo>
                  <a:lnTo>
                    <a:pt x="456755" y="72123"/>
                  </a:lnTo>
                  <a:lnTo>
                    <a:pt x="480783" y="72123"/>
                  </a:lnTo>
                  <a:lnTo>
                    <a:pt x="480783" y="96151"/>
                  </a:lnTo>
                  <a:lnTo>
                    <a:pt x="504837" y="96151"/>
                  </a:lnTo>
                  <a:lnTo>
                    <a:pt x="528878" y="96151"/>
                  </a:lnTo>
                  <a:lnTo>
                    <a:pt x="552907" y="96151"/>
                  </a:lnTo>
                  <a:lnTo>
                    <a:pt x="576961" y="96151"/>
                  </a:lnTo>
                  <a:lnTo>
                    <a:pt x="576961" y="72123"/>
                  </a:lnTo>
                  <a:lnTo>
                    <a:pt x="600989" y="72123"/>
                  </a:lnTo>
                  <a:lnTo>
                    <a:pt x="600989" y="96151"/>
                  </a:lnTo>
                  <a:lnTo>
                    <a:pt x="625030" y="96151"/>
                  </a:lnTo>
                  <a:lnTo>
                    <a:pt x="649071" y="96151"/>
                  </a:lnTo>
                  <a:lnTo>
                    <a:pt x="673112" y="96151"/>
                  </a:lnTo>
                  <a:lnTo>
                    <a:pt x="673112" y="72110"/>
                  </a:lnTo>
                  <a:close/>
                </a:path>
                <a:path w="986155" h="96520">
                  <a:moveTo>
                    <a:pt x="745236" y="48069"/>
                  </a:moveTo>
                  <a:lnTo>
                    <a:pt x="721207" y="48069"/>
                  </a:lnTo>
                  <a:lnTo>
                    <a:pt x="721207" y="24028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48069"/>
                  </a:lnTo>
                  <a:lnTo>
                    <a:pt x="697153" y="48069"/>
                  </a:lnTo>
                  <a:lnTo>
                    <a:pt x="697153" y="72110"/>
                  </a:lnTo>
                  <a:lnTo>
                    <a:pt x="697153" y="96151"/>
                  </a:lnTo>
                  <a:lnTo>
                    <a:pt x="721194" y="96151"/>
                  </a:lnTo>
                  <a:lnTo>
                    <a:pt x="745236" y="96151"/>
                  </a:lnTo>
                  <a:lnTo>
                    <a:pt x="745236" y="72123"/>
                  </a:lnTo>
                  <a:lnTo>
                    <a:pt x="745236" y="48069"/>
                  </a:lnTo>
                  <a:close/>
                </a:path>
                <a:path w="986155" h="96520">
                  <a:moveTo>
                    <a:pt x="817359" y="24028"/>
                  </a:moveTo>
                  <a:lnTo>
                    <a:pt x="793318" y="24028"/>
                  </a:lnTo>
                  <a:lnTo>
                    <a:pt x="793318" y="48069"/>
                  </a:lnTo>
                  <a:lnTo>
                    <a:pt x="769277" y="48069"/>
                  </a:lnTo>
                  <a:lnTo>
                    <a:pt x="769277" y="24028"/>
                  </a:lnTo>
                  <a:lnTo>
                    <a:pt x="745236" y="24028"/>
                  </a:lnTo>
                  <a:lnTo>
                    <a:pt x="745236" y="48069"/>
                  </a:lnTo>
                  <a:lnTo>
                    <a:pt x="769264" y="48069"/>
                  </a:lnTo>
                  <a:lnTo>
                    <a:pt x="769264" y="72110"/>
                  </a:lnTo>
                  <a:lnTo>
                    <a:pt x="769264" y="96151"/>
                  </a:lnTo>
                  <a:lnTo>
                    <a:pt x="793318" y="96151"/>
                  </a:lnTo>
                  <a:lnTo>
                    <a:pt x="793318" y="72123"/>
                  </a:lnTo>
                  <a:lnTo>
                    <a:pt x="817359" y="72123"/>
                  </a:lnTo>
                  <a:lnTo>
                    <a:pt x="817359" y="48069"/>
                  </a:lnTo>
                  <a:lnTo>
                    <a:pt x="817359" y="24028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85634" y="0"/>
                  </a:lnTo>
                  <a:lnTo>
                    <a:pt x="865441" y="0"/>
                  </a:lnTo>
                  <a:lnTo>
                    <a:pt x="865441" y="24041"/>
                  </a:lnTo>
                  <a:lnTo>
                    <a:pt x="889469" y="24041"/>
                  </a:lnTo>
                  <a:lnTo>
                    <a:pt x="889469" y="48069"/>
                  </a:lnTo>
                  <a:lnTo>
                    <a:pt x="865441" y="48069"/>
                  </a:lnTo>
                  <a:lnTo>
                    <a:pt x="841387" y="48069"/>
                  </a:lnTo>
                  <a:lnTo>
                    <a:pt x="841387" y="72123"/>
                  </a:lnTo>
                  <a:lnTo>
                    <a:pt x="865441" y="72123"/>
                  </a:lnTo>
                  <a:lnTo>
                    <a:pt x="889482" y="72123"/>
                  </a:lnTo>
                  <a:lnTo>
                    <a:pt x="889482" y="48069"/>
                  </a:lnTo>
                  <a:lnTo>
                    <a:pt x="913511" y="48069"/>
                  </a:lnTo>
                  <a:lnTo>
                    <a:pt x="937552" y="48069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69"/>
                  </a:lnTo>
                  <a:lnTo>
                    <a:pt x="961593" y="48069"/>
                  </a:lnTo>
                  <a:lnTo>
                    <a:pt x="937564" y="48069"/>
                  </a:lnTo>
                  <a:lnTo>
                    <a:pt x="937564" y="24041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9753" y="5473636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24041"/>
                  </a:moveTo>
                  <a:lnTo>
                    <a:pt x="0" y="24041"/>
                  </a:lnTo>
                  <a:lnTo>
                    <a:pt x="0" y="48082"/>
                  </a:lnTo>
                  <a:lnTo>
                    <a:pt x="0" y="72136"/>
                  </a:lnTo>
                  <a:lnTo>
                    <a:pt x="24041" y="72136"/>
                  </a:lnTo>
                  <a:lnTo>
                    <a:pt x="24041" y="48082"/>
                  </a:lnTo>
                  <a:lnTo>
                    <a:pt x="24041" y="24041"/>
                  </a:lnTo>
                  <a:close/>
                </a:path>
                <a:path w="986155" h="96520">
                  <a:moveTo>
                    <a:pt x="72123" y="24041"/>
                  </a:moveTo>
                  <a:lnTo>
                    <a:pt x="48082" y="24041"/>
                  </a:lnTo>
                  <a:lnTo>
                    <a:pt x="48082" y="48082"/>
                  </a:lnTo>
                  <a:lnTo>
                    <a:pt x="48082" y="72136"/>
                  </a:lnTo>
                  <a:lnTo>
                    <a:pt x="72123" y="72136"/>
                  </a:lnTo>
                  <a:lnTo>
                    <a:pt x="72123" y="48082"/>
                  </a:lnTo>
                  <a:lnTo>
                    <a:pt x="72123" y="24041"/>
                  </a:lnTo>
                  <a:close/>
                </a:path>
                <a:path w="986155" h="96520">
                  <a:moveTo>
                    <a:pt x="336562" y="24041"/>
                  </a:moveTo>
                  <a:lnTo>
                    <a:pt x="312508" y="24041"/>
                  </a:lnTo>
                  <a:lnTo>
                    <a:pt x="312508" y="48082"/>
                  </a:lnTo>
                  <a:lnTo>
                    <a:pt x="312508" y="72123"/>
                  </a:lnTo>
                  <a:lnTo>
                    <a:pt x="288480" y="72123"/>
                  </a:lnTo>
                  <a:lnTo>
                    <a:pt x="288480" y="48082"/>
                  </a:lnTo>
                  <a:lnTo>
                    <a:pt x="264452" y="48082"/>
                  </a:lnTo>
                  <a:lnTo>
                    <a:pt x="264452" y="24041"/>
                  </a:lnTo>
                  <a:lnTo>
                    <a:pt x="240398" y="24041"/>
                  </a:lnTo>
                  <a:lnTo>
                    <a:pt x="216369" y="24041"/>
                  </a:lnTo>
                  <a:lnTo>
                    <a:pt x="192328" y="24041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44246" y="24041"/>
                  </a:lnTo>
                  <a:lnTo>
                    <a:pt x="120205" y="24041"/>
                  </a:lnTo>
                  <a:lnTo>
                    <a:pt x="96151" y="24041"/>
                  </a:lnTo>
                  <a:lnTo>
                    <a:pt x="96151" y="48082"/>
                  </a:lnTo>
                  <a:lnTo>
                    <a:pt x="96151" y="72136"/>
                  </a:lnTo>
                  <a:lnTo>
                    <a:pt x="120205" y="72136"/>
                  </a:lnTo>
                  <a:lnTo>
                    <a:pt x="120205" y="48082"/>
                  </a:lnTo>
                  <a:lnTo>
                    <a:pt x="144233" y="48082"/>
                  </a:lnTo>
                  <a:lnTo>
                    <a:pt x="144233" y="72136"/>
                  </a:lnTo>
                  <a:lnTo>
                    <a:pt x="168275" y="72136"/>
                  </a:lnTo>
                  <a:lnTo>
                    <a:pt x="192328" y="72136"/>
                  </a:lnTo>
                  <a:lnTo>
                    <a:pt x="192328" y="96164"/>
                  </a:lnTo>
                  <a:lnTo>
                    <a:pt x="216357" y="96164"/>
                  </a:lnTo>
                  <a:lnTo>
                    <a:pt x="240398" y="96164"/>
                  </a:lnTo>
                  <a:lnTo>
                    <a:pt x="240398" y="72136"/>
                  </a:lnTo>
                  <a:lnTo>
                    <a:pt x="240398" y="48082"/>
                  </a:lnTo>
                  <a:lnTo>
                    <a:pt x="264439" y="48082"/>
                  </a:lnTo>
                  <a:lnTo>
                    <a:pt x="264439" y="72123"/>
                  </a:lnTo>
                  <a:lnTo>
                    <a:pt x="264439" y="96164"/>
                  </a:lnTo>
                  <a:lnTo>
                    <a:pt x="288480" y="96164"/>
                  </a:lnTo>
                  <a:lnTo>
                    <a:pt x="312508" y="96164"/>
                  </a:lnTo>
                  <a:lnTo>
                    <a:pt x="336562" y="96164"/>
                  </a:lnTo>
                  <a:lnTo>
                    <a:pt x="336562" y="72136"/>
                  </a:lnTo>
                  <a:lnTo>
                    <a:pt x="336562" y="48082"/>
                  </a:lnTo>
                  <a:lnTo>
                    <a:pt x="336562" y="24041"/>
                  </a:lnTo>
                  <a:close/>
                </a:path>
                <a:path w="986155" h="96520">
                  <a:moveTo>
                    <a:pt x="480796" y="72123"/>
                  </a:moveTo>
                  <a:lnTo>
                    <a:pt x="456755" y="72123"/>
                  </a:lnTo>
                  <a:lnTo>
                    <a:pt x="432727" y="72123"/>
                  </a:lnTo>
                  <a:lnTo>
                    <a:pt x="432727" y="48082"/>
                  </a:lnTo>
                  <a:lnTo>
                    <a:pt x="408686" y="48082"/>
                  </a:lnTo>
                  <a:lnTo>
                    <a:pt x="408686" y="24041"/>
                  </a:lnTo>
                  <a:lnTo>
                    <a:pt x="384632" y="24041"/>
                  </a:lnTo>
                  <a:lnTo>
                    <a:pt x="384632" y="48082"/>
                  </a:lnTo>
                  <a:lnTo>
                    <a:pt x="360603" y="48082"/>
                  </a:lnTo>
                  <a:lnTo>
                    <a:pt x="360603" y="72136"/>
                  </a:lnTo>
                  <a:lnTo>
                    <a:pt x="384632" y="72136"/>
                  </a:lnTo>
                  <a:lnTo>
                    <a:pt x="384632" y="96164"/>
                  </a:lnTo>
                  <a:lnTo>
                    <a:pt x="408686" y="96164"/>
                  </a:lnTo>
                  <a:lnTo>
                    <a:pt x="432714" y="96164"/>
                  </a:lnTo>
                  <a:lnTo>
                    <a:pt x="456755" y="96164"/>
                  </a:lnTo>
                  <a:lnTo>
                    <a:pt x="480796" y="96164"/>
                  </a:lnTo>
                  <a:lnTo>
                    <a:pt x="480796" y="72123"/>
                  </a:lnTo>
                  <a:close/>
                </a:path>
                <a:path w="986155" h="96520">
                  <a:moveTo>
                    <a:pt x="480796" y="24041"/>
                  </a:moveTo>
                  <a:lnTo>
                    <a:pt x="456755" y="24041"/>
                  </a:lnTo>
                  <a:lnTo>
                    <a:pt x="456755" y="48082"/>
                  </a:lnTo>
                  <a:lnTo>
                    <a:pt x="480796" y="48082"/>
                  </a:lnTo>
                  <a:lnTo>
                    <a:pt x="480796" y="24041"/>
                  </a:lnTo>
                  <a:close/>
                </a:path>
                <a:path w="986155" h="96520">
                  <a:moveTo>
                    <a:pt x="961593" y="24041"/>
                  </a:moveTo>
                  <a:lnTo>
                    <a:pt x="937552" y="24041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72123"/>
                  </a:lnTo>
                  <a:lnTo>
                    <a:pt x="889482" y="72123"/>
                  </a:lnTo>
                  <a:lnTo>
                    <a:pt x="889482" y="48082"/>
                  </a:lnTo>
                  <a:lnTo>
                    <a:pt x="913511" y="48082"/>
                  </a:lnTo>
                  <a:lnTo>
                    <a:pt x="913511" y="24041"/>
                  </a:lnTo>
                  <a:lnTo>
                    <a:pt x="913511" y="0"/>
                  </a:lnTo>
                  <a:lnTo>
                    <a:pt x="889469" y="0"/>
                  </a:lnTo>
                  <a:lnTo>
                    <a:pt x="889469" y="24041"/>
                  </a:lnTo>
                  <a:lnTo>
                    <a:pt x="889469" y="48082"/>
                  </a:lnTo>
                  <a:lnTo>
                    <a:pt x="865441" y="48082"/>
                  </a:lnTo>
                  <a:lnTo>
                    <a:pt x="865441" y="24041"/>
                  </a:lnTo>
                  <a:lnTo>
                    <a:pt x="841387" y="24041"/>
                  </a:lnTo>
                  <a:lnTo>
                    <a:pt x="817359" y="24041"/>
                  </a:lnTo>
                  <a:lnTo>
                    <a:pt x="817359" y="0"/>
                  </a:lnTo>
                  <a:lnTo>
                    <a:pt x="817346" y="24041"/>
                  </a:lnTo>
                  <a:lnTo>
                    <a:pt x="817346" y="48082"/>
                  </a:lnTo>
                  <a:lnTo>
                    <a:pt x="793318" y="48082"/>
                  </a:lnTo>
                  <a:lnTo>
                    <a:pt x="793318" y="24041"/>
                  </a:lnTo>
                  <a:lnTo>
                    <a:pt x="817346" y="24041"/>
                  </a:lnTo>
                  <a:lnTo>
                    <a:pt x="817346" y="0"/>
                  </a:lnTo>
                  <a:lnTo>
                    <a:pt x="793318" y="0"/>
                  </a:lnTo>
                  <a:lnTo>
                    <a:pt x="769264" y="0"/>
                  </a:lnTo>
                  <a:lnTo>
                    <a:pt x="769264" y="24041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48082"/>
                  </a:lnTo>
                  <a:lnTo>
                    <a:pt x="697153" y="48082"/>
                  </a:lnTo>
                  <a:lnTo>
                    <a:pt x="673112" y="48082"/>
                  </a:lnTo>
                  <a:lnTo>
                    <a:pt x="649084" y="48082"/>
                  </a:lnTo>
                  <a:lnTo>
                    <a:pt x="649084" y="24041"/>
                  </a:lnTo>
                  <a:lnTo>
                    <a:pt x="625030" y="24041"/>
                  </a:lnTo>
                  <a:lnTo>
                    <a:pt x="625030" y="48082"/>
                  </a:lnTo>
                  <a:lnTo>
                    <a:pt x="600989" y="48082"/>
                  </a:lnTo>
                  <a:lnTo>
                    <a:pt x="600989" y="72123"/>
                  </a:lnTo>
                  <a:lnTo>
                    <a:pt x="576961" y="72123"/>
                  </a:lnTo>
                  <a:lnTo>
                    <a:pt x="552919" y="72123"/>
                  </a:lnTo>
                  <a:lnTo>
                    <a:pt x="552919" y="48082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504837" y="48082"/>
                  </a:lnTo>
                  <a:lnTo>
                    <a:pt x="504837" y="72136"/>
                  </a:lnTo>
                  <a:lnTo>
                    <a:pt x="528878" y="72136"/>
                  </a:lnTo>
                  <a:lnTo>
                    <a:pt x="552907" y="72136"/>
                  </a:lnTo>
                  <a:lnTo>
                    <a:pt x="552907" y="96164"/>
                  </a:lnTo>
                  <a:lnTo>
                    <a:pt x="576961" y="96164"/>
                  </a:lnTo>
                  <a:lnTo>
                    <a:pt x="601002" y="96164"/>
                  </a:lnTo>
                  <a:lnTo>
                    <a:pt x="601002" y="72136"/>
                  </a:lnTo>
                  <a:lnTo>
                    <a:pt x="625030" y="72136"/>
                  </a:lnTo>
                  <a:lnTo>
                    <a:pt x="625030" y="96164"/>
                  </a:lnTo>
                  <a:lnTo>
                    <a:pt x="649071" y="96164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721207" y="96164"/>
                  </a:lnTo>
                  <a:lnTo>
                    <a:pt x="721207" y="72136"/>
                  </a:lnTo>
                  <a:lnTo>
                    <a:pt x="745236" y="72136"/>
                  </a:lnTo>
                  <a:lnTo>
                    <a:pt x="745236" y="96164"/>
                  </a:lnTo>
                  <a:lnTo>
                    <a:pt x="769264" y="96164"/>
                  </a:lnTo>
                  <a:lnTo>
                    <a:pt x="793318" y="96164"/>
                  </a:lnTo>
                  <a:lnTo>
                    <a:pt x="793318" y="72136"/>
                  </a:lnTo>
                  <a:lnTo>
                    <a:pt x="817346" y="72136"/>
                  </a:lnTo>
                  <a:lnTo>
                    <a:pt x="841387" y="72136"/>
                  </a:lnTo>
                  <a:lnTo>
                    <a:pt x="865441" y="72136"/>
                  </a:lnTo>
                  <a:lnTo>
                    <a:pt x="865441" y="96164"/>
                  </a:lnTo>
                  <a:lnTo>
                    <a:pt x="889469" y="96164"/>
                  </a:lnTo>
                  <a:lnTo>
                    <a:pt x="913511" y="96164"/>
                  </a:lnTo>
                  <a:lnTo>
                    <a:pt x="913511" y="72136"/>
                  </a:lnTo>
                  <a:lnTo>
                    <a:pt x="937564" y="72136"/>
                  </a:lnTo>
                  <a:lnTo>
                    <a:pt x="937564" y="48082"/>
                  </a:lnTo>
                  <a:lnTo>
                    <a:pt x="961593" y="48082"/>
                  </a:lnTo>
                  <a:lnTo>
                    <a:pt x="961593" y="24041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61593" y="0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2081" y="5545759"/>
              <a:ext cx="793750" cy="120650"/>
            </a:xfrm>
            <a:custGeom>
              <a:avLst/>
              <a:gdLst/>
              <a:ahLst/>
              <a:cxnLst/>
              <a:rect l="l" t="t" r="r" b="b"/>
              <a:pathLst>
                <a:path w="793750" h="120650">
                  <a:moveTo>
                    <a:pt x="48069" y="96164"/>
                  </a:moveTo>
                  <a:lnTo>
                    <a:pt x="24028" y="96164"/>
                  </a:lnTo>
                  <a:lnTo>
                    <a:pt x="24028" y="120205"/>
                  </a:lnTo>
                  <a:lnTo>
                    <a:pt x="48069" y="120205"/>
                  </a:lnTo>
                  <a:lnTo>
                    <a:pt x="48069" y="96164"/>
                  </a:lnTo>
                  <a:close/>
                </a:path>
                <a:path w="793750" h="120650">
                  <a:moveTo>
                    <a:pt x="96151" y="72123"/>
                  </a:moveTo>
                  <a:lnTo>
                    <a:pt x="72123" y="72123"/>
                  </a:lnTo>
                  <a:lnTo>
                    <a:pt x="72123" y="48082"/>
                  </a:lnTo>
                  <a:lnTo>
                    <a:pt x="72123" y="24041"/>
                  </a:lnTo>
                  <a:lnTo>
                    <a:pt x="48069" y="24041"/>
                  </a:lnTo>
                  <a:lnTo>
                    <a:pt x="24028" y="24041"/>
                  </a:lnTo>
                  <a:lnTo>
                    <a:pt x="24028" y="48069"/>
                  </a:lnTo>
                  <a:lnTo>
                    <a:pt x="0" y="48069"/>
                  </a:lnTo>
                  <a:lnTo>
                    <a:pt x="0" y="72123"/>
                  </a:lnTo>
                  <a:lnTo>
                    <a:pt x="24028" y="72123"/>
                  </a:lnTo>
                  <a:lnTo>
                    <a:pt x="48069" y="72123"/>
                  </a:lnTo>
                  <a:lnTo>
                    <a:pt x="48069" y="96164"/>
                  </a:lnTo>
                  <a:lnTo>
                    <a:pt x="72110" y="96164"/>
                  </a:lnTo>
                  <a:lnTo>
                    <a:pt x="96151" y="96164"/>
                  </a:lnTo>
                  <a:lnTo>
                    <a:pt x="96151" y="72123"/>
                  </a:lnTo>
                  <a:close/>
                </a:path>
                <a:path w="793750" h="120650">
                  <a:moveTo>
                    <a:pt x="384632" y="72123"/>
                  </a:moveTo>
                  <a:lnTo>
                    <a:pt x="360591" y="72123"/>
                  </a:lnTo>
                  <a:lnTo>
                    <a:pt x="360591" y="48069"/>
                  </a:lnTo>
                  <a:lnTo>
                    <a:pt x="336550" y="48069"/>
                  </a:lnTo>
                  <a:lnTo>
                    <a:pt x="216357" y="48069"/>
                  </a:lnTo>
                  <a:lnTo>
                    <a:pt x="216357" y="24041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68275" y="48069"/>
                  </a:lnTo>
                  <a:lnTo>
                    <a:pt x="144233" y="48069"/>
                  </a:lnTo>
                  <a:lnTo>
                    <a:pt x="144233" y="24041"/>
                  </a:lnTo>
                  <a:lnTo>
                    <a:pt x="120192" y="24041"/>
                  </a:lnTo>
                  <a:lnTo>
                    <a:pt x="96151" y="24041"/>
                  </a:lnTo>
                  <a:lnTo>
                    <a:pt x="96151" y="48082"/>
                  </a:lnTo>
                  <a:lnTo>
                    <a:pt x="120180" y="48082"/>
                  </a:lnTo>
                  <a:lnTo>
                    <a:pt x="144233" y="48082"/>
                  </a:lnTo>
                  <a:lnTo>
                    <a:pt x="144233" y="72123"/>
                  </a:lnTo>
                  <a:lnTo>
                    <a:pt x="120180" y="72123"/>
                  </a:lnTo>
                  <a:lnTo>
                    <a:pt x="120180" y="96164"/>
                  </a:lnTo>
                  <a:lnTo>
                    <a:pt x="96151" y="96164"/>
                  </a:lnTo>
                  <a:lnTo>
                    <a:pt x="96151" y="120205"/>
                  </a:lnTo>
                  <a:lnTo>
                    <a:pt x="120192" y="120205"/>
                  </a:lnTo>
                  <a:lnTo>
                    <a:pt x="120192" y="96164"/>
                  </a:lnTo>
                  <a:lnTo>
                    <a:pt x="144233" y="96164"/>
                  </a:lnTo>
                  <a:lnTo>
                    <a:pt x="240385" y="96164"/>
                  </a:lnTo>
                  <a:lnTo>
                    <a:pt x="240385" y="120205"/>
                  </a:lnTo>
                  <a:lnTo>
                    <a:pt x="264426" y="120205"/>
                  </a:lnTo>
                  <a:lnTo>
                    <a:pt x="264426" y="96164"/>
                  </a:lnTo>
                  <a:lnTo>
                    <a:pt x="240398" y="96164"/>
                  </a:lnTo>
                  <a:lnTo>
                    <a:pt x="240398" y="72123"/>
                  </a:lnTo>
                  <a:lnTo>
                    <a:pt x="264426" y="72123"/>
                  </a:lnTo>
                  <a:lnTo>
                    <a:pt x="288455" y="72123"/>
                  </a:lnTo>
                  <a:lnTo>
                    <a:pt x="288455" y="96164"/>
                  </a:lnTo>
                  <a:lnTo>
                    <a:pt x="288455" y="120205"/>
                  </a:lnTo>
                  <a:lnTo>
                    <a:pt x="312508" y="120205"/>
                  </a:lnTo>
                  <a:lnTo>
                    <a:pt x="336550" y="120205"/>
                  </a:lnTo>
                  <a:lnTo>
                    <a:pt x="336550" y="96164"/>
                  </a:lnTo>
                  <a:lnTo>
                    <a:pt x="312508" y="96164"/>
                  </a:lnTo>
                  <a:lnTo>
                    <a:pt x="312508" y="72123"/>
                  </a:lnTo>
                  <a:lnTo>
                    <a:pt x="336550" y="72123"/>
                  </a:lnTo>
                  <a:lnTo>
                    <a:pt x="360578" y="72123"/>
                  </a:lnTo>
                  <a:lnTo>
                    <a:pt x="360578" y="96164"/>
                  </a:lnTo>
                  <a:lnTo>
                    <a:pt x="384632" y="96164"/>
                  </a:lnTo>
                  <a:lnTo>
                    <a:pt x="384632" y="72123"/>
                  </a:lnTo>
                  <a:close/>
                </a:path>
                <a:path w="793750" h="120650">
                  <a:moveTo>
                    <a:pt x="649058" y="24041"/>
                  </a:moveTo>
                  <a:lnTo>
                    <a:pt x="625017" y="24041"/>
                  </a:lnTo>
                  <a:lnTo>
                    <a:pt x="625017" y="48082"/>
                  </a:lnTo>
                  <a:lnTo>
                    <a:pt x="649058" y="48082"/>
                  </a:lnTo>
                  <a:lnTo>
                    <a:pt x="649058" y="24041"/>
                  </a:lnTo>
                  <a:close/>
                </a:path>
                <a:path w="793750" h="120650">
                  <a:moveTo>
                    <a:pt x="793305" y="72123"/>
                  </a:moveTo>
                  <a:lnTo>
                    <a:pt x="769264" y="72123"/>
                  </a:lnTo>
                  <a:lnTo>
                    <a:pt x="769264" y="48069"/>
                  </a:lnTo>
                  <a:lnTo>
                    <a:pt x="745236" y="48069"/>
                  </a:lnTo>
                  <a:lnTo>
                    <a:pt x="745236" y="24041"/>
                  </a:lnTo>
                  <a:lnTo>
                    <a:pt x="721182" y="24041"/>
                  </a:lnTo>
                  <a:lnTo>
                    <a:pt x="721182" y="0"/>
                  </a:lnTo>
                  <a:lnTo>
                    <a:pt x="697141" y="0"/>
                  </a:lnTo>
                  <a:lnTo>
                    <a:pt x="697141" y="24041"/>
                  </a:lnTo>
                  <a:lnTo>
                    <a:pt x="673112" y="24041"/>
                  </a:lnTo>
                  <a:lnTo>
                    <a:pt x="673112" y="48069"/>
                  </a:lnTo>
                  <a:lnTo>
                    <a:pt x="673112" y="72123"/>
                  </a:lnTo>
                  <a:lnTo>
                    <a:pt x="649058" y="72123"/>
                  </a:lnTo>
                  <a:lnTo>
                    <a:pt x="625030" y="72123"/>
                  </a:lnTo>
                  <a:lnTo>
                    <a:pt x="600989" y="72123"/>
                  </a:lnTo>
                  <a:lnTo>
                    <a:pt x="600989" y="48082"/>
                  </a:lnTo>
                  <a:lnTo>
                    <a:pt x="600989" y="24041"/>
                  </a:lnTo>
                  <a:lnTo>
                    <a:pt x="576948" y="24041"/>
                  </a:lnTo>
                  <a:lnTo>
                    <a:pt x="552907" y="24041"/>
                  </a:lnTo>
                  <a:lnTo>
                    <a:pt x="552907" y="48069"/>
                  </a:lnTo>
                  <a:lnTo>
                    <a:pt x="528878" y="48069"/>
                  </a:lnTo>
                  <a:lnTo>
                    <a:pt x="528878" y="24041"/>
                  </a:lnTo>
                  <a:lnTo>
                    <a:pt x="504825" y="24041"/>
                  </a:lnTo>
                  <a:lnTo>
                    <a:pt x="480783" y="24041"/>
                  </a:lnTo>
                  <a:lnTo>
                    <a:pt x="456755" y="24041"/>
                  </a:lnTo>
                  <a:lnTo>
                    <a:pt x="432701" y="24041"/>
                  </a:lnTo>
                  <a:lnTo>
                    <a:pt x="432701" y="48069"/>
                  </a:lnTo>
                  <a:lnTo>
                    <a:pt x="408673" y="48069"/>
                  </a:lnTo>
                  <a:lnTo>
                    <a:pt x="384632" y="48069"/>
                  </a:lnTo>
                  <a:lnTo>
                    <a:pt x="384632" y="72123"/>
                  </a:lnTo>
                  <a:lnTo>
                    <a:pt x="408660" y="72123"/>
                  </a:lnTo>
                  <a:lnTo>
                    <a:pt x="432701" y="72123"/>
                  </a:lnTo>
                  <a:lnTo>
                    <a:pt x="432701" y="96164"/>
                  </a:lnTo>
                  <a:lnTo>
                    <a:pt x="432701" y="120205"/>
                  </a:lnTo>
                  <a:lnTo>
                    <a:pt x="456742" y="120205"/>
                  </a:lnTo>
                  <a:lnTo>
                    <a:pt x="480783" y="120205"/>
                  </a:lnTo>
                  <a:lnTo>
                    <a:pt x="504825" y="120205"/>
                  </a:lnTo>
                  <a:lnTo>
                    <a:pt x="504825" y="96164"/>
                  </a:lnTo>
                  <a:lnTo>
                    <a:pt x="480783" y="96164"/>
                  </a:lnTo>
                  <a:lnTo>
                    <a:pt x="480783" y="72123"/>
                  </a:lnTo>
                  <a:lnTo>
                    <a:pt x="456755" y="72123"/>
                  </a:lnTo>
                  <a:lnTo>
                    <a:pt x="456755" y="48082"/>
                  </a:lnTo>
                  <a:lnTo>
                    <a:pt x="480783" y="48082"/>
                  </a:lnTo>
                  <a:lnTo>
                    <a:pt x="504825" y="48082"/>
                  </a:lnTo>
                  <a:lnTo>
                    <a:pt x="504825" y="72123"/>
                  </a:lnTo>
                  <a:lnTo>
                    <a:pt x="504825" y="96164"/>
                  </a:lnTo>
                  <a:lnTo>
                    <a:pt x="528866" y="96164"/>
                  </a:lnTo>
                  <a:lnTo>
                    <a:pt x="528866" y="120205"/>
                  </a:lnTo>
                  <a:lnTo>
                    <a:pt x="552907" y="120205"/>
                  </a:lnTo>
                  <a:lnTo>
                    <a:pt x="552907" y="96164"/>
                  </a:lnTo>
                  <a:lnTo>
                    <a:pt x="528878" y="96164"/>
                  </a:lnTo>
                  <a:lnTo>
                    <a:pt x="528878" y="72123"/>
                  </a:lnTo>
                  <a:lnTo>
                    <a:pt x="552907" y="72123"/>
                  </a:lnTo>
                  <a:lnTo>
                    <a:pt x="552907" y="48082"/>
                  </a:lnTo>
                  <a:lnTo>
                    <a:pt x="576935" y="48082"/>
                  </a:lnTo>
                  <a:lnTo>
                    <a:pt x="576935" y="72123"/>
                  </a:lnTo>
                  <a:lnTo>
                    <a:pt x="552907" y="72123"/>
                  </a:lnTo>
                  <a:lnTo>
                    <a:pt x="552907" y="96164"/>
                  </a:lnTo>
                  <a:lnTo>
                    <a:pt x="576935" y="96164"/>
                  </a:lnTo>
                  <a:lnTo>
                    <a:pt x="576935" y="120205"/>
                  </a:lnTo>
                  <a:lnTo>
                    <a:pt x="600989" y="120205"/>
                  </a:lnTo>
                  <a:lnTo>
                    <a:pt x="600989" y="96164"/>
                  </a:lnTo>
                  <a:lnTo>
                    <a:pt x="625017" y="96164"/>
                  </a:lnTo>
                  <a:lnTo>
                    <a:pt x="649058" y="96164"/>
                  </a:lnTo>
                  <a:lnTo>
                    <a:pt x="649058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97141" y="96164"/>
                  </a:lnTo>
                  <a:lnTo>
                    <a:pt x="697141" y="120205"/>
                  </a:lnTo>
                  <a:lnTo>
                    <a:pt x="721182" y="120205"/>
                  </a:lnTo>
                  <a:lnTo>
                    <a:pt x="721182" y="96164"/>
                  </a:lnTo>
                  <a:lnTo>
                    <a:pt x="697153" y="96164"/>
                  </a:lnTo>
                  <a:lnTo>
                    <a:pt x="697153" y="72123"/>
                  </a:lnTo>
                  <a:lnTo>
                    <a:pt x="697153" y="48082"/>
                  </a:lnTo>
                  <a:lnTo>
                    <a:pt x="721182" y="48082"/>
                  </a:lnTo>
                  <a:lnTo>
                    <a:pt x="745223" y="48082"/>
                  </a:lnTo>
                  <a:lnTo>
                    <a:pt x="745223" y="72123"/>
                  </a:lnTo>
                  <a:lnTo>
                    <a:pt x="745223" y="96164"/>
                  </a:lnTo>
                  <a:lnTo>
                    <a:pt x="745223" y="120205"/>
                  </a:lnTo>
                  <a:lnTo>
                    <a:pt x="769264" y="120205"/>
                  </a:lnTo>
                  <a:lnTo>
                    <a:pt x="793305" y="120205"/>
                  </a:lnTo>
                  <a:lnTo>
                    <a:pt x="793305" y="96164"/>
                  </a:lnTo>
                  <a:lnTo>
                    <a:pt x="793305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9753" y="4752161"/>
              <a:ext cx="986155" cy="986155"/>
            </a:xfrm>
            <a:custGeom>
              <a:avLst/>
              <a:gdLst/>
              <a:ahLst/>
              <a:cxnLst/>
              <a:rect l="l" t="t" r="r" b="b"/>
              <a:pathLst>
                <a:path w="986155" h="986154">
                  <a:moveTo>
                    <a:pt x="120205" y="865720"/>
                  </a:moveTo>
                  <a:lnTo>
                    <a:pt x="48082" y="865720"/>
                  </a:lnTo>
                  <a:lnTo>
                    <a:pt x="48082" y="937844"/>
                  </a:lnTo>
                  <a:lnTo>
                    <a:pt x="120205" y="937844"/>
                  </a:lnTo>
                  <a:lnTo>
                    <a:pt x="120205" y="865720"/>
                  </a:lnTo>
                  <a:close/>
                </a:path>
                <a:path w="986155" h="986154">
                  <a:moveTo>
                    <a:pt x="120205" y="48374"/>
                  </a:moveTo>
                  <a:lnTo>
                    <a:pt x="48082" y="48374"/>
                  </a:lnTo>
                  <a:lnTo>
                    <a:pt x="48082" y="120497"/>
                  </a:lnTo>
                  <a:lnTo>
                    <a:pt x="120205" y="120497"/>
                  </a:lnTo>
                  <a:lnTo>
                    <a:pt x="120205" y="48374"/>
                  </a:lnTo>
                  <a:close/>
                </a:path>
                <a:path w="986155" h="986154">
                  <a:moveTo>
                    <a:pt x="168275" y="817880"/>
                  </a:moveTo>
                  <a:lnTo>
                    <a:pt x="143040" y="817880"/>
                  </a:lnTo>
                  <a:lnTo>
                    <a:pt x="143040" y="843280"/>
                  </a:lnTo>
                  <a:lnTo>
                    <a:pt x="143040" y="960120"/>
                  </a:lnTo>
                  <a:lnTo>
                    <a:pt x="25247" y="960120"/>
                  </a:lnTo>
                  <a:lnTo>
                    <a:pt x="25247" y="843280"/>
                  </a:lnTo>
                  <a:lnTo>
                    <a:pt x="143040" y="843280"/>
                  </a:lnTo>
                  <a:lnTo>
                    <a:pt x="143040" y="817880"/>
                  </a:lnTo>
                  <a:lnTo>
                    <a:pt x="0" y="817880"/>
                  </a:lnTo>
                  <a:lnTo>
                    <a:pt x="0" y="843280"/>
                  </a:lnTo>
                  <a:lnTo>
                    <a:pt x="0" y="960120"/>
                  </a:lnTo>
                  <a:lnTo>
                    <a:pt x="0" y="985520"/>
                  </a:lnTo>
                  <a:lnTo>
                    <a:pt x="168275" y="985520"/>
                  </a:lnTo>
                  <a:lnTo>
                    <a:pt x="168275" y="960666"/>
                  </a:lnTo>
                  <a:lnTo>
                    <a:pt x="168275" y="960120"/>
                  </a:lnTo>
                  <a:lnTo>
                    <a:pt x="168275" y="843280"/>
                  </a:lnTo>
                  <a:lnTo>
                    <a:pt x="168275" y="842873"/>
                  </a:lnTo>
                  <a:lnTo>
                    <a:pt x="168275" y="817880"/>
                  </a:lnTo>
                  <a:close/>
                </a:path>
                <a:path w="986155" h="986154">
                  <a:moveTo>
                    <a:pt x="168275" y="25527"/>
                  </a:moveTo>
                  <a:lnTo>
                    <a:pt x="143040" y="25527"/>
                  </a:lnTo>
                  <a:lnTo>
                    <a:pt x="143040" y="143319"/>
                  </a:lnTo>
                  <a:lnTo>
                    <a:pt x="168275" y="143319"/>
                  </a:lnTo>
                  <a:lnTo>
                    <a:pt x="168275" y="25527"/>
                  </a:lnTo>
                  <a:close/>
                </a:path>
                <a:path w="986155" h="986154">
                  <a:moveTo>
                    <a:pt x="16827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43510"/>
                  </a:lnTo>
                  <a:lnTo>
                    <a:pt x="0" y="168910"/>
                  </a:lnTo>
                  <a:lnTo>
                    <a:pt x="168275" y="168910"/>
                  </a:lnTo>
                  <a:lnTo>
                    <a:pt x="168275" y="143510"/>
                  </a:lnTo>
                  <a:lnTo>
                    <a:pt x="25247" y="143510"/>
                  </a:lnTo>
                  <a:lnTo>
                    <a:pt x="25247" y="25400"/>
                  </a:lnTo>
                  <a:lnTo>
                    <a:pt x="168275" y="25400"/>
                  </a:lnTo>
                  <a:lnTo>
                    <a:pt x="168275" y="0"/>
                  </a:lnTo>
                  <a:close/>
                </a:path>
                <a:path w="986155" h="986154">
                  <a:moveTo>
                    <a:pt x="360603" y="961872"/>
                  </a:moveTo>
                  <a:lnTo>
                    <a:pt x="336562" y="961872"/>
                  </a:lnTo>
                  <a:lnTo>
                    <a:pt x="336562" y="937844"/>
                  </a:lnTo>
                  <a:lnTo>
                    <a:pt x="336562" y="913790"/>
                  </a:lnTo>
                  <a:lnTo>
                    <a:pt x="312521" y="913790"/>
                  </a:lnTo>
                  <a:lnTo>
                    <a:pt x="288480" y="913790"/>
                  </a:lnTo>
                  <a:lnTo>
                    <a:pt x="288480" y="937844"/>
                  </a:lnTo>
                  <a:lnTo>
                    <a:pt x="288480" y="961872"/>
                  </a:lnTo>
                  <a:lnTo>
                    <a:pt x="264452" y="961872"/>
                  </a:lnTo>
                  <a:lnTo>
                    <a:pt x="264452" y="937844"/>
                  </a:lnTo>
                  <a:lnTo>
                    <a:pt x="288480" y="937844"/>
                  </a:lnTo>
                  <a:lnTo>
                    <a:pt x="288480" y="913790"/>
                  </a:lnTo>
                  <a:lnTo>
                    <a:pt x="264439" y="913790"/>
                  </a:lnTo>
                  <a:lnTo>
                    <a:pt x="264439" y="937844"/>
                  </a:lnTo>
                  <a:lnTo>
                    <a:pt x="240398" y="937844"/>
                  </a:lnTo>
                  <a:lnTo>
                    <a:pt x="240398" y="913790"/>
                  </a:lnTo>
                  <a:lnTo>
                    <a:pt x="216357" y="913790"/>
                  </a:lnTo>
                  <a:lnTo>
                    <a:pt x="216357" y="937844"/>
                  </a:lnTo>
                  <a:lnTo>
                    <a:pt x="216357" y="961872"/>
                  </a:lnTo>
                  <a:lnTo>
                    <a:pt x="216357" y="985913"/>
                  </a:lnTo>
                  <a:lnTo>
                    <a:pt x="240398" y="985913"/>
                  </a:lnTo>
                  <a:lnTo>
                    <a:pt x="240398" y="961885"/>
                  </a:lnTo>
                  <a:lnTo>
                    <a:pt x="264439" y="961885"/>
                  </a:lnTo>
                  <a:lnTo>
                    <a:pt x="264439" y="985913"/>
                  </a:lnTo>
                  <a:lnTo>
                    <a:pt x="288480" y="985913"/>
                  </a:lnTo>
                  <a:lnTo>
                    <a:pt x="312521" y="985913"/>
                  </a:lnTo>
                  <a:lnTo>
                    <a:pt x="312521" y="961885"/>
                  </a:lnTo>
                  <a:lnTo>
                    <a:pt x="336562" y="961885"/>
                  </a:lnTo>
                  <a:lnTo>
                    <a:pt x="336562" y="985913"/>
                  </a:lnTo>
                  <a:lnTo>
                    <a:pt x="360603" y="985913"/>
                  </a:lnTo>
                  <a:lnTo>
                    <a:pt x="360603" y="961872"/>
                  </a:lnTo>
                  <a:close/>
                </a:path>
                <a:path w="986155" h="986154">
                  <a:moveTo>
                    <a:pt x="408686" y="913790"/>
                  </a:moveTo>
                  <a:lnTo>
                    <a:pt x="384632" y="913790"/>
                  </a:lnTo>
                  <a:lnTo>
                    <a:pt x="384632" y="937844"/>
                  </a:lnTo>
                  <a:lnTo>
                    <a:pt x="408686" y="937844"/>
                  </a:lnTo>
                  <a:lnTo>
                    <a:pt x="408686" y="913790"/>
                  </a:lnTo>
                  <a:close/>
                </a:path>
                <a:path w="986155" h="986154">
                  <a:moveTo>
                    <a:pt x="456755" y="961872"/>
                  </a:moveTo>
                  <a:lnTo>
                    <a:pt x="432727" y="961872"/>
                  </a:lnTo>
                  <a:lnTo>
                    <a:pt x="432727" y="937844"/>
                  </a:lnTo>
                  <a:lnTo>
                    <a:pt x="408686" y="937844"/>
                  </a:lnTo>
                  <a:lnTo>
                    <a:pt x="408686" y="961872"/>
                  </a:lnTo>
                  <a:lnTo>
                    <a:pt x="408686" y="985913"/>
                  </a:lnTo>
                  <a:lnTo>
                    <a:pt x="432714" y="985913"/>
                  </a:lnTo>
                  <a:lnTo>
                    <a:pt x="456755" y="985913"/>
                  </a:lnTo>
                  <a:lnTo>
                    <a:pt x="456755" y="961872"/>
                  </a:lnTo>
                  <a:close/>
                </a:path>
                <a:path w="986155" h="986154">
                  <a:moveTo>
                    <a:pt x="504837" y="937844"/>
                  </a:moveTo>
                  <a:lnTo>
                    <a:pt x="480783" y="937844"/>
                  </a:lnTo>
                  <a:lnTo>
                    <a:pt x="480783" y="961885"/>
                  </a:lnTo>
                  <a:lnTo>
                    <a:pt x="504837" y="961885"/>
                  </a:lnTo>
                  <a:lnTo>
                    <a:pt x="504837" y="937844"/>
                  </a:lnTo>
                  <a:close/>
                </a:path>
                <a:path w="986155" h="986154">
                  <a:moveTo>
                    <a:pt x="721207" y="913790"/>
                  </a:moveTo>
                  <a:lnTo>
                    <a:pt x="721207" y="913790"/>
                  </a:lnTo>
                  <a:lnTo>
                    <a:pt x="600989" y="913790"/>
                  </a:lnTo>
                  <a:lnTo>
                    <a:pt x="600989" y="937844"/>
                  </a:lnTo>
                  <a:lnTo>
                    <a:pt x="576961" y="937844"/>
                  </a:lnTo>
                  <a:lnTo>
                    <a:pt x="552919" y="937844"/>
                  </a:lnTo>
                  <a:lnTo>
                    <a:pt x="552919" y="913790"/>
                  </a:lnTo>
                  <a:lnTo>
                    <a:pt x="528878" y="913790"/>
                  </a:lnTo>
                  <a:lnTo>
                    <a:pt x="504837" y="913790"/>
                  </a:lnTo>
                  <a:lnTo>
                    <a:pt x="504837" y="937844"/>
                  </a:lnTo>
                  <a:lnTo>
                    <a:pt x="528878" y="937844"/>
                  </a:lnTo>
                  <a:lnTo>
                    <a:pt x="528878" y="961872"/>
                  </a:lnTo>
                  <a:lnTo>
                    <a:pt x="528878" y="985913"/>
                  </a:lnTo>
                  <a:lnTo>
                    <a:pt x="552907" y="985913"/>
                  </a:lnTo>
                  <a:lnTo>
                    <a:pt x="576961" y="985913"/>
                  </a:lnTo>
                  <a:lnTo>
                    <a:pt x="600989" y="985913"/>
                  </a:lnTo>
                  <a:lnTo>
                    <a:pt x="625030" y="985913"/>
                  </a:lnTo>
                  <a:lnTo>
                    <a:pt x="625030" y="961872"/>
                  </a:lnTo>
                  <a:lnTo>
                    <a:pt x="601002" y="961872"/>
                  </a:lnTo>
                  <a:lnTo>
                    <a:pt x="601002" y="937844"/>
                  </a:lnTo>
                  <a:lnTo>
                    <a:pt x="625030" y="937844"/>
                  </a:lnTo>
                  <a:lnTo>
                    <a:pt x="649071" y="937844"/>
                  </a:lnTo>
                  <a:lnTo>
                    <a:pt x="649071" y="961872"/>
                  </a:lnTo>
                  <a:lnTo>
                    <a:pt x="649071" y="985913"/>
                  </a:lnTo>
                  <a:lnTo>
                    <a:pt x="673112" y="985913"/>
                  </a:lnTo>
                  <a:lnTo>
                    <a:pt x="673112" y="961885"/>
                  </a:lnTo>
                  <a:lnTo>
                    <a:pt x="673112" y="937844"/>
                  </a:lnTo>
                  <a:lnTo>
                    <a:pt x="697153" y="937844"/>
                  </a:lnTo>
                  <a:lnTo>
                    <a:pt x="721207" y="937844"/>
                  </a:lnTo>
                  <a:lnTo>
                    <a:pt x="721207" y="913790"/>
                  </a:lnTo>
                  <a:close/>
                </a:path>
                <a:path w="986155" h="986154">
                  <a:moveTo>
                    <a:pt x="769277" y="961872"/>
                  </a:moveTo>
                  <a:lnTo>
                    <a:pt x="745236" y="961872"/>
                  </a:lnTo>
                  <a:lnTo>
                    <a:pt x="721207" y="961872"/>
                  </a:lnTo>
                  <a:lnTo>
                    <a:pt x="697153" y="961872"/>
                  </a:lnTo>
                  <a:lnTo>
                    <a:pt x="697153" y="985913"/>
                  </a:lnTo>
                  <a:lnTo>
                    <a:pt x="721194" y="985913"/>
                  </a:lnTo>
                  <a:lnTo>
                    <a:pt x="745236" y="985913"/>
                  </a:lnTo>
                  <a:lnTo>
                    <a:pt x="769277" y="985913"/>
                  </a:lnTo>
                  <a:lnTo>
                    <a:pt x="769277" y="961872"/>
                  </a:lnTo>
                  <a:close/>
                </a:path>
                <a:path w="986155" h="986154">
                  <a:moveTo>
                    <a:pt x="769277" y="913790"/>
                  </a:moveTo>
                  <a:lnTo>
                    <a:pt x="745236" y="913790"/>
                  </a:lnTo>
                  <a:lnTo>
                    <a:pt x="745236" y="937844"/>
                  </a:lnTo>
                  <a:lnTo>
                    <a:pt x="769277" y="937844"/>
                  </a:lnTo>
                  <a:lnTo>
                    <a:pt x="769277" y="913790"/>
                  </a:lnTo>
                  <a:close/>
                </a:path>
                <a:path w="986155" h="986154">
                  <a:moveTo>
                    <a:pt x="937564" y="48374"/>
                  </a:moveTo>
                  <a:lnTo>
                    <a:pt x="865441" y="48374"/>
                  </a:lnTo>
                  <a:lnTo>
                    <a:pt x="865441" y="120497"/>
                  </a:lnTo>
                  <a:lnTo>
                    <a:pt x="937564" y="120497"/>
                  </a:lnTo>
                  <a:lnTo>
                    <a:pt x="937564" y="48374"/>
                  </a:lnTo>
                  <a:close/>
                </a:path>
                <a:path w="986155" h="986154">
                  <a:moveTo>
                    <a:pt x="985621" y="25527"/>
                  </a:moveTo>
                  <a:lnTo>
                    <a:pt x="960386" y="25527"/>
                  </a:lnTo>
                  <a:lnTo>
                    <a:pt x="960386" y="143319"/>
                  </a:lnTo>
                  <a:lnTo>
                    <a:pt x="985621" y="143319"/>
                  </a:lnTo>
                  <a:lnTo>
                    <a:pt x="985621" y="25527"/>
                  </a:lnTo>
                  <a:close/>
                </a:path>
                <a:path w="986155" h="986154">
                  <a:moveTo>
                    <a:pt x="985621" y="0"/>
                  </a:moveTo>
                  <a:lnTo>
                    <a:pt x="817346" y="0"/>
                  </a:lnTo>
                  <a:lnTo>
                    <a:pt x="817346" y="25400"/>
                  </a:lnTo>
                  <a:lnTo>
                    <a:pt x="817346" y="143510"/>
                  </a:lnTo>
                  <a:lnTo>
                    <a:pt x="817346" y="168910"/>
                  </a:lnTo>
                  <a:lnTo>
                    <a:pt x="985621" y="168910"/>
                  </a:lnTo>
                  <a:lnTo>
                    <a:pt x="985621" y="143510"/>
                  </a:lnTo>
                  <a:lnTo>
                    <a:pt x="842581" y="143510"/>
                  </a:lnTo>
                  <a:lnTo>
                    <a:pt x="842581" y="25400"/>
                  </a:lnTo>
                  <a:lnTo>
                    <a:pt x="985621" y="25400"/>
                  </a:lnTo>
                  <a:lnTo>
                    <a:pt x="985621" y="0"/>
                  </a:lnTo>
                  <a:close/>
                </a:path>
                <a:path w="986155" h="986154">
                  <a:moveTo>
                    <a:pt x="985634" y="937844"/>
                  </a:moveTo>
                  <a:lnTo>
                    <a:pt x="961593" y="937844"/>
                  </a:lnTo>
                  <a:lnTo>
                    <a:pt x="961593" y="961885"/>
                  </a:lnTo>
                  <a:lnTo>
                    <a:pt x="985634" y="961885"/>
                  </a:lnTo>
                  <a:lnTo>
                    <a:pt x="985634" y="937844"/>
                  </a:lnTo>
                  <a:close/>
                </a:path>
                <a:path w="986155" h="986154">
                  <a:moveTo>
                    <a:pt x="985634" y="889762"/>
                  </a:moveTo>
                  <a:lnTo>
                    <a:pt x="961593" y="889762"/>
                  </a:lnTo>
                  <a:lnTo>
                    <a:pt x="961593" y="913790"/>
                  </a:lnTo>
                  <a:lnTo>
                    <a:pt x="937552" y="913790"/>
                  </a:lnTo>
                  <a:lnTo>
                    <a:pt x="937552" y="937844"/>
                  </a:lnTo>
                  <a:lnTo>
                    <a:pt x="913511" y="937844"/>
                  </a:lnTo>
                  <a:lnTo>
                    <a:pt x="913511" y="961872"/>
                  </a:lnTo>
                  <a:lnTo>
                    <a:pt x="889482" y="961872"/>
                  </a:lnTo>
                  <a:lnTo>
                    <a:pt x="889482" y="937844"/>
                  </a:lnTo>
                  <a:lnTo>
                    <a:pt x="913511" y="937844"/>
                  </a:lnTo>
                  <a:lnTo>
                    <a:pt x="913511" y="913790"/>
                  </a:lnTo>
                  <a:lnTo>
                    <a:pt x="889482" y="913790"/>
                  </a:lnTo>
                  <a:lnTo>
                    <a:pt x="865441" y="913790"/>
                  </a:lnTo>
                  <a:lnTo>
                    <a:pt x="865441" y="937844"/>
                  </a:lnTo>
                  <a:lnTo>
                    <a:pt x="865441" y="961872"/>
                  </a:lnTo>
                  <a:lnTo>
                    <a:pt x="841387" y="961872"/>
                  </a:lnTo>
                  <a:lnTo>
                    <a:pt x="817359" y="961872"/>
                  </a:lnTo>
                  <a:lnTo>
                    <a:pt x="817359" y="937844"/>
                  </a:lnTo>
                  <a:lnTo>
                    <a:pt x="841387" y="937844"/>
                  </a:lnTo>
                  <a:lnTo>
                    <a:pt x="865441" y="937844"/>
                  </a:lnTo>
                  <a:lnTo>
                    <a:pt x="865441" y="913790"/>
                  </a:lnTo>
                  <a:lnTo>
                    <a:pt x="841387" y="913790"/>
                  </a:lnTo>
                  <a:lnTo>
                    <a:pt x="817359" y="913790"/>
                  </a:lnTo>
                  <a:lnTo>
                    <a:pt x="793318" y="913790"/>
                  </a:lnTo>
                  <a:lnTo>
                    <a:pt x="793318" y="937844"/>
                  </a:lnTo>
                  <a:lnTo>
                    <a:pt x="793318" y="961872"/>
                  </a:lnTo>
                  <a:lnTo>
                    <a:pt x="793318" y="985913"/>
                  </a:lnTo>
                  <a:lnTo>
                    <a:pt x="817346" y="985913"/>
                  </a:lnTo>
                  <a:lnTo>
                    <a:pt x="937564" y="985913"/>
                  </a:lnTo>
                  <a:lnTo>
                    <a:pt x="937564" y="961885"/>
                  </a:lnTo>
                  <a:lnTo>
                    <a:pt x="937564" y="937844"/>
                  </a:lnTo>
                  <a:lnTo>
                    <a:pt x="961593" y="937844"/>
                  </a:lnTo>
                  <a:lnTo>
                    <a:pt x="961593" y="913803"/>
                  </a:lnTo>
                  <a:lnTo>
                    <a:pt x="985634" y="913803"/>
                  </a:lnTo>
                  <a:lnTo>
                    <a:pt x="985634" y="8897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6315" y="5089004"/>
              <a:ext cx="313055" cy="313055"/>
            </a:xfrm>
            <a:custGeom>
              <a:avLst/>
              <a:gdLst/>
              <a:ahLst/>
              <a:cxnLst/>
              <a:rect l="l" t="t" r="r" b="b"/>
              <a:pathLst>
                <a:path w="313055" h="313054">
                  <a:moveTo>
                    <a:pt x="312508" y="0"/>
                  </a:moveTo>
                  <a:lnTo>
                    <a:pt x="0" y="0"/>
                  </a:lnTo>
                  <a:lnTo>
                    <a:pt x="0" y="312521"/>
                  </a:lnTo>
                  <a:lnTo>
                    <a:pt x="312508" y="312521"/>
                  </a:lnTo>
                  <a:lnTo>
                    <a:pt x="312508" y="0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6871" y="5098547"/>
              <a:ext cx="240665" cy="280670"/>
            </a:xfrm>
            <a:custGeom>
              <a:avLst/>
              <a:gdLst/>
              <a:ahLst/>
              <a:cxnLst/>
              <a:rect l="l" t="t" r="r" b="b"/>
              <a:pathLst>
                <a:path w="240665" h="280670">
                  <a:moveTo>
                    <a:pt x="135864" y="0"/>
                  </a:moveTo>
                  <a:lnTo>
                    <a:pt x="90424" y="2791"/>
                  </a:lnTo>
                  <a:lnTo>
                    <a:pt x="49072" y="24937"/>
                  </a:lnTo>
                  <a:lnTo>
                    <a:pt x="18489" y="61965"/>
                  </a:lnTo>
                  <a:lnTo>
                    <a:pt x="1268" y="109306"/>
                  </a:lnTo>
                  <a:lnTo>
                    <a:pt x="0" y="162391"/>
                  </a:lnTo>
                  <a:lnTo>
                    <a:pt x="15585" y="212292"/>
                  </a:lnTo>
                  <a:lnTo>
                    <a:pt x="44751" y="250852"/>
                  </a:lnTo>
                  <a:lnTo>
                    <a:pt x="83799" y="274693"/>
                  </a:lnTo>
                  <a:lnTo>
                    <a:pt x="129032" y="280438"/>
                  </a:lnTo>
                  <a:lnTo>
                    <a:pt x="172892" y="266305"/>
                  </a:lnTo>
                  <a:lnTo>
                    <a:pt x="208165" y="235469"/>
                  </a:lnTo>
                  <a:lnTo>
                    <a:pt x="231666" y="191957"/>
                  </a:lnTo>
                  <a:lnTo>
                    <a:pt x="240207" y="139798"/>
                  </a:lnTo>
                  <a:lnTo>
                    <a:pt x="234010" y="95170"/>
                  </a:lnTo>
                  <a:lnTo>
                    <a:pt x="211765" y="48834"/>
                  </a:lnTo>
                  <a:lnTo>
                    <a:pt x="177680" y="16229"/>
                  </a:lnTo>
                  <a:lnTo>
                    <a:pt x="135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8266" y="5095867"/>
              <a:ext cx="288925" cy="292735"/>
            </a:xfrm>
            <a:custGeom>
              <a:avLst/>
              <a:gdLst/>
              <a:ahLst/>
              <a:cxnLst/>
              <a:rect l="l" t="t" r="r" b="b"/>
              <a:pathLst>
                <a:path w="288925" h="292735">
                  <a:moveTo>
                    <a:pt x="145211" y="0"/>
                  </a:moveTo>
                  <a:lnTo>
                    <a:pt x="89915" y="4812"/>
                  </a:lnTo>
                  <a:lnTo>
                    <a:pt x="48878" y="20152"/>
                  </a:lnTo>
                  <a:lnTo>
                    <a:pt x="20968" y="47372"/>
                  </a:lnTo>
                  <a:lnTo>
                    <a:pt x="5053" y="87824"/>
                  </a:lnTo>
                  <a:lnTo>
                    <a:pt x="0" y="142862"/>
                  </a:lnTo>
                  <a:lnTo>
                    <a:pt x="5376" y="198638"/>
                  </a:lnTo>
                  <a:lnTo>
                    <a:pt x="22063" y="240830"/>
                  </a:lnTo>
                  <a:lnTo>
                    <a:pt x="50891" y="270122"/>
                  </a:lnTo>
                  <a:lnTo>
                    <a:pt x="92696" y="287195"/>
                  </a:lnTo>
                  <a:lnTo>
                    <a:pt x="148310" y="292734"/>
                  </a:lnTo>
                  <a:lnTo>
                    <a:pt x="203122" y="287195"/>
                  </a:lnTo>
                  <a:lnTo>
                    <a:pt x="243003" y="270122"/>
                  </a:lnTo>
                  <a:lnTo>
                    <a:pt x="247345" y="265328"/>
                  </a:lnTo>
                  <a:lnTo>
                    <a:pt x="115468" y="265328"/>
                  </a:lnTo>
                  <a:lnTo>
                    <a:pt x="115468" y="148297"/>
                  </a:lnTo>
                  <a:lnTo>
                    <a:pt x="92354" y="148297"/>
                  </a:lnTo>
                  <a:lnTo>
                    <a:pt x="92354" y="106972"/>
                  </a:lnTo>
                  <a:lnTo>
                    <a:pt x="115468" y="106972"/>
                  </a:lnTo>
                  <a:lnTo>
                    <a:pt x="115468" y="80187"/>
                  </a:lnTo>
                  <a:lnTo>
                    <a:pt x="117514" y="64447"/>
                  </a:lnTo>
                  <a:lnTo>
                    <a:pt x="125014" y="48480"/>
                  </a:lnTo>
                  <a:lnTo>
                    <a:pt x="140012" y="36101"/>
                  </a:lnTo>
                  <a:lnTo>
                    <a:pt x="164553" y="31127"/>
                  </a:lnTo>
                  <a:lnTo>
                    <a:pt x="256191" y="31127"/>
                  </a:lnTo>
                  <a:lnTo>
                    <a:pt x="246528" y="20662"/>
                  </a:lnTo>
                  <a:lnTo>
                    <a:pt x="207999" y="5518"/>
                  </a:lnTo>
                  <a:lnTo>
                    <a:pt x="145211" y="0"/>
                  </a:lnTo>
                  <a:close/>
                </a:path>
                <a:path w="288925" h="292735">
                  <a:moveTo>
                    <a:pt x="256191" y="31127"/>
                  </a:moveTo>
                  <a:lnTo>
                    <a:pt x="164553" y="31127"/>
                  </a:lnTo>
                  <a:lnTo>
                    <a:pt x="200571" y="31267"/>
                  </a:lnTo>
                  <a:lnTo>
                    <a:pt x="200571" y="71399"/>
                  </a:lnTo>
                  <a:lnTo>
                    <a:pt x="170154" y="71399"/>
                  </a:lnTo>
                  <a:lnTo>
                    <a:pt x="164109" y="73532"/>
                  </a:lnTo>
                  <a:lnTo>
                    <a:pt x="164109" y="106972"/>
                  </a:lnTo>
                  <a:lnTo>
                    <a:pt x="201180" y="106972"/>
                  </a:lnTo>
                  <a:lnTo>
                    <a:pt x="196926" y="148297"/>
                  </a:lnTo>
                  <a:lnTo>
                    <a:pt x="164109" y="148297"/>
                  </a:lnTo>
                  <a:lnTo>
                    <a:pt x="164109" y="265328"/>
                  </a:lnTo>
                  <a:lnTo>
                    <a:pt x="247345" y="265328"/>
                  </a:lnTo>
                  <a:lnTo>
                    <a:pt x="269533" y="240830"/>
                  </a:lnTo>
                  <a:lnTo>
                    <a:pt x="284292" y="198638"/>
                  </a:lnTo>
                  <a:lnTo>
                    <a:pt x="288861" y="142862"/>
                  </a:lnTo>
                  <a:lnTo>
                    <a:pt x="284858" y="87906"/>
                  </a:lnTo>
                  <a:lnTo>
                    <a:pt x="271447" y="47649"/>
                  </a:lnTo>
                  <a:lnTo>
                    <a:pt x="256191" y="31127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69707" y="4704257"/>
              <a:ext cx="1081405" cy="1081405"/>
            </a:xfrm>
            <a:custGeom>
              <a:avLst/>
              <a:gdLst/>
              <a:ahLst/>
              <a:cxnLst/>
              <a:rect l="l" t="t" r="r" b="b"/>
              <a:pathLst>
                <a:path w="1081405" h="1081404">
                  <a:moveTo>
                    <a:pt x="1081239" y="0"/>
                  </a:moveTo>
                  <a:lnTo>
                    <a:pt x="0" y="0"/>
                  </a:lnTo>
                  <a:lnTo>
                    <a:pt x="0" y="1081227"/>
                  </a:lnTo>
                  <a:lnTo>
                    <a:pt x="1081239" y="1081227"/>
                  </a:lnTo>
                  <a:lnTo>
                    <a:pt x="10812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17827" y="4733873"/>
              <a:ext cx="785495" cy="44450"/>
            </a:xfrm>
            <a:custGeom>
              <a:avLst/>
              <a:gdLst/>
              <a:ahLst/>
              <a:cxnLst/>
              <a:rect l="l" t="t" r="r" b="b"/>
              <a:pathLst>
                <a:path w="78549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14808" y="14808"/>
                  </a:lnTo>
                  <a:close/>
                </a:path>
                <a:path w="785494" h="44450">
                  <a:moveTo>
                    <a:pt x="59220" y="0"/>
                  </a:moveTo>
                  <a:lnTo>
                    <a:pt x="44424" y="0"/>
                  </a:lnTo>
                  <a:lnTo>
                    <a:pt x="29616" y="0"/>
                  </a:lnTo>
                  <a:lnTo>
                    <a:pt x="29616" y="14808"/>
                  </a:lnTo>
                  <a:lnTo>
                    <a:pt x="29616" y="29629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20" y="44437"/>
                  </a:lnTo>
                  <a:lnTo>
                    <a:pt x="59220" y="29629"/>
                  </a:lnTo>
                  <a:lnTo>
                    <a:pt x="59220" y="14808"/>
                  </a:lnTo>
                  <a:lnTo>
                    <a:pt x="59220" y="0"/>
                  </a:lnTo>
                  <a:close/>
                </a:path>
                <a:path w="785494" h="44450">
                  <a:moveTo>
                    <a:pt x="103670" y="0"/>
                  </a:moveTo>
                  <a:lnTo>
                    <a:pt x="88861" y="0"/>
                  </a:lnTo>
                  <a:lnTo>
                    <a:pt x="74053" y="0"/>
                  </a:lnTo>
                  <a:lnTo>
                    <a:pt x="59232" y="0"/>
                  </a:lnTo>
                  <a:lnTo>
                    <a:pt x="59232" y="14808"/>
                  </a:lnTo>
                  <a:lnTo>
                    <a:pt x="59232" y="29629"/>
                  </a:lnTo>
                  <a:lnTo>
                    <a:pt x="59232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29"/>
                  </a:lnTo>
                  <a:lnTo>
                    <a:pt x="88861" y="14808"/>
                  </a:lnTo>
                  <a:lnTo>
                    <a:pt x="103670" y="14808"/>
                  </a:lnTo>
                  <a:lnTo>
                    <a:pt x="103670" y="0"/>
                  </a:lnTo>
                  <a:close/>
                </a:path>
                <a:path w="785494" h="44450">
                  <a:moveTo>
                    <a:pt x="177723" y="14808"/>
                  </a:moveTo>
                  <a:lnTo>
                    <a:pt x="177723" y="14808"/>
                  </a:lnTo>
                  <a:lnTo>
                    <a:pt x="103670" y="14808"/>
                  </a:lnTo>
                  <a:lnTo>
                    <a:pt x="103670" y="29629"/>
                  </a:lnTo>
                  <a:lnTo>
                    <a:pt x="118478" y="29629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23" y="44437"/>
                  </a:lnTo>
                  <a:lnTo>
                    <a:pt x="177723" y="29629"/>
                  </a:lnTo>
                  <a:lnTo>
                    <a:pt x="177723" y="14808"/>
                  </a:lnTo>
                  <a:close/>
                </a:path>
                <a:path w="785494" h="44450">
                  <a:moveTo>
                    <a:pt x="222161" y="0"/>
                  </a:moveTo>
                  <a:lnTo>
                    <a:pt x="207352" y="0"/>
                  </a:lnTo>
                  <a:lnTo>
                    <a:pt x="192544" y="0"/>
                  </a:lnTo>
                  <a:lnTo>
                    <a:pt x="177723" y="0"/>
                  </a:lnTo>
                  <a:lnTo>
                    <a:pt x="177723" y="14808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0"/>
                  </a:lnTo>
                  <a:close/>
                </a:path>
                <a:path w="785494" h="44450">
                  <a:moveTo>
                    <a:pt x="266598" y="29629"/>
                  </a:moveTo>
                  <a:lnTo>
                    <a:pt x="251790" y="29629"/>
                  </a:lnTo>
                  <a:lnTo>
                    <a:pt x="251790" y="14808"/>
                  </a:lnTo>
                  <a:lnTo>
                    <a:pt x="251790" y="0"/>
                  </a:lnTo>
                  <a:lnTo>
                    <a:pt x="236969" y="0"/>
                  </a:lnTo>
                  <a:lnTo>
                    <a:pt x="236969" y="14808"/>
                  </a:ln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close/>
                </a:path>
                <a:path w="785494" h="44450">
                  <a:moveTo>
                    <a:pt x="281393" y="0"/>
                  </a:moveTo>
                  <a:lnTo>
                    <a:pt x="266598" y="0"/>
                  </a:lnTo>
                  <a:lnTo>
                    <a:pt x="266598" y="14808"/>
                  </a:lnTo>
                  <a:lnTo>
                    <a:pt x="281393" y="14808"/>
                  </a:lnTo>
                  <a:lnTo>
                    <a:pt x="281393" y="0"/>
                  </a:lnTo>
                  <a:close/>
                </a:path>
                <a:path w="785494" h="44450">
                  <a:moveTo>
                    <a:pt x="296214" y="14808"/>
                  </a:moveTo>
                  <a:lnTo>
                    <a:pt x="281406" y="14808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296214" y="29629"/>
                  </a:lnTo>
                  <a:lnTo>
                    <a:pt x="296214" y="14808"/>
                  </a:lnTo>
                  <a:close/>
                </a:path>
                <a:path w="785494" h="44450">
                  <a:moveTo>
                    <a:pt x="325843" y="0"/>
                  </a:moveTo>
                  <a:lnTo>
                    <a:pt x="311035" y="0"/>
                  </a:lnTo>
                  <a:lnTo>
                    <a:pt x="311035" y="14808"/>
                  </a:lnTo>
                  <a:lnTo>
                    <a:pt x="325843" y="14808"/>
                  </a:lnTo>
                  <a:lnTo>
                    <a:pt x="325843" y="0"/>
                  </a:lnTo>
                  <a:close/>
                </a:path>
                <a:path w="785494" h="44450">
                  <a:moveTo>
                    <a:pt x="340652" y="14808"/>
                  </a:moveTo>
                  <a:lnTo>
                    <a:pt x="325843" y="14808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lnTo>
                    <a:pt x="340652" y="14808"/>
                  </a:lnTo>
                  <a:close/>
                </a:path>
                <a:path w="785494" h="44450">
                  <a:moveTo>
                    <a:pt x="355460" y="0"/>
                  </a:moveTo>
                  <a:lnTo>
                    <a:pt x="340652" y="0"/>
                  </a:lnTo>
                  <a:lnTo>
                    <a:pt x="340652" y="14808"/>
                  </a:lnTo>
                  <a:lnTo>
                    <a:pt x="355460" y="14808"/>
                  </a:lnTo>
                  <a:lnTo>
                    <a:pt x="355460" y="0"/>
                  </a:lnTo>
                  <a:close/>
                </a:path>
                <a:path w="785494" h="44450">
                  <a:moveTo>
                    <a:pt x="385089" y="0"/>
                  </a:moveTo>
                  <a:lnTo>
                    <a:pt x="370268" y="0"/>
                  </a:lnTo>
                  <a:lnTo>
                    <a:pt x="370268" y="14808"/>
                  </a:lnTo>
                  <a:lnTo>
                    <a:pt x="385089" y="14808"/>
                  </a:lnTo>
                  <a:lnTo>
                    <a:pt x="385089" y="0"/>
                  </a:lnTo>
                  <a:close/>
                </a:path>
                <a:path w="785494" h="44450">
                  <a:moveTo>
                    <a:pt x="399897" y="14808"/>
                  </a:moveTo>
                  <a:lnTo>
                    <a:pt x="385089" y="14808"/>
                  </a:lnTo>
                  <a:lnTo>
                    <a:pt x="385089" y="29629"/>
                  </a:lnTo>
                  <a:lnTo>
                    <a:pt x="399897" y="29629"/>
                  </a:lnTo>
                  <a:lnTo>
                    <a:pt x="399897" y="14808"/>
                  </a:lnTo>
                  <a:close/>
                </a:path>
                <a:path w="785494" h="44450">
                  <a:moveTo>
                    <a:pt x="429514" y="29629"/>
                  </a:moveTo>
                  <a:lnTo>
                    <a:pt x="414705" y="29629"/>
                  </a:lnTo>
                  <a:lnTo>
                    <a:pt x="414705" y="44437"/>
                  </a:lnTo>
                  <a:lnTo>
                    <a:pt x="429514" y="44437"/>
                  </a:lnTo>
                  <a:lnTo>
                    <a:pt x="429514" y="29629"/>
                  </a:lnTo>
                  <a:close/>
                </a:path>
                <a:path w="785494" h="44450">
                  <a:moveTo>
                    <a:pt x="444334" y="14808"/>
                  </a:moveTo>
                  <a:lnTo>
                    <a:pt x="429514" y="14808"/>
                  </a:lnTo>
                  <a:lnTo>
                    <a:pt x="429514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785494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785494" h="44450">
                  <a:moveTo>
                    <a:pt x="473938" y="29629"/>
                  </a:moveTo>
                  <a:lnTo>
                    <a:pt x="459143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38" y="44437"/>
                  </a:lnTo>
                  <a:lnTo>
                    <a:pt x="473938" y="29629"/>
                  </a:lnTo>
                  <a:close/>
                </a:path>
                <a:path w="785494" h="44450">
                  <a:moveTo>
                    <a:pt x="518388" y="29629"/>
                  </a:moveTo>
                  <a:lnTo>
                    <a:pt x="503580" y="29629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18388" y="29629"/>
                  </a:lnTo>
                  <a:close/>
                </a:path>
                <a:path w="785494" h="44450">
                  <a:moveTo>
                    <a:pt x="577634" y="29629"/>
                  </a:moveTo>
                  <a:lnTo>
                    <a:pt x="562825" y="29629"/>
                  </a:lnTo>
                  <a:lnTo>
                    <a:pt x="562825" y="14808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488759" y="0"/>
                  </a:lnTo>
                  <a:lnTo>
                    <a:pt x="473951" y="0"/>
                  </a:lnTo>
                  <a:lnTo>
                    <a:pt x="473951" y="14808"/>
                  </a:lnTo>
                  <a:lnTo>
                    <a:pt x="473951" y="29629"/>
                  </a:lnTo>
                  <a:lnTo>
                    <a:pt x="488759" y="29629"/>
                  </a:lnTo>
                  <a:lnTo>
                    <a:pt x="488759" y="14808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48005" y="29629"/>
                  </a:lnTo>
                  <a:lnTo>
                    <a:pt x="548005" y="44437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77634" y="29629"/>
                  </a:lnTo>
                  <a:close/>
                </a:path>
                <a:path w="785494" h="44450">
                  <a:moveTo>
                    <a:pt x="592442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42" y="14808"/>
                  </a:lnTo>
                  <a:lnTo>
                    <a:pt x="592442" y="0"/>
                  </a:lnTo>
                  <a:close/>
                </a:path>
                <a:path w="785494" h="44450">
                  <a:moveTo>
                    <a:pt x="651700" y="29629"/>
                  </a:moveTo>
                  <a:lnTo>
                    <a:pt x="636892" y="29629"/>
                  </a:lnTo>
                  <a:lnTo>
                    <a:pt x="636892" y="44437"/>
                  </a:lnTo>
                  <a:lnTo>
                    <a:pt x="651700" y="44437"/>
                  </a:lnTo>
                  <a:lnTo>
                    <a:pt x="651700" y="29629"/>
                  </a:lnTo>
                  <a:close/>
                </a:path>
                <a:path w="785494" h="44450">
                  <a:moveTo>
                    <a:pt x="666508" y="0"/>
                  </a:moveTo>
                  <a:lnTo>
                    <a:pt x="666508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592455" y="44437"/>
                  </a:lnTo>
                  <a:lnTo>
                    <a:pt x="607263" y="44437"/>
                  </a:lnTo>
                  <a:lnTo>
                    <a:pt x="607263" y="29629"/>
                  </a:lnTo>
                  <a:lnTo>
                    <a:pt x="607263" y="14808"/>
                  </a:lnTo>
                  <a:lnTo>
                    <a:pt x="622084" y="14808"/>
                  </a:lnTo>
                  <a:lnTo>
                    <a:pt x="622084" y="29629"/>
                  </a:lnTo>
                  <a:lnTo>
                    <a:pt x="636892" y="29629"/>
                  </a:lnTo>
                  <a:lnTo>
                    <a:pt x="636892" y="14808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785494" h="44450">
                  <a:moveTo>
                    <a:pt x="696137" y="0"/>
                  </a:moveTo>
                  <a:lnTo>
                    <a:pt x="681329" y="0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785494" h="44450">
                  <a:moveTo>
                    <a:pt x="710946" y="14808"/>
                  </a:moveTo>
                  <a:lnTo>
                    <a:pt x="696137" y="14808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10946" y="14808"/>
                  </a:lnTo>
                  <a:close/>
                </a:path>
                <a:path w="785494" h="44450">
                  <a:moveTo>
                    <a:pt x="784999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40562" y="0"/>
                  </a:lnTo>
                  <a:lnTo>
                    <a:pt x="725754" y="0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40562" y="14808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17827" y="4763502"/>
              <a:ext cx="785495" cy="59690"/>
            </a:xfrm>
            <a:custGeom>
              <a:avLst/>
              <a:gdLst/>
              <a:ahLst/>
              <a:cxnLst/>
              <a:rect l="l" t="t" r="r" b="b"/>
              <a:pathLst>
                <a:path w="785494" h="59689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785494" h="59689">
                  <a:moveTo>
                    <a:pt x="44424" y="44437"/>
                  </a:moveTo>
                  <a:lnTo>
                    <a:pt x="29616" y="44437"/>
                  </a:lnTo>
                  <a:lnTo>
                    <a:pt x="29616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14808" y="59258"/>
                  </a:lnTo>
                  <a:lnTo>
                    <a:pt x="29616" y="59258"/>
                  </a:lnTo>
                  <a:lnTo>
                    <a:pt x="44424" y="59258"/>
                  </a:lnTo>
                  <a:lnTo>
                    <a:pt x="44424" y="44437"/>
                  </a:lnTo>
                  <a:close/>
                </a:path>
                <a:path w="785494" h="59689">
                  <a:moveTo>
                    <a:pt x="59220" y="14808"/>
                  </a:moveTo>
                  <a:lnTo>
                    <a:pt x="44424" y="14808"/>
                  </a:lnTo>
                  <a:lnTo>
                    <a:pt x="44424" y="29616"/>
                  </a:lnTo>
                  <a:lnTo>
                    <a:pt x="59220" y="29616"/>
                  </a:lnTo>
                  <a:lnTo>
                    <a:pt x="59220" y="14808"/>
                  </a:lnTo>
                  <a:close/>
                </a:path>
                <a:path w="785494" h="59689">
                  <a:moveTo>
                    <a:pt x="88861" y="14808"/>
                  </a:moveTo>
                  <a:lnTo>
                    <a:pt x="74053" y="14808"/>
                  </a:lnTo>
                  <a:lnTo>
                    <a:pt x="59232" y="14808"/>
                  </a:lnTo>
                  <a:lnTo>
                    <a:pt x="59232" y="29616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88861" y="14808"/>
                  </a:lnTo>
                  <a:close/>
                </a:path>
                <a:path w="785494" h="59689">
                  <a:moveTo>
                    <a:pt x="118478" y="29629"/>
                  </a:moveTo>
                  <a:lnTo>
                    <a:pt x="103670" y="29629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59232" y="29629"/>
                  </a:lnTo>
                  <a:lnTo>
                    <a:pt x="59232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18478" y="29629"/>
                  </a:lnTo>
                  <a:close/>
                </a:path>
                <a:path w="785494" h="59689">
                  <a:moveTo>
                    <a:pt x="133299" y="14808"/>
                  </a:moveTo>
                  <a:lnTo>
                    <a:pt x="118478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118478" y="29616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785494" h="59689">
                  <a:moveTo>
                    <a:pt x="207352" y="14808"/>
                  </a:moveTo>
                  <a:lnTo>
                    <a:pt x="192544" y="14808"/>
                  </a:lnTo>
                  <a:lnTo>
                    <a:pt x="177723" y="14808"/>
                  </a:lnTo>
                  <a:lnTo>
                    <a:pt x="162915" y="14808"/>
                  </a:lnTo>
                  <a:lnTo>
                    <a:pt x="162915" y="29616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785494" h="59689">
                  <a:moveTo>
                    <a:pt x="236969" y="29629"/>
                  </a:moveTo>
                  <a:lnTo>
                    <a:pt x="236969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236969" y="44437"/>
                  </a:lnTo>
                  <a:lnTo>
                    <a:pt x="236969" y="29629"/>
                  </a:lnTo>
                  <a:close/>
                </a:path>
                <a:path w="785494" h="59689">
                  <a:moveTo>
                    <a:pt x="266598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close/>
                </a:path>
                <a:path w="785494" h="59689">
                  <a:moveTo>
                    <a:pt x="281393" y="14808"/>
                  </a:moveTo>
                  <a:lnTo>
                    <a:pt x="266598" y="14808"/>
                  </a:lnTo>
                  <a:lnTo>
                    <a:pt x="266598" y="29616"/>
                  </a:lnTo>
                  <a:lnTo>
                    <a:pt x="281393" y="29616"/>
                  </a:lnTo>
                  <a:lnTo>
                    <a:pt x="281393" y="14808"/>
                  </a:lnTo>
                  <a:close/>
                </a:path>
                <a:path w="785494" h="59689">
                  <a:moveTo>
                    <a:pt x="296214" y="14808"/>
                  </a:moveTo>
                  <a:lnTo>
                    <a:pt x="281406" y="14808"/>
                  </a:lnTo>
                  <a:lnTo>
                    <a:pt x="281406" y="29616"/>
                  </a:lnTo>
                  <a:lnTo>
                    <a:pt x="296214" y="29616"/>
                  </a:lnTo>
                  <a:lnTo>
                    <a:pt x="296214" y="14808"/>
                  </a:lnTo>
                  <a:close/>
                </a:path>
                <a:path w="785494" h="59689">
                  <a:moveTo>
                    <a:pt x="399897" y="14808"/>
                  </a:moveTo>
                  <a:lnTo>
                    <a:pt x="399897" y="14808"/>
                  </a:lnTo>
                  <a:lnTo>
                    <a:pt x="340652" y="14808"/>
                  </a:lnTo>
                  <a:lnTo>
                    <a:pt x="340652" y="29616"/>
                  </a:lnTo>
                  <a:lnTo>
                    <a:pt x="399897" y="29616"/>
                  </a:lnTo>
                  <a:lnTo>
                    <a:pt x="399897" y="14808"/>
                  </a:lnTo>
                  <a:close/>
                </a:path>
                <a:path w="785494" h="59689">
                  <a:moveTo>
                    <a:pt x="429514" y="29629"/>
                  </a:moveTo>
                  <a:lnTo>
                    <a:pt x="429514" y="29629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429514" y="44437"/>
                  </a:lnTo>
                  <a:lnTo>
                    <a:pt x="429514" y="29629"/>
                  </a:lnTo>
                  <a:close/>
                </a:path>
                <a:path w="785494" h="59689">
                  <a:moveTo>
                    <a:pt x="444334" y="14808"/>
                  </a:moveTo>
                  <a:lnTo>
                    <a:pt x="429514" y="14808"/>
                  </a:lnTo>
                  <a:lnTo>
                    <a:pt x="414705" y="14808"/>
                  </a:lnTo>
                  <a:lnTo>
                    <a:pt x="414705" y="29616"/>
                  </a:lnTo>
                  <a:lnTo>
                    <a:pt x="429514" y="29616"/>
                  </a:lnTo>
                  <a:lnTo>
                    <a:pt x="444334" y="29616"/>
                  </a:lnTo>
                  <a:lnTo>
                    <a:pt x="444334" y="14808"/>
                  </a:lnTo>
                  <a:close/>
                </a:path>
                <a:path w="785494" h="59689">
                  <a:moveTo>
                    <a:pt x="473938" y="29629"/>
                  </a:moveTo>
                  <a:lnTo>
                    <a:pt x="459143" y="29629"/>
                  </a:lnTo>
                  <a:lnTo>
                    <a:pt x="459143" y="44437"/>
                  </a:lnTo>
                  <a:lnTo>
                    <a:pt x="473938" y="44437"/>
                  </a:lnTo>
                  <a:lnTo>
                    <a:pt x="473938" y="29629"/>
                  </a:lnTo>
                  <a:close/>
                </a:path>
                <a:path w="785494" h="59689">
                  <a:moveTo>
                    <a:pt x="473938" y="14808"/>
                  </a:moveTo>
                  <a:lnTo>
                    <a:pt x="459143" y="14808"/>
                  </a:lnTo>
                  <a:lnTo>
                    <a:pt x="459143" y="29616"/>
                  </a:lnTo>
                  <a:lnTo>
                    <a:pt x="473938" y="29616"/>
                  </a:lnTo>
                  <a:lnTo>
                    <a:pt x="473938" y="14808"/>
                  </a:lnTo>
                  <a:close/>
                </a:path>
                <a:path w="785494" h="59689">
                  <a:moveTo>
                    <a:pt x="488759" y="14808"/>
                  </a:moveTo>
                  <a:lnTo>
                    <a:pt x="473951" y="14808"/>
                  </a:lnTo>
                  <a:lnTo>
                    <a:pt x="473951" y="29616"/>
                  </a:lnTo>
                  <a:lnTo>
                    <a:pt x="488759" y="29616"/>
                  </a:lnTo>
                  <a:lnTo>
                    <a:pt x="488759" y="14808"/>
                  </a:lnTo>
                  <a:close/>
                </a:path>
                <a:path w="785494" h="59689">
                  <a:moveTo>
                    <a:pt x="533196" y="29629"/>
                  </a:moveTo>
                  <a:lnTo>
                    <a:pt x="518388" y="29629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29"/>
                  </a:lnTo>
                  <a:close/>
                </a:path>
                <a:path w="785494" h="59689">
                  <a:moveTo>
                    <a:pt x="577634" y="14808"/>
                  </a:moveTo>
                  <a:lnTo>
                    <a:pt x="577634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577634" y="29616"/>
                  </a:lnTo>
                  <a:lnTo>
                    <a:pt x="577634" y="14808"/>
                  </a:lnTo>
                  <a:close/>
                </a:path>
                <a:path w="785494" h="59689">
                  <a:moveTo>
                    <a:pt x="592442" y="29629"/>
                  </a:moveTo>
                  <a:lnTo>
                    <a:pt x="577634" y="29629"/>
                  </a:lnTo>
                  <a:lnTo>
                    <a:pt x="577634" y="44437"/>
                  </a:lnTo>
                  <a:lnTo>
                    <a:pt x="592442" y="44437"/>
                  </a:lnTo>
                  <a:lnTo>
                    <a:pt x="592442" y="29629"/>
                  </a:lnTo>
                  <a:close/>
                </a:path>
                <a:path w="785494" h="59689">
                  <a:moveTo>
                    <a:pt x="607263" y="29629"/>
                  </a:moveTo>
                  <a:lnTo>
                    <a:pt x="592455" y="29629"/>
                  </a:lnTo>
                  <a:lnTo>
                    <a:pt x="592455" y="44437"/>
                  </a:lnTo>
                  <a:lnTo>
                    <a:pt x="607263" y="44437"/>
                  </a:lnTo>
                  <a:lnTo>
                    <a:pt x="607263" y="29629"/>
                  </a:lnTo>
                  <a:close/>
                </a:path>
                <a:path w="785494" h="59689">
                  <a:moveTo>
                    <a:pt x="696137" y="29629"/>
                  </a:moveTo>
                  <a:lnTo>
                    <a:pt x="696137" y="29629"/>
                  </a:lnTo>
                  <a:lnTo>
                    <a:pt x="622084" y="29629"/>
                  </a:lnTo>
                  <a:lnTo>
                    <a:pt x="622084" y="44437"/>
                  </a:lnTo>
                  <a:lnTo>
                    <a:pt x="696137" y="44437"/>
                  </a:lnTo>
                  <a:lnTo>
                    <a:pt x="696137" y="29629"/>
                  </a:lnTo>
                  <a:close/>
                </a:path>
                <a:path w="785494" h="59689">
                  <a:moveTo>
                    <a:pt x="710946" y="0"/>
                  </a:moveTo>
                  <a:lnTo>
                    <a:pt x="696137" y="0"/>
                  </a:lnTo>
                  <a:lnTo>
                    <a:pt x="681329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51700" y="14808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81329" y="29616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785494" h="59689">
                  <a:moveTo>
                    <a:pt x="755383" y="29629"/>
                  </a:moveTo>
                  <a:lnTo>
                    <a:pt x="740562" y="29629"/>
                  </a:lnTo>
                  <a:lnTo>
                    <a:pt x="725754" y="29629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83" y="44437"/>
                  </a:lnTo>
                  <a:lnTo>
                    <a:pt x="755383" y="29629"/>
                  </a:lnTo>
                  <a:close/>
                </a:path>
                <a:path w="785494" h="59689">
                  <a:moveTo>
                    <a:pt x="755383" y="0"/>
                  </a:moveTo>
                  <a:lnTo>
                    <a:pt x="740562" y="0"/>
                  </a:lnTo>
                  <a:lnTo>
                    <a:pt x="740562" y="14808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785494" h="59689">
                  <a:moveTo>
                    <a:pt x="784999" y="29629"/>
                  </a:moveTo>
                  <a:lnTo>
                    <a:pt x="770191" y="29629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784999" y="29629"/>
                  </a:lnTo>
                  <a:close/>
                </a:path>
                <a:path w="785494" h="59689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99336" y="4807940"/>
              <a:ext cx="903605" cy="59690"/>
            </a:xfrm>
            <a:custGeom>
              <a:avLst/>
              <a:gdLst/>
              <a:ahLst/>
              <a:cxnLst/>
              <a:rect l="l" t="t" r="r" b="b"/>
              <a:pathLst>
                <a:path w="903605" h="59689">
                  <a:moveTo>
                    <a:pt x="14808" y="44437"/>
                  </a:moveTo>
                  <a:lnTo>
                    <a:pt x="0" y="44437"/>
                  </a:lnTo>
                  <a:lnTo>
                    <a:pt x="0" y="59245"/>
                  </a:lnTo>
                  <a:lnTo>
                    <a:pt x="14808" y="59245"/>
                  </a:lnTo>
                  <a:lnTo>
                    <a:pt x="14808" y="44437"/>
                  </a:lnTo>
                  <a:close/>
                </a:path>
                <a:path w="903605" h="59689">
                  <a:moveTo>
                    <a:pt x="103670" y="44437"/>
                  </a:moveTo>
                  <a:lnTo>
                    <a:pt x="88861" y="44437"/>
                  </a:lnTo>
                  <a:lnTo>
                    <a:pt x="88861" y="59245"/>
                  </a:lnTo>
                  <a:lnTo>
                    <a:pt x="103670" y="59245"/>
                  </a:lnTo>
                  <a:lnTo>
                    <a:pt x="103670" y="44437"/>
                  </a:lnTo>
                  <a:close/>
                </a:path>
                <a:path w="903605" h="59689">
                  <a:moveTo>
                    <a:pt x="148107" y="44437"/>
                  </a:moveTo>
                  <a:lnTo>
                    <a:pt x="133299" y="44437"/>
                  </a:lnTo>
                  <a:lnTo>
                    <a:pt x="133299" y="29629"/>
                  </a:lnTo>
                  <a:lnTo>
                    <a:pt x="133299" y="14820"/>
                  </a:lnTo>
                  <a:lnTo>
                    <a:pt x="118491" y="14820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18491" y="59245"/>
                  </a:lnTo>
                  <a:lnTo>
                    <a:pt x="133299" y="59245"/>
                  </a:lnTo>
                  <a:lnTo>
                    <a:pt x="148107" y="59245"/>
                  </a:lnTo>
                  <a:lnTo>
                    <a:pt x="148107" y="44437"/>
                  </a:lnTo>
                  <a:close/>
                </a:path>
                <a:path w="903605" h="59689">
                  <a:moveTo>
                    <a:pt x="177711" y="29629"/>
                  </a:moveTo>
                  <a:lnTo>
                    <a:pt x="162915" y="29629"/>
                  </a:lnTo>
                  <a:lnTo>
                    <a:pt x="162915" y="44437"/>
                  </a:lnTo>
                  <a:lnTo>
                    <a:pt x="162915" y="59245"/>
                  </a:lnTo>
                  <a:lnTo>
                    <a:pt x="177711" y="59245"/>
                  </a:lnTo>
                  <a:lnTo>
                    <a:pt x="177711" y="44437"/>
                  </a:lnTo>
                  <a:lnTo>
                    <a:pt x="177711" y="29629"/>
                  </a:lnTo>
                  <a:close/>
                </a:path>
                <a:path w="903605" h="59689">
                  <a:moveTo>
                    <a:pt x="177711" y="0"/>
                  </a:moveTo>
                  <a:lnTo>
                    <a:pt x="162915" y="0"/>
                  </a:lnTo>
                  <a:lnTo>
                    <a:pt x="148107" y="0"/>
                  </a:lnTo>
                  <a:lnTo>
                    <a:pt x="148107" y="14820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14820"/>
                  </a:lnTo>
                  <a:lnTo>
                    <a:pt x="177711" y="14820"/>
                  </a:lnTo>
                  <a:lnTo>
                    <a:pt x="177711" y="0"/>
                  </a:lnTo>
                  <a:close/>
                </a:path>
                <a:path w="903605" h="59689">
                  <a:moveTo>
                    <a:pt x="192544" y="14820"/>
                  </a:moveTo>
                  <a:lnTo>
                    <a:pt x="177723" y="14820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lnTo>
                    <a:pt x="192544" y="14820"/>
                  </a:lnTo>
                  <a:close/>
                </a:path>
                <a:path w="903605" h="59689">
                  <a:moveTo>
                    <a:pt x="207352" y="0"/>
                  </a:moveTo>
                  <a:lnTo>
                    <a:pt x="192544" y="0"/>
                  </a:lnTo>
                  <a:lnTo>
                    <a:pt x="192544" y="14820"/>
                  </a:lnTo>
                  <a:lnTo>
                    <a:pt x="207352" y="14820"/>
                  </a:lnTo>
                  <a:lnTo>
                    <a:pt x="207352" y="0"/>
                  </a:lnTo>
                  <a:close/>
                </a:path>
                <a:path w="903605" h="59689">
                  <a:moveTo>
                    <a:pt x="236969" y="29629"/>
                  </a:moveTo>
                  <a:lnTo>
                    <a:pt x="222161" y="29629"/>
                  </a:lnTo>
                  <a:lnTo>
                    <a:pt x="222161" y="14820"/>
                  </a:lnTo>
                  <a:lnTo>
                    <a:pt x="207352" y="14820"/>
                  </a:ln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36969" y="29629"/>
                  </a:lnTo>
                  <a:close/>
                </a:path>
                <a:path w="903605" h="59689">
                  <a:moveTo>
                    <a:pt x="236969" y="0"/>
                  </a:moveTo>
                  <a:lnTo>
                    <a:pt x="222161" y="0"/>
                  </a:lnTo>
                  <a:lnTo>
                    <a:pt x="222161" y="14820"/>
                  </a:lnTo>
                  <a:lnTo>
                    <a:pt x="236969" y="14820"/>
                  </a:lnTo>
                  <a:lnTo>
                    <a:pt x="236969" y="0"/>
                  </a:lnTo>
                  <a:close/>
                </a:path>
                <a:path w="903605" h="59689">
                  <a:moveTo>
                    <a:pt x="251790" y="14820"/>
                  </a:moveTo>
                  <a:lnTo>
                    <a:pt x="236969" y="14820"/>
                  </a:lnTo>
                  <a:lnTo>
                    <a:pt x="236969" y="29629"/>
                  </a:lnTo>
                  <a:lnTo>
                    <a:pt x="251790" y="29629"/>
                  </a:lnTo>
                  <a:lnTo>
                    <a:pt x="251790" y="14820"/>
                  </a:lnTo>
                  <a:close/>
                </a:path>
                <a:path w="903605" h="59689">
                  <a:moveTo>
                    <a:pt x="281406" y="14820"/>
                  </a:moveTo>
                  <a:lnTo>
                    <a:pt x="266598" y="14820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81406" y="14820"/>
                  </a:lnTo>
                  <a:close/>
                </a:path>
                <a:path w="903605" h="59689">
                  <a:moveTo>
                    <a:pt x="311035" y="14820"/>
                  </a:moveTo>
                  <a:lnTo>
                    <a:pt x="296214" y="14820"/>
                  </a:lnTo>
                  <a:lnTo>
                    <a:pt x="296214" y="29629"/>
                  </a:lnTo>
                  <a:lnTo>
                    <a:pt x="311035" y="29629"/>
                  </a:lnTo>
                  <a:lnTo>
                    <a:pt x="311035" y="14820"/>
                  </a:lnTo>
                  <a:close/>
                </a:path>
                <a:path w="903605" h="59689">
                  <a:moveTo>
                    <a:pt x="325843" y="29629"/>
                  </a:moveTo>
                  <a:lnTo>
                    <a:pt x="311035" y="29629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29"/>
                  </a:lnTo>
                  <a:close/>
                </a:path>
                <a:path w="903605" h="59689">
                  <a:moveTo>
                    <a:pt x="340652" y="0"/>
                  </a:moveTo>
                  <a:lnTo>
                    <a:pt x="325843" y="0"/>
                  </a:lnTo>
                  <a:lnTo>
                    <a:pt x="325843" y="14820"/>
                  </a:lnTo>
                  <a:lnTo>
                    <a:pt x="325843" y="29629"/>
                  </a:lnTo>
                  <a:lnTo>
                    <a:pt x="340652" y="29629"/>
                  </a:lnTo>
                  <a:lnTo>
                    <a:pt x="340652" y="14820"/>
                  </a:lnTo>
                  <a:lnTo>
                    <a:pt x="340652" y="0"/>
                  </a:lnTo>
                  <a:close/>
                </a:path>
                <a:path w="903605" h="59689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55460" y="0"/>
                  </a:lnTo>
                  <a:lnTo>
                    <a:pt x="355460" y="14820"/>
                  </a:lnTo>
                  <a:lnTo>
                    <a:pt x="355460" y="29629"/>
                  </a:lnTo>
                  <a:lnTo>
                    <a:pt x="355460" y="44437"/>
                  </a:lnTo>
                  <a:lnTo>
                    <a:pt x="370281" y="44437"/>
                  </a:lnTo>
                  <a:lnTo>
                    <a:pt x="370281" y="29629"/>
                  </a:lnTo>
                  <a:lnTo>
                    <a:pt x="370281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903605" h="59689">
                  <a:moveTo>
                    <a:pt x="429526" y="14820"/>
                  </a:moveTo>
                  <a:lnTo>
                    <a:pt x="414705" y="14820"/>
                  </a:lnTo>
                  <a:lnTo>
                    <a:pt x="414705" y="29629"/>
                  </a:lnTo>
                  <a:lnTo>
                    <a:pt x="429526" y="29629"/>
                  </a:lnTo>
                  <a:lnTo>
                    <a:pt x="429526" y="14820"/>
                  </a:lnTo>
                  <a:close/>
                </a:path>
                <a:path w="903605" h="59689">
                  <a:moveTo>
                    <a:pt x="444334" y="29629"/>
                  </a:moveTo>
                  <a:lnTo>
                    <a:pt x="429526" y="29629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44334" y="29629"/>
                  </a:lnTo>
                  <a:close/>
                </a:path>
                <a:path w="903605" h="59689">
                  <a:moveTo>
                    <a:pt x="444334" y="0"/>
                  </a:moveTo>
                  <a:lnTo>
                    <a:pt x="429526" y="0"/>
                  </a:lnTo>
                  <a:lnTo>
                    <a:pt x="429526" y="14820"/>
                  </a:lnTo>
                  <a:lnTo>
                    <a:pt x="444334" y="14820"/>
                  </a:lnTo>
                  <a:lnTo>
                    <a:pt x="444334" y="0"/>
                  </a:lnTo>
                  <a:close/>
                </a:path>
                <a:path w="903605" h="59689">
                  <a:moveTo>
                    <a:pt x="459143" y="14820"/>
                  </a:moveTo>
                  <a:lnTo>
                    <a:pt x="444334" y="14820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903605" h="59689">
                  <a:moveTo>
                    <a:pt x="488772" y="0"/>
                  </a:moveTo>
                  <a:lnTo>
                    <a:pt x="473951" y="0"/>
                  </a:lnTo>
                  <a:lnTo>
                    <a:pt x="473951" y="14820"/>
                  </a:lnTo>
                  <a:lnTo>
                    <a:pt x="473951" y="29629"/>
                  </a:lnTo>
                  <a:lnTo>
                    <a:pt x="459143" y="29629"/>
                  </a:lnTo>
                  <a:lnTo>
                    <a:pt x="459143" y="44437"/>
                  </a:lnTo>
                  <a:lnTo>
                    <a:pt x="473951" y="44437"/>
                  </a:lnTo>
                  <a:lnTo>
                    <a:pt x="488772" y="44437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488772" y="0"/>
                  </a:lnTo>
                  <a:close/>
                </a:path>
                <a:path w="903605" h="59689">
                  <a:moveTo>
                    <a:pt x="518388" y="14820"/>
                  </a:moveTo>
                  <a:lnTo>
                    <a:pt x="503580" y="14820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18388" y="14820"/>
                  </a:lnTo>
                  <a:close/>
                </a:path>
                <a:path w="903605" h="59689">
                  <a:moveTo>
                    <a:pt x="577634" y="0"/>
                  </a:moveTo>
                  <a:lnTo>
                    <a:pt x="562825" y="0"/>
                  </a:lnTo>
                  <a:lnTo>
                    <a:pt x="548005" y="0"/>
                  </a:lnTo>
                  <a:lnTo>
                    <a:pt x="533196" y="0"/>
                  </a:lnTo>
                  <a:lnTo>
                    <a:pt x="533196" y="14820"/>
                  </a:lnTo>
                  <a:lnTo>
                    <a:pt x="533196" y="29629"/>
                  </a:lnTo>
                  <a:lnTo>
                    <a:pt x="533196" y="44437"/>
                  </a:lnTo>
                  <a:lnTo>
                    <a:pt x="548005" y="44437"/>
                  </a:lnTo>
                  <a:lnTo>
                    <a:pt x="548005" y="29629"/>
                  </a:lnTo>
                  <a:lnTo>
                    <a:pt x="548005" y="14820"/>
                  </a:lnTo>
                  <a:lnTo>
                    <a:pt x="562825" y="14820"/>
                  </a:lnTo>
                  <a:lnTo>
                    <a:pt x="562825" y="29629"/>
                  </a:lnTo>
                  <a:lnTo>
                    <a:pt x="577634" y="29629"/>
                  </a:lnTo>
                  <a:lnTo>
                    <a:pt x="577634" y="14820"/>
                  </a:lnTo>
                  <a:lnTo>
                    <a:pt x="577634" y="0"/>
                  </a:lnTo>
                  <a:close/>
                </a:path>
                <a:path w="903605" h="59689">
                  <a:moveTo>
                    <a:pt x="592429" y="29629"/>
                  </a:moveTo>
                  <a:lnTo>
                    <a:pt x="577634" y="29629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29"/>
                  </a:lnTo>
                  <a:close/>
                </a:path>
                <a:path w="903605" h="59689">
                  <a:moveTo>
                    <a:pt x="622071" y="29629"/>
                  </a:moveTo>
                  <a:lnTo>
                    <a:pt x="607250" y="29629"/>
                  </a:lnTo>
                  <a:lnTo>
                    <a:pt x="607250" y="14820"/>
                  </a:lnTo>
                  <a:lnTo>
                    <a:pt x="592442" y="14820"/>
                  </a:lnTo>
                  <a:lnTo>
                    <a:pt x="592442" y="29629"/>
                  </a:lnTo>
                  <a:lnTo>
                    <a:pt x="592442" y="44437"/>
                  </a:lnTo>
                  <a:lnTo>
                    <a:pt x="607250" y="44437"/>
                  </a:lnTo>
                  <a:lnTo>
                    <a:pt x="622071" y="44437"/>
                  </a:lnTo>
                  <a:lnTo>
                    <a:pt x="622071" y="29629"/>
                  </a:lnTo>
                  <a:close/>
                </a:path>
                <a:path w="903605" h="59689">
                  <a:moveTo>
                    <a:pt x="622071" y="0"/>
                  </a:moveTo>
                  <a:lnTo>
                    <a:pt x="607250" y="0"/>
                  </a:lnTo>
                  <a:lnTo>
                    <a:pt x="607250" y="14820"/>
                  </a:lnTo>
                  <a:lnTo>
                    <a:pt x="622071" y="14820"/>
                  </a:lnTo>
                  <a:lnTo>
                    <a:pt x="622071" y="0"/>
                  </a:lnTo>
                  <a:close/>
                </a:path>
                <a:path w="903605" h="59689">
                  <a:moveTo>
                    <a:pt x="636879" y="14820"/>
                  </a:moveTo>
                  <a:lnTo>
                    <a:pt x="622071" y="14820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20"/>
                  </a:lnTo>
                  <a:close/>
                </a:path>
                <a:path w="903605" h="59689">
                  <a:moveTo>
                    <a:pt x="666496" y="14820"/>
                  </a:moveTo>
                  <a:lnTo>
                    <a:pt x="651687" y="14820"/>
                  </a:lnTo>
                  <a:lnTo>
                    <a:pt x="651687" y="29629"/>
                  </a:lnTo>
                  <a:lnTo>
                    <a:pt x="666496" y="29629"/>
                  </a:lnTo>
                  <a:lnTo>
                    <a:pt x="666496" y="14820"/>
                  </a:lnTo>
                  <a:close/>
                </a:path>
                <a:path w="903605" h="59689">
                  <a:moveTo>
                    <a:pt x="696125" y="14820"/>
                  </a:move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20"/>
                  </a:lnTo>
                  <a:close/>
                </a:path>
                <a:path w="903605" h="59689">
                  <a:moveTo>
                    <a:pt x="710933" y="29629"/>
                  </a:moveTo>
                  <a:lnTo>
                    <a:pt x="696125" y="29629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10933" y="29629"/>
                  </a:lnTo>
                  <a:close/>
                </a:path>
                <a:path w="903605" h="59689">
                  <a:moveTo>
                    <a:pt x="740575" y="29629"/>
                  </a:moveTo>
                  <a:lnTo>
                    <a:pt x="725754" y="29629"/>
                  </a:lnTo>
                  <a:lnTo>
                    <a:pt x="725754" y="44437"/>
                  </a:lnTo>
                  <a:lnTo>
                    <a:pt x="740575" y="44437"/>
                  </a:lnTo>
                  <a:lnTo>
                    <a:pt x="740575" y="29629"/>
                  </a:lnTo>
                  <a:close/>
                </a:path>
                <a:path w="903605" h="59689">
                  <a:moveTo>
                    <a:pt x="740575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25754" y="14820"/>
                  </a:lnTo>
                  <a:lnTo>
                    <a:pt x="740575" y="14820"/>
                  </a:lnTo>
                  <a:lnTo>
                    <a:pt x="740575" y="0"/>
                  </a:lnTo>
                  <a:close/>
                </a:path>
                <a:path w="903605" h="59689">
                  <a:moveTo>
                    <a:pt x="755383" y="14820"/>
                  </a:moveTo>
                  <a:lnTo>
                    <a:pt x="740575" y="14820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903605" h="59689">
                  <a:moveTo>
                    <a:pt x="770191" y="29629"/>
                  </a:move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70191" y="29629"/>
                  </a:lnTo>
                  <a:close/>
                </a:path>
                <a:path w="903605" h="59689">
                  <a:moveTo>
                    <a:pt x="770191" y="0"/>
                  </a:moveTo>
                  <a:lnTo>
                    <a:pt x="755383" y="0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903605" h="59689">
                  <a:moveTo>
                    <a:pt x="784999" y="14820"/>
                  </a:moveTo>
                  <a:lnTo>
                    <a:pt x="770191" y="14820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20"/>
                  </a:lnTo>
                  <a:close/>
                </a:path>
                <a:path w="903605" h="59689">
                  <a:moveTo>
                    <a:pt x="829437" y="29629"/>
                  </a:moveTo>
                  <a:lnTo>
                    <a:pt x="814628" y="29629"/>
                  </a:lnTo>
                  <a:lnTo>
                    <a:pt x="814628" y="14820"/>
                  </a:lnTo>
                  <a:lnTo>
                    <a:pt x="799820" y="14820"/>
                  </a:lnTo>
                  <a:lnTo>
                    <a:pt x="799820" y="29629"/>
                  </a:lnTo>
                  <a:lnTo>
                    <a:pt x="799820" y="44437"/>
                  </a:lnTo>
                  <a:lnTo>
                    <a:pt x="814628" y="44437"/>
                  </a:lnTo>
                  <a:lnTo>
                    <a:pt x="829437" y="44437"/>
                  </a:lnTo>
                  <a:lnTo>
                    <a:pt x="829437" y="29629"/>
                  </a:lnTo>
                  <a:close/>
                </a:path>
                <a:path w="903605" h="59689">
                  <a:moveTo>
                    <a:pt x="844245" y="14820"/>
                  </a:moveTo>
                  <a:lnTo>
                    <a:pt x="829437" y="14820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44245" y="14820"/>
                  </a:lnTo>
                  <a:close/>
                </a:path>
                <a:path w="903605" h="59689">
                  <a:moveTo>
                    <a:pt x="873874" y="0"/>
                  </a:moveTo>
                  <a:lnTo>
                    <a:pt x="859053" y="0"/>
                  </a:lnTo>
                  <a:lnTo>
                    <a:pt x="859053" y="14820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903605" h="59689">
                  <a:moveTo>
                    <a:pt x="903490" y="14820"/>
                  </a:moveTo>
                  <a:lnTo>
                    <a:pt x="888682" y="14820"/>
                  </a:lnTo>
                  <a:lnTo>
                    <a:pt x="888682" y="29629"/>
                  </a:lnTo>
                  <a:lnTo>
                    <a:pt x="888682" y="44437"/>
                  </a:lnTo>
                  <a:lnTo>
                    <a:pt x="903490" y="44437"/>
                  </a:lnTo>
                  <a:lnTo>
                    <a:pt x="903490" y="29629"/>
                  </a:lnTo>
                  <a:lnTo>
                    <a:pt x="903490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99336" y="4852377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03670" y="29629"/>
                  </a:moveTo>
                  <a:lnTo>
                    <a:pt x="88861" y="29629"/>
                  </a:lnTo>
                  <a:lnTo>
                    <a:pt x="74053" y="29629"/>
                  </a:lnTo>
                  <a:lnTo>
                    <a:pt x="74053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70" y="29629"/>
                  </a:lnTo>
                  <a:close/>
                </a:path>
                <a:path w="1007744" h="44450">
                  <a:moveTo>
                    <a:pt x="133299" y="14808"/>
                  </a:moveTo>
                  <a:lnTo>
                    <a:pt x="118491" y="14808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14808"/>
                  </a:lnTo>
                  <a:close/>
                </a:path>
                <a:path w="1007744" h="44450">
                  <a:moveTo>
                    <a:pt x="162915" y="14808"/>
                  </a:moveTo>
                  <a:lnTo>
                    <a:pt x="148107" y="14808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14808"/>
                  </a:lnTo>
                  <a:close/>
                </a:path>
                <a:path w="1007744" h="44450">
                  <a:moveTo>
                    <a:pt x="177711" y="0"/>
                  </a:moveTo>
                  <a:lnTo>
                    <a:pt x="162915" y="0"/>
                  </a:lnTo>
                  <a:lnTo>
                    <a:pt x="162915" y="14808"/>
                  </a:lnTo>
                  <a:lnTo>
                    <a:pt x="177711" y="14808"/>
                  </a:lnTo>
                  <a:lnTo>
                    <a:pt x="177711" y="0"/>
                  </a:lnTo>
                  <a:close/>
                </a:path>
                <a:path w="1007744" h="44450">
                  <a:moveTo>
                    <a:pt x="192544" y="29629"/>
                  </a:move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07744" h="44450">
                  <a:moveTo>
                    <a:pt x="192544" y="0"/>
                  </a:moveTo>
                  <a:lnTo>
                    <a:pt x="177723" y="0"/>
                  </a:lnTo>
                  <a:lnTo>
                    <a:pt x="177723" y="14808"/>
                  </a:lnTo>
                  <a:lnTo>
                    <a:pt x="192544" y="14808"/>
                  </a:lnTo>
                  <a:lnTo>
                    <a:pt x="192544" y="0"/>
                  </a:lnTo>
                  <a:close/>
                </a:path>
                <a:path w="1007744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07352" y="14808"/>
                  </a:lnTo>
                  <a:close/>
                </a:path>
                <a:path w="1007744" h="44450">
                  <a:moveTo>
                    <a:pt x="296214" y="14808"/>
                  </a:moveTo>
                  <a:lnTo>
                    <a:pt x="281406" y="14808"/>
                  </a:lnTo>
                  <a:lnTo>
                    <a:pt x="266598" y="14808"/>
                  </a:lnTo>
                  <a:lnTo>
                    <a:pt x="266598" y="0"/>
                  </a:lnTo>
                  <a:lnTo>
                    <a:pt x="251790" y="0"/>
                  </a:lnTo>
                  <a:lnTo>
                    <a:pt x="251790" y="14808"/>
                  </a:lnTo>
                  <a:lnTo>
                    <a:pt x="251790" y="29629"/>
                  </a:ln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96214" y="29629"/>
                  </a:lnTo>
                  <a:lnTo>
                    <a:pt x="296214" y="14808"/>
                  </a:lnTo>
                  <a:close/>
                </a:path>
                <a:path w="1007744" h="44450">
                  <a:moveTo>
                    <a:pt x="355460" y="0"/>
                  </a:moveTo>
                  <a:lnTo>
                    <a:pt x="340652" y="0"/>
                  </a:lnTo>
                  <a:lnTo>
                    <a:pt x="325843" y="0"/>
                  </a:lnTo>
                  <a:lnTo>
                    <a:pt x="311035" y="0"/>
                  </a:lnTo>
                  <a:lnTo>
                    <a:pt x="311035" y="14808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14808"/>
                  </a:lnTo>
                  <a:lnTo>
                    <a:pt x="340652" y="14808"/>
                  </a:lnTo>
                  <a:lnTo>
                    <a:pt x="355460" y="14808"/>
                  </a:lnTo>
                  <a:lnTo>
                    <a:pt x="355460" y="0"/>
                  </a:lnTo>
                  <a:close/>
                </a:path>
                <a:path w="1007744" h="44450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34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62825" y="0"/>
                  </a:moveTo>
                  <a:lnTo>
                    <a:pt x="562825" y="0"/>
                  </a:lnTo>
                  <a:lnTo>
                    <a:pt x="473951" y="0"/>
                  </a:lnTo>
                  <a:lnTo>
                    <a:pt x="473951" y="14808"/>
                  </a:lnTo>
                  <a:lnTo>
                    <a:pt x="473951" y="29629"/>
                  </a:lnTo>
                  <a:lnTo>
                    <a:pt x="488772" y="29629"/>
                  </a:lnTo>
                  <a:lnTo>
                    <a:pt x="488772" y="14808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48005" y="29629"/>
                  </a:lnTo>
                  <a:lnTo>
                    <a:pt x="548005" y="14808"/>
                  </a:lnTo>
                  <a:lnTo>
                    <a:pt x="562825" y="14808"/>
                  </a:lnTo>
                  <a:lnTo>
                    <a:pt x="562825" y="0"/>
                  </a:lnTo>
                  <a:close/>
                </a:path>
                <a:path w="1007744" h="44450">
                  <a:moveTo>
                    <a:pt x="666496" y="14808"/>
                  </a:moveTo>
                  <a:lnTo>
                    <a:pt x="651687" y="14808"/>
                  </a:lnTo>
                  <a:lnTo>
                    <a:pt x="651687" y="0"/>
                  </a:lnTo>
                  <a:lnTo>
                    <a:pt x="636879" y="0"/>
                  </a:lnTo>
                  <a:lnTo>
                    <a:pt x="622071" y="0"/>
                  </a:lnTo>
                  <a:lnTo>
                    <a:pt x="607250" y="0"/>
                  </a:lnTo>
                  <a:lnTo>
                    <a:pt x="607250" y="14808"/>
                  </a:lnTo>
                  <a:lnTo>
                    <a:pt x="592442" y="14808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22071" y="29629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66496" y="29629"/>
                  </a:lnTo>
                  <a:lnTo>
                    <a:pt x="666496" y="14808"/>
                  </a:lnTo>
                  <a:close/>
                </a:path>
                <a:path w="1007744" h="44450">
                  <a:moveTo>
                    <a:pt x="681316" y="0"/>
                  </a:moveTo>
                  <a:lnTo>
                    <a:pt x="666496" y="0"/>
                  </a:lnTo>
                  <a:lnTo>
                    <a:pt x="666496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1007744" h="44450">
                  <a:moveTo>
                    <a:pt x="710933" y="14808"/>
                  </a:moveTo>
                  <a:lnTo>
                    <a:pt x="696125" y="14808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08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784999" y="0"/>
                  </a:moveTo>
                  <a:lnTo>
                    <a:pt x="770191" y="0"/>
                  </a:lnTo>
                  <a:lnTo>
                    <a:pt x="770191" y="14808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1007744" h="44450">
                  <a:moveTo>
                    <a:pt x="859053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799820" y="0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14628" y="14808"/>
                  </a:lnTo>
                  <a:lnTo>
                    <a:pt x="829437" y="14808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1007744" h="44450">
                  <a:moveTo>
                    <a:pt x="888682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07744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888682" y="14808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62736" y="0"/>
                  </a:lnTo>
                  <a:lnTo>
                    <a:pt x="962736" y="14808"/>
                  </a:lnTo>
                  <a:lnTo>
                    <a:pt x="977544" y="14808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99336" y="488200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14808" y="29616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29616" y="44424"/>
                  </a:lnTo>
                  <a:lnTo>
                    <a:pt x="44424" y="44424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33299" y="29616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77723" y="14808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11035" y="0"/>
                  </a:moveTo>
                  <a:lnTo>
                    <a:pt x="296214" y="0"/>
                  </a:lnTo>
                  <a:lnTo>
                    <a:pt x="281406" y="0"/>
                  </a:lnTo>
                  <a:lnTo>
                    <a:pt x="266598" y="0"/>
                  </a:lnTo>
                  <a:lnTo>
                    <a:pt x="251790" y="0"/>
                  </a:lnTo>
                  <a:lnTo>
                    <a:pt x="251790" y="14808"/>
                  </a:lnTo>
                  <a:lnTo>
                    <a:pt x="266598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96214" y="29616"/>
                  </a:lnTo>
                  <a:lnTo>
                    <a:pt x="296214" y="14808"/>
                  </a:lnTo>
                  <a:lnTo>
                    <a:pt x="311035" y="14808"/>
                  </a:lnTo>
                  <a:lnTo>
                    <a:pt x="311035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55460" y="0"/>
                  </a:lnTo>
                  <a:lnTo>
                    <a:pt x="340652" y="0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55460" y="29616"/>
                  </a:lnTo>
                  <a:lnTo>
                    <a:pt x="355460" y="14808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533196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488759" y="0"/>
                  </a:lnTo>
                  <a:lnTo>
                    <a:pt x="488759" y="14808"/>
                  </a:lnTo>
                  <a:lnTo>
                    <a:pt x="473951" y="14808"/>
                  </a:lnTo>
                  <a:lnTo>
                    <a:pt x="473951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77634" y="29616"/>
                  </a:lnTo>
                  <a:lnTo>
                    <a:pt x="592429" y="29616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66496" y="14808"/>
                  </a:moveTo>
                  <a:lnTo>
                    <a:pt x="651687" y="14808"/>
                  </a:lnTo>
                  <a:lnTo>
                    <a:pt x="651687" y="0"/>
                  </a:lnTo>
                  <a:lnTo>
                    <a:pt x="636879" y="0"/>
                  </a:lnTo>
                  <a:lnTo>
                    <a:pt x="622071" y="0"/>
                  </a:lnTo>
                  <a:lnTo>
                    <a:pt x="607250" y="0"/>
                  </a:lnTo>
                  <a:lnTo>
                    <a:pt x="592442" y="0"/>
                  </a:lnTo>
                  <a:lnTo>
                    <a:pt x="592442" y="14808"/>
                  </a:lnTo>
                  <a:lnTo>
                    <a:pt x="607250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66496" y="14808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99820" y="0"/>
                  </a:moveTo>
                  <a:lnTo>
                    <a:pt x="784999" y="0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70191" y="14808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18298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22350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33119" y="14808"/>
                  </a:lnTo>
                  <a:lnTo>
                    <a:pt x="933119" y="29616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62736" y="14808"/>
                  </a:lnTo>
                  <a:close/>
                </a:path>
                <a:path w="1022350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  <a:path w="1022350" h="44450">
                  <a:moveTo>
                    <a:pt x="1021981" y="14808"/>
                  </a:move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99336" y="491162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24" y="29629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61" y="29629"/>
                  </a:move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29"/>
                  </a:lnTo>
                  <a:close/>
                </a:path>
                <a:path w="1022350" h="44450">
                  <a:moveTo>
                    <a:pt x="148107" y="0"/>
                  </a:moveTo>
                  <a:lnTo>
                    <a:pt x="133299" y="0"/>
                  </a:lnTo>
                  <a:lnTo>
                    <a:pt x="118491" y="0"/>
                  </a:lnTo>
                  <a:lnTo>
                    <a:pt x="118491" y="14808"/>
                  </a:lnTo>
                  <a:lnTo>
                    <a:pt x="103670" y="14808"/>
                  </a:lnTo>
                  <a:lnTo>
                    <a:pt x="103670" y="29629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14808"/>
                  </a:lnTo>
                  <a:lnTo>
                    <a:pt x="148107" y="14808"/>
                  </a:lnTo>
                  <a:lnTo>
                    <a:pt x="148107" y="0"/>
                  </a:lnTo>
                  <a:close/>
                </a:path>
                <a:path w="1022350" h="44450">
                  <a:moveTo>
                    <a:pt x="177711" y="0"/>
                  </a:moveTo>
                  <a:lnTo>
                    <a:pt x="162915" y="0"/>
                  </a:lnTo>
                  <a:lnTo>
                    <a:pt x="162915" y="14808"/>
                  </a:lnTo>
                  <a:lnTo>
                    <a:pt x="148107" y="14808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77711" y="29629"/>
                  </a:lnTo>
                  <a:lnTo>
                    <a:pt x="177711" y="14808"/>
                  </a:lnTo>
                  <a:lnTo>
                    <a:pt x="177711" y="0"/>
                  </a:lnTo>
                  <a:close/>
                </a:path>
                <a:path w="1022350" h="44450">
                  <a:moveTo>
                    <a:pt x="281406" y="0"/>
                  </a:moveTo>
                  <a:lnTo>
                    <a:pt x="266598" y="0"/>
                  </a:lnTo>
                  <a:lnTo>
                    <a:pt x="266598" y="14808"/>
                  </a:lnTo>
                  <a:lnTo>
                    <a:pt x="251790" y="14808"/>
                  </a:lnTo>
                  <a:lnTo>
                    <a:pt x="251790" y="0"/>
                  </a:lnTo>
                  <a:lnTo>
                    <a:pt x="236969" y="0"/>
                  </a:lnTo>
                  <a:lnTo>
                    <a:pt x="236969" y="14808"/>
                  </a:lnTo>
                  <a:lnTo>
                    <a:pt x="222161" y="14808"/>
                  </a:lnTo>
                  <a:lnTo>
                    <a:pt x="222161" y="0"/>
                  </a:lnTo>
                  <a:lnTo>
                    <a:pt x="207352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81406" y="29629"/>
                  </a:lnTo>
                  <a:lnTo>
                    <a:pt x="281406" y="14808"/>
                  </a:lnTo>
                  <a:lnTo>
                    <a:pt x="281406" y="0"/>
                  </a:lnTo>
                  <a:close/>
                </a:path>
                <a:path w="1022350" h="44450">
                  <a:moveTo>
                    <a:pt x="325843" y="0"/>
                  </a:moveTo>
                  <a:lnTo>
                    <a:pt x="311035" y="0"/>
                  </a:lnTo>
                  <a:lnTo>
                    <a:pt x="296214" y="0"/>
                  </a:lnTo>
                  <a:lnTo>
                    <a:pt x="296214" y="14808"/>
                  </a:lnTo>
                  <a:lnTo>
                    <a:pt x="311035" y="14808"/>
                  </a:lnTo>
                  <a:lnTo>
                    <a:pt x="325843" y="14808"/>
                  </a:lnTo>
                  <a:lnTo>
                    <a:pt x="325843" y="0"/>
                  </a:lnTo>
                  <a:close/>
                </a:path>
                <a:path w="1022350" h="44450">
                  <a:moveTo>
                    <a:pt x="355460" y="0"/>
                  </a:moveTo>
                  <a:lnTo>
                    <a:pt x="340652" y="0"/>
                  </a:lnTo>
                  <a:lnTo>
                    <a:pt x="340652" y="14808"/>
                  </a:lnTo>
                  <a:lnTo>
                    <a:pt x="355460" y="14808"/>
                  </a:lnTo>
                  <a:lnTo>
                    <a:pt x="355460" y="0"/>
                  </a:lnTo>
                  <a:close/>
                </a:path>
                <a:path w="1022350" h="44450">
                  <a:moveTo>
                    <a:pt x="370281" y="14808"/>
                  </a:moveTo>
                  <a:lnTo>
                    <a:pt x="355460" y="14808"/>
                  </a:lnTo>
                  <a:lnTo>
                    <a:pt x="355460" y="29629"/>
                  </a:lnTo>
                  <a:lnTo>
                    <a:pt x="370281" y="29629"/>
                  </a:lnTo>
                  <a:lnTo>
                    <a:pt x="370281" y="14808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14705" y="0"/>
                  </a:moveTo>
                  <a:lnTo>
                    <a:pt x="399897" y="0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414705" y="29629"/>
                  </a:lnTo>
                  <a:lnTo>
                    <a:pt x="414705" y="14808"/>
                  </a:lnTo>
                  <a:lnTo>
                    <a:pt x="414705" y="0"/>
                  </a:lnTo>
                  <a:close/>
                </a:path>
                <a:path w="1022350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08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22350" h="44450">
                  <a:moveTo>
                    <a:pt x="488772" y="14808"/>
                  </a:moveTo>
                  <a:lnTo>
                    <a:pt x="473951" y="14808"/>
                  </a:lnTo>
                  <a:lnTo>
                    <a:pt x="473951" y="29629"/>
                  </a:lnTo>
                  <a:lnTo>
                    <a:pt x="488772" y="29629"/>
                  </a:lnTo>
                  <a:lnTo>
                    <a:pt x="488772" y="14808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77634" y="0"/>
                  </a:moveTo>
                  <a:lnTo>
                    <a:pt x="562825" y="0"/>
                  </a:lnTo>
                  <a:lnTo>
                    <a:pt x="548005" y="0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18388" y="14808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48005" y="29629"/>
                  </a:lnTo>
                  <a:lnTo>
                    <a:pt x="562825" y="29629"/>
                  </a:lnTo>
                  <a:lnTo>
                    <a:pt x="577634" y="29629"/>
                  </a:lnTo>
                  <a:lnTo>
                    <a:pt x="577634" y="14808"/>
                  </a:lnTo>
                  <a:lnTo>
                    <a:pt x="577634" y="0"/>
                  </a:lnTo>
                  <a:close/>
                </a:path>
                <a:path w="1022350" h="44450">
                  <a:moveTo>
                    <a:pt x="607250" y="14808"/>
                  </a:moveTo>
                  <a:lnTo>
                    <a:pt x="592442" y="14808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07250" y="14808"/>
                  </a:lnTo>
                  <a:close/>
                </a:path>
                <a:path w="1022350" h="44450">
                  <a:moveTo>
                    <a:pt x="636879" y="14808"/>
                  </a:moveTo>
                  <a:lnTo>
                    <a:pt x="622071" y="14808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08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710933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66496" y="14808"/>
                  </a:lnTo>
                  <a:lnTo>
                    <a:pt x="681316" y="14808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08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55383" y="0"/>
                  </a:ln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29437" y="14808"/>
                  </a:moveTo>
                  <a:lnTo>
                    <a:pt x="814628" y="14808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08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0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92365" y="14808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99336" y="4941252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07744" h="44450">
                  <a:moveTo>
                    <a:pt x="59245" y="29616"/>
                  </a:moveTo>
                  <a:lnTo>
                    <a:pt x="44424" y="29616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29616" y="44424"/>
                  </a:lnTo>
                  <a:lnTo>
                    <a:pt x="44424" y="44424"/>
                  </a:lnTo>
                  <a:lnTo>
                    <a:pt x="59245" y="44424"/>
                  </a:lnTo>
                  <a:lnTo>
                    <a:pt x="59245" y="29616"/>
                  </a:lnTo>
                  <a:close/>
                </a:path>
                <a:path w="1007744" h="44450">
                  <a:moveTo>
                    <a:pt x="103670" y="29616"/>
                  </a:moveTo>
                  <a:lnTo>
                    <a:pt x="88861" y="29616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03670" y="29616"/>
                  </a:lnTo>
                  <a:close/>
                </a:path>
                <a:path w="1007744" h="44450">
                  <a:moveTo>
                    <a:pt x="118491" y="0"/>
                  </a:moveTo>
                  <a:lnTo>
                    <a:pt x="103670" y="0"/>
                  </a:lnTo>
                  <a:lnTo>
                    <a:pt x="88861" y="0"/>
                  </a:lnTo>
                  <a:lnTo>
                    <a:pt x="74053" y="0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88861" y="14808"/>
                  </a:lnTo>
                  <a:lnTo>
                    <a:pt x="103670" y="14808"/>
                  </a:lnTo>
                  <a:lnTo>
                    <a:pt x="118491" y="14808"/>
                  </a:lnTo>
                  <a:lnTo>
                    <a:pt x="118491" y="0"/>
                  </a:lnTo>
                  <a:close/>
                </a:path>
                <a:path w="1007744" h="44450">
                  <a:moveTo>
                    <a:pt x="133299" y="14808"/>
                  </a:move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1007744" h="44450">
                  <a:moveTo>
                    <a:pt x="162915" y="0"/>
                  </a:moveTo>
                  <a:lnTo>
                    <a:pt x="148107" y="0"/>
                  </a:lnTo>
                  <a:lnTo>
                    <a:pt x="133299" y="0"/>
                  </a:lnTo>
                  <a:lnTo>
                    <a:pt x="133299" y="14808"/>
                  </a:lnTo>
                  <a:lnTo>
                    <a:pt x="148107" y="14808"/>
                  </a:lnTo>
                  <a:lnTo>
                    <a:pt x="162915" y="14808"/>
                  </a:lnTo>
                  <a:lnTo>
                    <a:pt x="162915" y="0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77723" y="44424"/>
                  </a:lnTo>
                  <a:lnTo>
                    <a:pt x="192544" y="44424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61" y="0"/>
                  </a:moveTo>
                  <a:lnTo>
                    <a:pt x="207352" y="0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0"/>
                  </a:lnTo>
                  <a:close/>
                </a:path>
                <a:path w="1007744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07352" y="29616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36969" y="44424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07744" h="44450">
                  <a:moveTo>
                    <a:pt x="281406" y="29616"/>
                  </a:moveTo>
                  <a:lnTo>
                    <a:pt x="266598" y="29616"/>
                  </a:lnTo>
                  <a:lnTo>
                    <a:pt x="266598" y="44424"/>
                  </a:lnTo>
                  <a:lnTo>
                    <a:pt x="281406" y="44424"/>
                  </a:lnTo>
                  <a:lnTo>
                    <a:pt x="281406" y="29616"/>
                  </a:lnTo>
                  <a:close/>
                </a:path>
                <a:path w="1007744" h="44450">
                  <a:moveTo>
                    <a:pt x="311035" y="0"/>
                  </a:moveTo>
                  <a:lnTo>
                    <a:pt x="296214" y="0"/>
                  </a:lnTo>
                  <a:lnTo>
                    <a:pt x="296214" y="14808"/>
                  </a:lnTo>
                  <a:lnTo>
                    <a:pt x="296214" y="29616"/>
                  </a:lnTo>
                  <a:lnTo>
                    <a:pt x="311035" y="29616"/>
                  </a:lnTo>
                  <a:lnTo>
                    <a:pt x="311035" y="14808"/>
                  </a:lnTo>
                  <a:lnTo>
                    <a:pt x="311035" y="0"/>
                  </a:lnTo>
                  <a:close/>
                </a:path>
                <a:path w="1007744" h="44450">
                  <a:moveTo>
                    <a:pt x="385089" y="14808"/>
                  </a:moveTo>
                  <a:lnTo>
                    <a:pt x="370281" y="14808"/>
                  </a:lnTo>
                  <a:lnTo>
                    <a:pt x="355460" y="14808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55460" y="29616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85089" y="14808"/>
                  </a:lnTo>
                  <a:close/>
                </a:path>
                <a:path w="1007744" h="44450">
                  <a:moveTo>
                    <a:pt x="444334" y="14808"/>
                  </a:moveTo>
                  <a:lnTo>
                    <a:pt x="429526" y="14808"/>
                  </a:lnTo>
                  <a:lnTo>
                    <a:pt x="429526" y="0"/>
                  </a:lnTo>
                  <a:lnTo>
                    <a:pt x="414705" y="0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14808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03580" y="0"/>
                  </a:moveTo>
                  <a:lnTo>
                    <a:pt x="488759" y="0"/>
                  </a:lnTo>
                  <a:lnTo>
                    <a:pt x="488759" y="14808"/>
                  </a:lnTo>
                  <a:lnTo>
                    <a:pt x="488759" y="29616"/>
                  </a:lnTo>
                  <a:lnTo>
                    <a:pt x="503580" y="29616"/>
                  </a:lnTo>
                  <a:lnTo>
                    <a:pt x="503580" y="14808"/>
                  </a:lnTo>
                  <a:lnTo>
                    <a:pt x="503580" y="0"/>
                  </a:lnTo>
                  <a:close/>
                </a:path>
                <a:path w="1007744" h="44450">
                  <a:moveTo>
                    <a:pt x="533196" y="0"/>
                  </a:moveTo>
                  <a:lnTo>
                    <a:pt x="518388" y="0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07744" h="44450">
                  <a:moveTo>
                    <a:pt x="577634" y="14808"/>
                  </a:moveTo>
                  <a:lnTo>
                    <a:pt x="562825" y="14808"/>
                  </a:lnTo>
                  <a:lnTo>
                    <a:pt x="562825" y="0"/>
                  </a:lnTo>
                  <a:lnTo>
                    <a:pt x="548005" y="0"/>
                  </a:lnTo>
                  <a:lnTo>
                    <a:pt x="548005" y="14808"/>
                  </a:lnTo>
                  <a:lnTo>
                    <a:pt x="548005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close/>
                </a:path>
                <a:path w="1007744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07744" h="44450">
                  <a:moveTo>
                    <a:pt x="607250" y="14808"/>
                  </a:moveTo>
                  <a:lnTo>
                    <a:pt x="592442" y="14808"/>
                  </a:lnTo>
                  <a:lnTo>
                    <a:pt x="592442" y="29616"/>
                  </a:lnTo>
                  <a:lnTo>
                    <a:pt x="607250" y="29616"/>
                  </a:lnTo>
                  <a:lnTo>
                    <a:pt x="607250" y="14808"/>
                  </a:lnTo>
                  <a:close/>
                </a:path>
                <a:path w="1007744" h="44450">
                  <a:moveTo>
                    <a:pt x="681316" y="14808"/>
                  </a:moveTo>
                  <a:lnTo>
                    <a:pt x="666496" y="14808"/>
                  </a:lnTo>
                  <a:lnTo>
                    <a:pt x="666496" y="0"/>
                  </a:lnTo>
                  <a:lnTo>
                    <a:pt x="651687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81316" y="29616"/>
                  </a:lnTo>
                  <a:lnTo>
                    <a:pt x="681316" y="14808"/>
                  </a:lnTo>
                  <a:close/>
                </a:path>
                <a:path w="1007744" h="44450">
                  <a:moveTo>
                    <a:pt x="725754" y="0"/>
                  </a:move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07744" h="44450">
                  <a:moveTo>
                    <a:pt x="770191" y="0"/>
                  </a:move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1007744" h="44450">
                  <a:moveTo>
                    <a:pt x="844245" y="14808"/>
                  </a:moveTo>
                  <a:lnTo>
                    <a:pt x="829437" y="14808"/>
                  </a:lnTo>
                  <a:lnTo>
                    <a:pt x="814628" y="14808"/>
                  </a:lnTo>
                  <a:lnTo>
                    <a:pt x="799820" y="14808"/>
                  </a:ln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1007744" h="44450">
                  <a:moveTo>
                    <a:pt x="947928" y="0"/>
                  </a:moveTo>
                  <a:lnTo>
                    <a:pt x="947928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29616"/>
                  </a:lnTo>
                  <a:lnTo>
                    <a:pt x="947928" y="29616"/>
                  </a:lnTo>
                  <a:lnTo>
                    <a:pt x="947928" y="14808"/>
                  </a:lnTo>
                  <a:lnTo>
                    <a:pt x="947928" y="0"/>
                  </a:lnTo>
                  <a:close/>
                </a:path>
                <a:path w="1007744" h="44450">
                  <a:moveTo>
                    <a:pt x="977544" y="0"/>
                  </a:moveTo>
                  <a:lnTo>
                    <a:pt x="962736" y="0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99336" y="4970868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29616" y="14808"/>
                  </a:moveTo>
                  <a:lnTo>
                    <a:pt x="14808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14808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24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61" y="14808"/>
                  </a:moveTo>
                  <a:lnTo>
                    <a:pt x="74053" y="14808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08"/>
                  </a:lnTo>
                  <a:close/>
                </a:path>
                <a:path w="1022350" h="44450">
                  <a:moveTo>
                    <a:pt x="103670" y="29629"/>
                  </a:move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70" y="29629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29629"/>
                  </a:move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close/>
                </a:path>
                <a:path w="1022350" h="44450">
                  <a:moveTo>
                    <a:pt x="192544" y="29629"/>
                  </a:move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22350" h="44450">
                  <a:moveTo>
                    <a:pt x="266598" y="14808"/>
                  </a:moveTo>
                  <a:lnTo>
                    <a:pt x="251790" y="14808"/>
                  </a:ln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66598" y="14808"/>
                  </a:lnTo>
                  <a:close/>
                </a:path>
                <a:path w="1022350" h="44450">
                  <a:moveTo>
                    <a:pt x="296214" y="29629"/>
                  </a:moveTo>
                  <a:lnTo>
                    <a:pt x="281406" y="29629"/>
                  </a:lnTo>
                  <a:lnTo>
                    <a:pt x="266598" y="29629"/>
                  </a:lnTo>
                  <a:lnTo>
                    <a:pt x="266598" y="44437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296214" y="29629"/>
                  </a:lnTo>
                  <a:close/>
                </a:path>
                <a:path w="1022350" h="44450">
                  <a:moveTo>
                    <a:pt x="325843" y="0"/>
                  </a:moveTo>
                  <a:lnTo>
                    <a:pt x="311035" y="0"/>
                  </a:lnTo>
                  <a:lnTo>
                    <a:pt x="296214" y="0"/>
                  </a:lnTo>
                  <a:lnTo>
                    <a:pt x="281406" y="0"/>
                  </a:lnTo>
                  <a:lnTo>
                    <a:pt x="266598" y="0"/>
                  </a:lnTo>
                  <a:lnTo>
                    <a:pt x="266598" y="14808"/>
                  </a:lnTo>
                  <a:lnTo>
                    <a:pt x="281406" y="14808"/>
                  </a:lnTo>
                  <a:lnTo>
                    <a:pt x="296214" y="14808"/>
                  </a:lnTo>
                  <a:lnTo>
                    <a:pt x="296214" y="29629"/>
                  </a:lnTo>
                  <a:lnTo>
                    <a:pt x="311035" y="29629"/>
                  </a:lnTo>
                  <a:lnTo>
                    <a:pt x="311035" y="14808"/>
                  </a:lnTo>
                  <a:lnTo>
                    <a:pt x="325843" y="14808"/>
                  </a:lnTo>
                  <a:lnTo>
                    <a:pt x="325843" y="0"/>
                  </a:lnTo>
                  <a:close/>
                </a:path>
                <a:path w="1022350" h="44450">
                  <a:moveTo>
                    <a:pt x="340652" y="29629"/>
                  </a:moveTo>
                  <a:lnTo>
                    <a:pt x="325843" y="29629"/>
                  </a:lnTo>
                  <a:lnTo>
                    <a:pt x="311035" y="29629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44334" y="29629"/>
                  </a:moveTo>
                  <a:lnTo>
                    <a:pt x="429526" y="29629"/>
                  </a:lnTo>
                  <a:lnTo>
                    <a:pt x="414705" y="29629"/>
                  </a:lnTo>
                  <a:lnTo>
                    <a:pt x="399897" y="29629"/>
                  </a:lnTo>
                  <a:lnTo>
                    <a:pt x="399897" y="44437"/>
                  </a:lnTo>
                  <a:lnTo>
                    <a:pt x="414705" y="44437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44334" y="29629"/>
                  </a:lnTo>
                  <a:close/>
                </a:path>
                <a:path w="1022350" h="44450">
                  <a:moveTo>
                    <a:pt x="473951" y="0"/>
                  </a:moveTo>
                  <a:lnTo>
                    <a:pt x="459143" y="0"/>
                  </a:lnTo>
                  <a:lnTo>
                    <a:pt x="444334" y="0"/>
                  </a:lnTo>
                  <a:lnTo>
                    <a:pt x="429526" y="0"/>
                  </a:lnTo>
                  <a:lnTo>
                    <a:pt x="414705" y="0"/>
                  </a:lnTo>
                  <a:lnTo>
                    <a:pt x="414705" y="14808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73951" y="14808"/>
                  </a:lnTo>
                  <a:lnTo>
                    <a:pt x="473951" y="0"/>
                  </a:lnTo>
                  <a:close/>
                </a:path>
                <a:path w="1022350" h="44450">
                  <a:moveTo>
                    <a:pt x="562825" y="0"/>
                  </a:moveTo>
                  <a:lnTo>
                    <a:pt x="548005" y="0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18388" y="14808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33196" y="14808"/>
                  </a:lnTo>
                  <a:lnTo>
                    <a:pt x="548005" y="14808"/>
                  </a:lnTo>
                  <a:lnTo>
                    <a:pt x="548005" y="29629"/>
                  </a:lnTo>
                  <a:lnTo>
                    <a:pt x="562825" y="29629"/>
                  </a:lnTo>
                  <a:lnTo>
                    <a:pt x="562825" y="14808"/>
                  </a:lnTo>
                  <a:lnTo>
                    <a:pt x="562825" y="0"/>
                  </a:lnTo>
                  <a:close/>
                </a:path>
                <a:path w="1022350" h="44450">
                  <a:moveTo>
                    <a:pt x="607250" y="14808"/>
                  </a:moveTo>
                  <a:lnTo>
                    <a:pt x="592442" y="14808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07250" y="14808"/>
                  </a:lnTo>
                  <a:close/>
                </a:path>
                <a:path w="1022350" h="44450">
                  <a:moveTo>
                    <a:pt x="651687" y="0"/>
                  </a:move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22350" h="44450">
                  <a:moveTo>
                    <a:pt x="681316" y="14808"/>
                  </a:moveTo>
                  <a:lnTo>
                    <a:pt x="666496" y="14808"/>
                  </a:lnTo>
                  <a:lnTo>
                    <a:pt x="666496" y="29629"/>
                  </a:lnTo>
                  <a:lnTo>
                    <a:pt x="681316" y="29629"/>
                  </a:lnTo>
                  <a:lnTo>
                    <a:pt x="681316" y="14808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96125" y="14808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55383" y="0"/>
                  </a:ln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799820" y="14808"/>
                  </a:moveTo>
                  <a:lnTo>
                    <a:pt x="784999" y="14808"/>
                  </a:lnTo>
                  <a:lnTo>
                    <a:pt x="784999" y="29629"/>
                  </a:lnTo>
                  <a:lnTo>
                    <a:pt x="799820" y="29629"/>
                  </a:lnTo>
                  <a:lnTo>
                    <a:pt x="799820" y="14808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62736" y="0"/>
                  </a:lnTo>
                  <a:lnTo>
                    <a:pt x="962736" y="14808"/>
                  </a:lnTo>
                  <a:lnTo>
                    <a:pt x="977544" y="14808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99336" y="5000497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29616" y="29616"/>
                  </a:moveTo>
                  <a:lnTo>
                    <a:pt x="14808" y="29616"/>
                  </a:lnTo>
                  <a:lnTo>
                    <a:pt x="14808" y="44424"/>
                  </a:lnTo>
                  <a:lnTo>
                    <a:pt x="29616" y="44424"/>
                  </a:lnTo>
                  <a:lnTo>
                    <a:pt x="29616" y="29616"/>
                  </a:lnTo>
                  <a:close/>
                </a:path>
                <a:path w="1022350" h="44450">
                  <a:moveTo>
                    <a:pt x="74053" y="14808"/>
                  </a:move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74053" y="14808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18491" y="29616"/>
                  </a:lnTo>
                  <a:lnTo>
                    <a:pt x="103670" y="29616"/>
                  </a:lnTo>
                  <a:lnTo>
                    <a:pt x="88861" y="29616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22161" y="44424"/>
                  </a:lnTo>
                  <a:lnTo>
                    <a:pt x="236969" y="44424"/>
                  </a:lnTo>
                  <a:lnTo>
                    <a:pt x="251790" y="44424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70281" y="29616"/>
                  </a:lnTo>
                  <a:lnTo>
                    <a:pt x="370281" y="14808"/>
                  </a:lnTo>
                  <a:lnTo>
                    <a:pt x="355460" y="14808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311035" y="29616"/>
                  </a:lnTo>
                  <a:lnTo>
                    <a:pt x="296214" y="29616"/>
                  </a:lnTo>
                  <a:lnTo>
                    <a:pt x="296214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81406" y="44424"/>
                  </a:lnTo>
                  <a:lnTo>
                    <a:pt x="296214" y="44424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55460" y="29616"/>
                  </a:lnTo>
                  <a:lnTo>
                    <a:pt x="355460" y="44424"/>
                  </a:lnTo>
                  <a:lnTo>
                    <a:pt x="370281" y="44424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14705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14705" y="14808"/>
                  </a:lnTo>
                  <a:close/>
                </a:path>
                <a:path w="1022350" h="44450">
                  <a:moveTo>
                    <a:pt x="429526" y="29616"/>
                  </a:moveTo>
                  <a:lnTo>
                    <a:pt x="414705" y="29616"/>
                  </a:lnTo>
                  <a:lnTo>
                    <a:pt x="414705" y="44424"/>
                  </a:lnTo>
                  <a:lnTo>
                    <a:pt x="429526" y="44424"/>
                  </a:lnTo>
                  <a:lnTo>
                    <a:pt x="429526" y="29616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51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14808"/>
                  </a:lnTo>
                  <a:lnTo>
                    <a:pt x="473951" y="14808"/>
                  </a:lnTo>
                  <a:lnTo>
                    <a:pt x="473951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62825" y="0"/>
                  </a:lnTo>
                  <a:lnTo>
                    <a:pt x="548005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48005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51687" y="14808"/>
                  </a:moveTo>
                  <a:lnTo>
                    <a:pt x="636879" y="14808"/>
                  </a:ln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51687" y="14808"/>
                  </a:lnTo>
                  <a:close/>
                </a:path>
                <a:path w="1022350" h="44450">
                  <a:moveTo>
                    <a:pt x="696125" y="0"/>
                  </a:moveTo>
                  <a:lnTo>
                    <a:pt x="681316" y="0"/>
                  </a:lnTo>
                  <a:lnTo>
                    <a:pt x="666496" y="0"/>
                  </a:lnTo>
                  <a:lnTo>
                    <a:pt x="651687" y="0"/>
                  </a:lnTo>
                  <a:lnTo>
                    <a:pt x="651687" y="14808"/>
                  </a:lnTo>
                  <a:lnTo>
                    <a:pt x="666496" y="14808"/>
                  </a:lnTo>
                  <a:lnTo>
                    <a:pt x="666496" y="29616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1022350" h="44450">
                  <a:moveTo>
                    <a:pt x="784999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40575" y="14808"/>
                  </a:lnTo>
                  <a:lnTo>
                    <a:pt x="725754" y="14808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1022350" h="44450">
                  <a:moveTo>
                    <a:pt x="829437" y="0"/>
                  </a:moveTo>
                  <a:lnTo>
                    <a:pt x="814628" y="0"/>
                  </a:lnTo>
                  <a:lnTo>
                    <a:pt x="799820" y="0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29437" y="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298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close/>
                </a:path>
                <a:path w="1022350" h="44450">
                  <a:moveTo>
                    <a:pt x="977544" y="0"/>
                  </a:moveTo>
                  <a:lnTo>
                    <a:pt x="962736" y="0"/>
                  </a:lnTo>
                  <a:lnTo>
                    <a:pt x="962736" y="14808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99336" y="503011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close/>
                </a:path>
                <a:path w="1022350" h="44450">
                  <a:moveTo>
                    <a:pt x="59245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03670" y="29616"/>
                  </a:moveTo>
                  <a:lnTo>
                    <a:pt x="88861" y="29616"/>
                  </a:lnTo>
                  <a:lnTo>
                    <a:pt x="74053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70" y="29616"/>
                  </a:lnTo>
                  <a:close/>
                </a:path>
                <a:path w="1022350" h="44450">
                  <a:moveTo>
                    <a:pt x="118491" y="14808"/>
                  </a:moveTo>
                  <a:lnTo>
                    <a:pt x="103670" y="14808"/>
                  </a:lnTo>
                  <a:lnTo>
                    <a:pt x="103670" y="29616"/>
                  </a:lnTo>
                  <a:lnTo>
                    <a:pt x="118491" y="29616"/>
                  </a:lnTo>
                  <a:lnTo>
                    <a:pt x="118491" y="14808"/>
                  </a:lnTo>
                  <a:close/>
                </a:path>
                <a:path w="1022350" h="44450">
                  <a:moveTo>
                    <a:pt x="148107" y="29616"/>
                  </a:moveTo>
                  <a:lnTo>
                    <a:pt x="133299" y="29616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16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77723" y="14808"/>
                  </a:lnTo>
                  <a:lnTo>
                    <a:pt x="177723" y="29616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36969" y="29616"/>
                  </a:moveTo>
                  <a:lnTo>
                    <a:pt x="222161" y="29616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36969" y="29616"/>
                  </a:lnTo>
                  <a:close/>
                </a:path>
                <a:path w="1022350" h="44450">
                  <a:moveTo>
                    <a:pt x="281406" y="14808"/>
                  </a:moveTo>
                  <a:lnTo>
                    <a:pt x="266598" y="14808"/>
                  </a:lnTo>
                  <a:lnTo>
                    <a:pt x="251790" y="14808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1022350" h="44450">
                  <a:moveTo>
                    <a:pt x="325843" y="29616"/>
                  </a:moveTo>
                  <a:lnTo>
                    <a:pt x="311035" y="29616"/>
                  </a:lnTo>
                  <a:lnTo>
                    <a:pt x="296214" y="29616"/>
                  </a:lnTo>
                  <a:lnTo>
                    <a:pt x="281406" y="29616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16"/>
                  </a:lnTo>
                  <a:close/>
                </a:path>
                <a:path w="1022350" h="44450">
                  <a:moveTo>
                    <a:pt x="370281" y="14808"/>
                  </a:moveTo>
                  <a:lnTo>
                    <a:pt x="355460" y="14808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40652" y="44437"/>
                  </a:lnTo>
                  <a:lnTo>
                    <a:pt x="355460" y="44437"/>
                  </a:lnTo>
                  <a:lnTo>
                    <a:pt x="355460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70281" y="29616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59143" y="14808"/>
                  </a:moveTo>
                  <a:lnTo>
                    <a:pt x="444334" y="14808"/>
                  </a:lnTo>
                  <a:lnTo>
                    <a:pt x="444334" y="0"/>
                  </a:lnTo>
                  <a:lnTo>
                    <a:pt x="429526" y="0"/>
                  </a:lnTo>
                  <a:lnTo>
                    <a:pt x="414705" y="0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14808"/>
                  </a:lnTo>
                  <a:close/>
                </a:path>
                <a:path w="1022350" h="44450">
                  <a:moveTo>
                    <a:pt x="473951" y="0"/>
                  </a:moveTo>
                  <a:lnTo>
                    <a:pt x="459143" y="0"/>
                  </a:lnTo>
                  <a:lnTo>
                    <a:pt x="459143" y="14808"/>
                  </a:lnTo>
                  <a:lnTo>
                    <a:pt x="473951" y="14808"/>
                  </a:lnTo>
                  <a:lnTo>
                    <a:pt x="473951" y="0"/>
                  </a:lnTo>
                  <a:close/>
                </a:path>
                <a:path w="1022350" h="44450">
                  <a:moveTo>
                    <a:pt x="503580" y="14808"/>
                  </a:moveTo>
                  <a:lnTo>
                    <a:pt x="488772" y="14808"/>
                  </a:lnTo>
                  <a:lnTo>
                    <a:pt x="473951" y="14808"/>
                  </a:lnTo>
                  <a:lnTo>
                    <a:pt x="473951" y="29616"/>
                  </a:lnTo>
                  <a:lnTo>
                    <a:pt x="488759" y="29616"/>
                  </a:lnTo>
                  <a:lnTo>
                    <a:pt x="503580" y="29616"/>
                  </a:lnTo>
                  <a:lnTo>
                    <a:pt x="503580" y="14808"/>
                  </a:lnTo>
                  <a:close/>
                </a:path>
                <a:path w="1022350" h="44450">
                  <a:moveTo>
                    <a:pt x="533196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22350" h="44450">
                  <a:moveTo>
                    <a:pt x="577634" y="0"/>
                  </a:moveTo>
                  <a:lnTo>
                    <a:pt x="562825" y="0"/>
                  </a:lnTo>
                  <a:lnTo>
                    <a:pt x="548005" y="0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05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lnTo>
                    <a:pt x="577634" y="0"/>
                  </a:lnTo>
                  <a:close/>
                </a:path>
                <a:path w="1022350" h="44450">
                  <a:moveTo>
                    <a:pt x="636879" y="14808"/>
                  </a:moveTo>
                  <a:lnTo>
                    <a:pt x="622071" y="14808"/>
                  </a:lnTo>
                  <a:lnTo>
                    <a:pt x="607250" y="14808"/>
                  </a:lnTo>
                  <a:lnTo>
                    <a:pt x="607250" y="29616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36879" y="14808"/>
                  </a:lnTo>
                  <a:close/>
                </a:path>
                <a:path w="1022350" h="44450">
                  <a:moveTo>
                    <a:pt x="666496" y="0"/>
                  </a:moveTo>
                  <a:lnTo>
                    <a:pt x="651687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66496" y="14808"/>
                  </a:lnTo>
                  <a:lnTo>
                    <a:pt x="666496" y="0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96125" y="14808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46" y="0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59053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1022350" h="44450">
                  <a:moveTo>
                    <a:pt x="947928" y="0"/>
                  </a:moveTo>
                  <a:lnTo>
                    <a:pt x="947928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47928" y="14808"/>
                  </a:lnTo>
                  <a:lnTo>
                    <a:pt x="947928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62736" y="0"/>
                  </a:lnTo>
                  <a:lnTo>
                    <a:pt x="962736" y="14808"/>
                  </a:lnTo>
                  <a:lnTo>
                    <a:pt x="977544" y="14808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81" y="14808"/>
                  </a:moveTo>
                  <a:lnTo>
                    <a:pt x="1007173" y="14808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99336" y="505973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133299" y="29629"/>
                  </a:moveTo>
                  <a:lnTo>
                    <a:pt x="118491" y="29629"/>
                  </a:lnTo>
                  <a:lnTo>
                    <a:pt x="118491" y="14820"/>
                  </a:lnTo>
                  <a:lnTo>
                    <a:pt x="103670" y="14820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44424" y="14820"/>
                  </a:lnTo>
                  <a:lnTo>
                    <a:pt x="29616" y="14820"/>
                  </a:lnTo>
                  <a:lnTo>
                    <a:pt x="29616" y="29629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133299" y="44437"/>
                  </a:lnTo>
                  <a:lnTo>
                    <a:pt x="133299" y="29629"/>
                  </a:lnTo>
                  <a:close/>
                </a:path>
                <a:path w="1022350" h="44450">
                  <a:moveTo>
                    <a:pt x="177711" y="14820"/>
                  </a:moveTo>
                  <a:lnTo>
                    <a:pt x="162915" y="14820"/>
                  </a:lnTo>
                  <a:lnTo>
                    <a:pt x="148107" y="14820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lnTo>
                    <a:pt x="177711" y="14820"/>
                  </a:lnTo>
                  <a:close/>
                </a:path>
                <a:path w="1022350" h="44450">
                  <a:moveTo>
                    <a:pt x="222161" y="29629"/>
                  </a:moveTo>
                  <a:lnTo>
                    <a:pt x="207352" y="29629"/>
                  </a:lnTo>
                  <a:lnTo>
                    <a:pt x="207352" y="14820"/>
                  </a:lnTo>
                  <a:lnTo>
                    <a:pt x="192544" y="14820"/>
                  </a:lnTo>
                  <a:lnTo>
                    <a:pt x="192544" y="29629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29"/>
                  </a:lnTo>
                  <a:close/>
                </a:path>
                <a:path w="1022350" h="44450">
                  <a:moveTo>
                    <a:pt x="281406" y="14820"/>
                  </a:moveTo>
                  <a:lnTo>
                    <a:pt x="266598" y="14820"/>
                  </a:lnTo>
                  <a:lnTo>
                    <a:pt x="251790" y="14820"/>
                  </a:lnTo>
                  <a:lnTo>
                    <a:pt x="236969" y="14820"/>
                  </a:lnTo>
                  <a:lnTo>
                    <a:pt x="222161" y="14820"/>
                  </a:lnTo>
                  <a:lnTo>
                    <a:pt x="222161" y="29629"/>
                  </a:lnTo>
                  <a:lnTo>
                    <a:pt x="236969" y="29629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81406" y="14820"/>
                  </a:lnTo>
                  <a:close/>
                </a:path>
                <a:path w="1022350" h="44450">
                  <a:moveTo>
                    <a:pt x="340652" y="14820"/>
                  </a:moveTo>
                  <a:lnTo>
                    <a:pt x="325843" y="14820"/>
                  </a:lnTo>
                  <a:lnTo>
                    <a:pt x="311035" y="14820"/>
                  </a:lnTo>
                  <a:lnTo>
                    <a:pt x="296214" y="14820"/>
                  </a:lnTo>
                  <a:lnTo>
                    <a:pt x="296214" y="29629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40652" y="29629"/>
                  </a:lnTo>
                  <a:lnTo>
                    <a:pt x="340652" y="14820"/>
                  </a:lnTo>
                  <a:close/>
                </a:path>
                <a:path w="1022350" h="44450">
                  <a:moveTo>
                    <a:pt x="370281" y="14820"/>
                  </a:moveTo>
                  <a:lnTo>
                    <a:pt x="355460" y="14820"/>
                  </a:lnTo>
                  <a:lnTo>
                    <a:pt x="355460" y="29629"/>
                  </a:lnTo>
                  <a:lnTo>
                    <a:pt x="370281" y="29629"/>
                  </a:lnTo>
                  <a:lnTo>
                    <a:pt x="370281" y="1482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14705" y="0"/>
                  </a:moveTo>
                  <a:lnTo>
                    <a:pt x="399897" y="0"/>
                  </a:lnTo>
                  <a:lnTo>
                    <a:pt x="399897" y="14820"/>
                  </a:lnTo>
                  <a:lnTo>
                    <a:pt x="414705" y="14820"/>
                  </a:lnTo>
                  <a:lnTo>
                    <a:pt x="414705" y="0"/>
                  </a:lnTo>
                  <a:close/>
                </a:path>
                <a:path w="1022350" h="44450">
                  <a:moveTo>
                    <a:pt x="459143" y="0"/>
                  </a:moveTo>
                  <a:lnTo>
                    <a:pt x="444334" y="0"/>
                  </a:lnTo>
                  <a:lnTo>
                    <a:pt x="429526" y="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20"/>
                  </a:lnTo>
                  <a:lnTo>
                    <a:pt x="459143" y="14820"/>
                  </a:lnTo>
                  <a:lnTo>
                    <a:pt x="459143" y="0"/>
                  </a:lnTo>
                  <a:close/>
                </a:path>
                <a:path w="1022350" h="44450">
                  <a:moveTo>
                    <a:pt x="473951" y="14820"/>
                  </a:moveTo>
                  <a:lnTo>
                    <a:pt x="459143" y="14820"/>
                  </a:lnTo>
                  <a:lnTo>
                    <a:pt x="459143" y="29629"/>
                  </a:lnTo>
                  <a:lnTo>
                    <a:pt x="473951" y="29629"/>
                  </a:lnTo>
                  <a:lnTo>
                    <a:pt x="473951" y="14820"/>
                  </a:lnTo>
                  <a:close/>
                </a:path>
                <a:path w="1022350" h="44450">
                  <a:moveTo>
                    <a:pt x="562825" y="0"/>
                  </a:moveTo>
                  <a:lnTo>
                    <a:pt x="562825" y="0"/>
                  </a:lnTo>
                  <a:lnTo>
                    <a:pt x="473951" y="0"/>
                  </a:lnTo>
                  <a:lnTo>
                    <a:pt x="473951" y="14820"/>
                  </a:lnTo>
                  <a:lnTo>
                    <a:pt x="488759" y="14820"/>
                  </a:lnTo>
                  <a:lnTo>
                    <a:pt x="488759" y="29629"/>
                  </a:lnTo>
                  <a:lnTo>
                    <a:pt x="503580" y="29629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48005" y="29629"/>
                  </a:lnTo>
                  <a:lnTo>
                    <a:pt x="548005" y="14820"/>
                  </a:lnTo>
                  <a:lnTo>
                    <a:pt x="562825" y="14820"/>
                  </a:lnTo>
                  <a:lnTo>
                    <a:pt x="562825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20"/>
                  </a:lnTo>
                  <a:lnTo>
                    <a:pt x="592429" y="14820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07250" y="0"/>
                  </a:moveTo>
                  <a:lnTo>
                    <a:pt x="592442" y="0"/>
                  </a:lnTo>
                  <a:lnTo>
                    <a:pt x="592442" y="14820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07250" y="14820"/>
                  </a:lnTo>
                  <a:lnTo>
                    <a:pt x="607250" y="0"/>
                  </a:lnTo>
                  <a:close/>
                </a:path>
                <a:path w="1022350" h="44450">
                  <a:moveTo>
                    <a:pt x="636879" y="0"/>
                  </a:moveTo>
                  <a:lnTo>
                    <a:pt x="622071" y="0"/>
                  </a:lnTo>
                  <a:lnTo>
                    <a:pt x="622071" y="14820"/>
                  </a:lnTo>
                  <a:lnTo>
                    <a:pt x="636879" y="14820"/>
                  </a:lnTo>
                  <a:lnTo>
                    <a:pt x="636879" y="0"/>
                  </a:lnTo>
                  <a:close/>
                </a:path>
                <a:path w="1022350" h="44450">
                  <a:moveTo>
                    <a:pt x="666496" y="14820"/>
                  </a:moveTo>
                  <a:lnTo>
                    <a:pt x="651687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66496" y="29629"/>
                  </a:lnTo>
                  <a:lnTo>
                    <a:pt x="666496" y="14820"/>
                  </a:lnTo>
                  <a:close/>
                </a:path>
                <a:path w="1022350" h="44450">
                  <a:moveTo>
                    <a:pt x="681316" y="0"/>
                  </a:moveTo>
                  <a:lnTo>
                    <a:pt x="666496" y="0"/>
                  </a:lnTo>
                  <a:lnTo>
                    <a:pt x="666496" y="14820"/>
                  </a:lnTo>
                  <a:lnTo>
                    <a:pt x="681316" y="14820"/>
                  </a:lnTo>
                  <a:lnTo>
                    <a:pt x="681316" y="0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20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40575" y="14820"/>
                  </a:moveTo>
                  <a:lnTo>
                    <a:pt x="725754" y="1482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20"/>
                  </a:lnTo>
                  <a:close/>
                </a:path>
                <a:path w="1022350" h="44450">
                  <a:moveTo>
                    <a:pt x="784999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20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20"/>
                  </a:lnTo>
                  <a:lnTo>
                    <a:pt x="784999" y="0"/>
                  </a:lnTo>
                  <a:close/>
                </a:path>
                <a:path w="1022350" h="44450">
                  <a:moveTo>
                    <a:pt x="829437" y="14820"/>
                  </a:moveTo>
                  <a:lnTo>
                    <a:pt x="814628" y="14820"/>
                  </a:lnTo>
                  <a:lnTo>
                    <a:pt x="799820" y="14820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2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44245" y="0"/>
                  </a:lnTo>
                  <a:lnTo>
                    <a:pt x="844245" y="14820"/>
                  </a:lnTo>
                  <a:lnTo>
                    <a:pt x="859053" y="14820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298" y="14820"/>
                  </a:moveTo>
                  <a:lnTo>
                    <a:pt x="903490" y="14820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20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20"/>
                  </a:lnTo>
                  <a:close/>
                </a:path>
                <a:path w="1022350" h="44450">
                  <a:moveTo>
                    <a:pt x="947928" y="14820"/>
                  </a:moveTo>
                  <a:lnTo>
                    <a:pt x="933119" y="14820"/>
                  </a:lnTo>
                  <a:lnTo>
                    <a:pt x="933119" y="29629"/>
                  </a:lnTo>
                  <a:lnTo>
                    <a:pt x="947928" y="29629"/>
                  </a:lnTo>
                  <a:lnTo>
                    <a:pt x="947928" y="1482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77544" y="14820"/>
                  </a:lnTo>
                  <a:lnTo>
                    <a:pt x="962736" y="14820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20"/>
                  </a:lnTo>
                  <a:lnTo>
                    <a:pt x="1007173" y="14820"/>
                  </a:lnTo>
                  <a:lnTo>
                    <a:pt x="1021981" y="14820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4144" y="5089359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44437" y="29616"/>
                  </a:moveTo>
                  <a:lnTo>
                    <a:pt x="29616" y="29616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14808" y="29616"/>
                  </a:lnTo>
                  <a:lnTo>
                    <a:pt x="0" y="29616"/>
                  </a:lnTo>
                  <a:lnTo>
                    <a:pt x="0" y="44450"/>
                  </a:lnTo>
                  <a:lnTo>
                    <a:pt x="14808" y="44450"/>
                  </a:lnTo>
                  <a:lnTo>
                    <a:pt x="29616" y="44450"/>
                  </a:lnTo>
                  <a:lnTo>
                    <a:pt x="44437" y="44450"/>
                  </a:lnTo>
                  <a:lnTo>
                    <a:pt x="44437" y="29616"/>
                  </a:lnTo>
                  <a:close/>
                </a:path>
                <a:path w="992505" h="44450">
                  <a:moveTo>
                    <a:pt x="88861" y="29616"/>
                  </a:moveTo>
                  <a:lnTo>
                    <a:pt x="74053" y="29616"/>
                  </a:lnTo>
                  <a:lnTo>
                    <a:pt x="59245" y="29616"/>
                  </a:lnTo>
                  <a:lnTo>
                    <a:pt x="59245" y="44450"/>
                  </a:lnTo>
                  <a:lnTo>
                    <a:pt x="74053" y="44450"/>
                  </a:lnTo>
                  <a:lnTo>
                    <a:pt x="88861" y="44450"/>
                  </a:lnTo>
                  <a:lnTo>
                    <a:pt x="88861" y="29616"/>
                  </a:lnTo>
                  <a:close/>
                </a:path>
                <a:path w="992505" h="44450">
                  <a:moveTo>
                    <a:pt x="103682" y="14808"/>
                  </a:moveTo>
                  <a:lnTo>
                    <a:pt x="88861" y="14808"/>
                  </a:lnTo>
                  <a:lnTo>
                    <a:pt x="88861" y="29616"/>
                  </a:lnTo>
                  <a:lnTo>
                    <a:pt x="103682" y="29616"/>
                  </a:lnTo>
                  <a:lnTo>
                    <a:pt x="103682" y="14808"/>
                  </a:lnTo>
                  <a:close/>
                </a:path>
                <a:path w="992505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992505" h="44450">
                  <a:moveTo>
                    <a:pt x="177736" y="29616"/>
                  </a:moveTo>
                  <a:lnTo>
                    <a:pt x="162915" y="29616"/>
                  </a:lnTo>
                  <a:lnTo>
                    <a:pt x="162915" y="44450"/>
                  </a:lnTo>
                  <a:lnTo>
                    <a:pt x="177736" y="44450"/>
                  </a:lnTo>
                  <a:lnTo>
                    <a:pt x="177736" y="29616"/>
                  </a:lnTo>
                  <a:close/>
                </a:path>
                <a:path w="992505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992505" h="44450">
                  <a:moveTo>
                    <a:pt x="251790" y="0"/>
                  </a:moveTo>
                  <a:lnTo>
                    <a:pt x="236982" y="0"/>
                  </a:lnTo>
                  <a:lnTo>
                    <a:pt x="222161" y="0"/>
                  </a:lnTo>
                  <a:lnTo>
                    <a:pt x="207352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07352" y="29616"/>
                  </a:lnTo>
                  <a:lnTo>
                    <a:pt x="207352" y="44450"/>
                  </a:lnTo>
                  <a:lnTo>
                    <a:pt x="222161" y="44450"/>
                  </a:lnTo>
                  <a:lnTo>
                    <a:pt x="236982" y="44450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251790" y="14808"/>
                  </a:lnTo>
                  <a:lnTo>
                    <a:pt x="251790" y="0"/>
                  </a:lnTo>
                  <a:close/>
                </a:path>
                <a:path w="992505" h="44450">
                  <a:moveTo>
                    <a:pt x="281406" y="14808"/>
                  </a:moveTo>
                  <a:lnTo>
                    <a:pt x="266598" y="14808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992505" h="44450">
                  <a:moveTo>
                    <a:pt x="340652" y="0"/>
                  </a:moveTo>
                  <a:lnTo>
                    <a:pt x="325843" y="0"/>
                  </a:lnTo>
                  <a:lnTo>
                    <a:pt x="325843" y="14808"/>
                  </a:lnTo>
                  <a:lnTo>
                    <a:pt x="340652" y="14808"/>
                  </a:lnTo>
                  <a:lnTo>
                    <a:pt x="340652" y="0"/>
                  </a:lnTo>
                  <a:close/>
                </a:path>
                <a:path w="992505" h="44450">
                  <a:moveTo>
                    <a:pt x="355473" y="14808"/>
                  </a:moveTo>
                  <a:lnTo>
                    <a:pt x="340652" y="14808"/>
                  </a:lnTo>
                  <a:lnTo>
                    <a:pt x="340652" y="29616"/>
                  </a:lnTo>
                  <a:lnTo>
                    <a:pt x="325843" y="29616"/>
                  </a:lnTo>
                  <a:lnTo>
                    <a:pt x="311035" y="29616"/>
                  </a:lnTo>
                  <a:lnTo>
                    <a:pt x="296227" y="29616"/>
                  </a:lnTo>
                  <a:lnTo>
                    <a:pt x="296227" y="44450"/>
                  </a:lnTo>
                  <a:lnTo>
                    <a:pt x="311035" y="44450"/>
                  </a:lnTo>
                  <a:lnTo>
                    <a:pt x="325843" y="44450"/>
                  </a:lnTo>
                  <a:lnTo>
                    <a:pt x="340652" y="44450"/>
                  </a:lnTo>
                  <a:lnTo>
                    <a:pt x="355473" y="44450"/>
                  </a:lnTo>
                  <a:lnTo>
                    <a:pt x="355473" y="29616"/>
                  </a:lnTo>
                  <a:lnTo>
                    <a:pt x="355473" y="14808"/>
                  </a:lnTo>
                  <a:close/>
                </a:path>
                <a:path w="992505" h="44450">
                  <a:moveTo>
                    <a:pt x="385076" y="29616"/>
                  </a:moveTo>
                  <a:lnTo>
                    <a:pt x="370281" y="29616"/>
                  </a:lnTo>
                  <a:lnTo>
                    <a:pt x="370281" y="44450"/>
                  </a:lnTo>
                  <a:lnTo>
                    <a:pt x="385076" y="44450"/>
                  </a:lnTo>
                  <a:lnTo>
                    <a:pt x="385076" y="29616"/>
                  </a:lnTo>
                  <a:close/>
                </a:path>
                <a:path w="992505" h="44450">
                  <a:moveTo>
                    <a:pt x="385076" y="0"/>
                  </a:moveTo>
                  <a:lnTo>
                    <a:pt x="370281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85076" y="14808"/>
                  </a:lnTo>
                  <a:lnTo>
                    <a:pt x="385076" y="0"/>
                  </a:lnTo>
                  <a:close/>
                </a:path>
                <a:path w="992505" h="44450">
                  <a:moveTo>
                    <a:pt x="444334" y="14808"/>
                  </a:moveTo>
                  <a:lnTo>
                    <a:pt x="429526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897" y="0"/>
                  </a:lnTo>
                  <a:lnTo>
                    <a:pt x="399897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14808"/>
                  </a:lnTo>
                  <a:close/>
                </a:path>
                <a:path w="992505" h="44450">
                  <a:moveTo>
                    <a:pt x="488772" y="14808"/>
                  </a:moveTo>
                  <a:lnTo>
                    <a:pt x="473964" y="14808"/>
                  </a:lnTo>
                  <a:lnTo>
                    <a:pt x="473964" y="0"/>
                  </a:lnTo>
                  <a:lnTo>
                    <a:pt x="459143" y="0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73951" y="29616"/>
                  </a:lnTo>
                  <a:lnTo>
                    <a:pt x="488772" y="29616"/>
                  </a:lnTo>
                  <a:lnTo>
                    <a:pt x="488772" y="14808"/>
                  </a:lnTo>
                  <a:close/>
                </a:path>
                <a:path w="992505" h="44450">
                  <a:moveTo>
                    <a:pt x="518388" y="0"/>
                  </a:moveTo>
                  <a:lnTo>
                    <a:pt x="503580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518388" y="29616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992505" h="44450">
                  <a:moveTo>
                    <a:pt x="577621" y="0"/>
                  </a:moveTo>
                  <a:lnTo>
                    <a:pt x="562825" y="0"/>
                  </a:lnTo>
                  <a:lnTo>
                    <a:pt x="548017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48017" y="14808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62825" y="14808"/>
                  </a:lnTo>
                  <a:lnTo>
                    <a:pt x="577621" y="14808"/>
                  </a:lnTo>
                  <a:lnTo>
                    <a:pt x="577621" y="0"/>
                  </a:lnTo>
                  <a:close/>
                </a:path>
                <a:path w="992505" h="44450">
                  <a:moveTo>
                    <a:pt x="592442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42" y="14808"/>
                  </a:lnTo>
                  <a:lnTo>
                    <a:pt x="592442" y="0"/>
                  </a:lnTo>
                  <a:close/>
                </a:path>
                <a:path w="992505" h="44450">
                  <a:moveTo>
                    <a:pt x="622071" y="14808"/>
                  </a:moveTo>
                  <a:lnTo>
                    <a:pt x="607263" y="14808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22071" y="29616"/>
                  </a:lnTo>
                  <a:lnTo>
                    <a:pt x="622071" y="14808"/>
                  </a:lnTo>
                  <a:close/>
                </a:path>
                <a:path w="992505" h="44450">
                  <a:moveTo>
                    <a:pt x="651687" y="0"/>
                  </a:move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992505" h="44450">
                  <a:moveTo>
                    <a:pt x="681316" y="0"/>
                  </a:moveTo>
                  <a:lnTo>
                    <a:pt x="666508" y="0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992505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25766" y="14808"/>
                  </a:lnTo>
                  <a:lnTo>
                    <a:pt x="725766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992505" h="44450">
                  <a:moveTo>
                    <a:pt x="799820" y="14808"/>
                  </a:moveTo>
                  <a:lnTo>
                    <a:pt x="785012" y="14808"/>
                  </a:lnTo>
                  <a:lnTo>
                    <a:pt x="785012" y="0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99820" y="29616"/>
                  </a:lnTo>
                  <a:lnTo>
                    <a:pt x="799820" y="14808"/>
                  </a:lnTo>
                  <a:close/>
                </a:path>
                <a:path w="992505" h="44450">
                  <a:moveTo>
                    <a:pt x="873874" y="14808"/>
                  </a:moveTo>
                  <a:lnTo>
                    <a:pt x="859066" y="14808"/>
                  </a:lnTo>
                  <a:lnTo>
                    <a:pt x="844245" y="14808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59066" y="29616"/>
                  </a:lnTo>
                  <a:lnTo>
                    <a:pt x="873874" y="29616"/>
                  </a:lnTo>
                  <a:lnTo>
                    <a:pt x="873874" y="14808"/>
                  </a:lnTo>
                  <a:close/>
                </a:path>
                <a:path w="992505" h="44450">
                  <a:moveTo>
                    <a:pt x="918311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311" y="29616"/>
                  </a:lnTo>
                  <a:lnTo>
                    <a:pt x="918311" y="14808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311" y="0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0"/>
                  </a:lnTo>
                  <a:lnTo>
                    <a:pt x="962736" y="0"/>
                  </a:ln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36" y="511897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14808" y="14820"/>
                  </a:lnTo>
                  <a:close/>
                </a:path>
                <a:path w="1022350" h="44450">
                  <a:moveTo>
                    <a:pt x="118491" y="29629"/>
                  </a:moveTo>
                  <a:lnTo>
                    <a:pt x="103670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91" y="44437"/>
                  </a:lnTo>
                  <a:lnTo>
                    <a:pt x="118491" y="29629"/>
                  </a:lnTo>
                  <a:close/>
                </a:path>
                <a:path w="1022350" h="44450">
                  <a:moveTo>
                    <a:pt x="148107" y="14820"/>
                  </a:moveTo>
                  <a:lnTo>
                    <a:pt x="133299" y="14820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22350" h="44450">
                  <a:moveTo>
                    <a:pt x="177711" y="14820"/>
                  </a:moveTo>
                  <a:lnTo>
                    <a:pt x="162915" y="14820"/>
                  </a:lnTo>
                  <a:lnTo>
                    <a:pt x="162915" y="29629"/>
                  </a:lnTo>
                  <a:lnTo>
                    <a:pt x="177711" y="29629"/>
                  </a:lnTo>
                  <a:lnTo>
                    <a:pt x="177711" y="14820"/>
                  </a:lnTo>
                  <a:close/>
                </a:path>
                <a:path w="1022350" h="44450">
                  <a:moveTo>
                    <a:pt x="236969" y="14820"/>
                  </a:moveTo>
                  <a:lnTo>
                    <a:pt x="222161" y="14820"/>
                  </a:lnTo>
                  <a:lnTo>
                    <a:pt x="222161" y="29629"/>
                  </a:lnTo>
                  <a:lnTo>
                    <a:pt x="207352" y="29629"/>
                  </a:lnTo>
                  <a:lnTo>
                    <a:pt x="192544" y="29629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36969" y="29629"/>
                  </a:lnTo>
                  <a:lnTo>
                    <a:pt x="236969" y="14820"/>
                  </a:lnTo>
                  <a:close/>
                </a:path>
                <a:path w="1022350" h="44450">
                  <a:moveTo>
                    <a:pt x="266598" y="14820"/>
                  </a:moveTo>
                  <a:lnTo>
                    <a:pt x="251790" y="14820"/>
                  </a:ln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lnTo>
                    <a:pt x="266598" y="14820"/>
                  </a:lnTo>
                  <a:close/>
                </a:path>
                <a:path w="1022350" h="44450">
                  <a:moveTo>
                    <a:pt x="296214" y="14820"/>
                  </a:moveTo>
                  <a:lnTo>
                    <a:pt x="281406" y="14820"/>
                  </a:lnTo>
                  <a:lnTo>
                    <a:pt x="281406" y="29629"/>
                  </a:lnTo>
                  <a:lnTo>
                    <a:pt x="296214" y="29629"/>
                  </a:lnTo>
                  <a:lnTo>
                    <a:pt x="296214" y="14820"/>
                  </a:lnTo>
                  <a:close/>
                </a:path>
                <a:path w="1022350" h="44450">
                  <a:moveTo>
                    <a:pt x="325843" y="14820"/>
                  </a:moveTo>
                  <a:lnTo>
                    <a:pt x="311035" y="14820"/>
                  </a:lnTo>
                  <a:lnTo>
                    <a:pt x="311035" y="29629"/>
                  </a:lnTo>
                  <a:lnTo>
                    <a:pt x="296214" y="29629"/>
                  </a:lnTo>
                  <a:lnTo>
                    <a:pt x="296214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29"/>
                  </a:lnTo>
                  <a:lnTo>
                    <a:pt x="325843" y="1482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20"/>
                  </a:lnTo>
                  <a:lnTo>
                    <a:pt x="370281" y="14820"/>
                  </a:lnTo>
                  <a:lnTo>
                    <a:pt x="370281" y="29629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33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29526" y="0"/>
                  </a:moveTo>
                  <a:lnTo>
                    <a:pt x="414705" y="0"/>
                  </a:lnTo>
                  <a:lnTo>
                    <a:pt x="414705" y="14833"/>
                  </a:lnTo>
                  <a:lnTo>
                    <a:pt x="429526" y="14833"/>
                  </a:lnTo>
                  <a:lnTo>
                    <a:pt x="429526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20"/>
                  </a:lnTo>
                  <a:lnTo>
                    <a:pt x="562825" y="14820"/>
                  </a:lnTo>
                  <a:lnTo>
                    <a:pt x="562825" y="0"/>
                  </a:lnTo>
                  <a:lnTo>
                    <a:pt x="548005" y="0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488759" y="0"/>
                  </a:lnTo>
                  <a:lnTo>
                    <a:pt x="488759" y="14820"/>
                  </a:lnTo>
                  <a:lnTo>
                    <a:pt x="473951" y="14820"/>
                  </a:lnTo>
                  <a:lnTo>
                    <a:pt x="473951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44334" y="14820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73951" y="29629"/>
                  </a:lnTo>
                  <a:lnTo>
                    <a:pt x="488759" y="29629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18388" y="14833"/>
                  </a:lnTo>
                  <a:lnTo>
                    <a:pt x="533196" y="14833"/>
                  </a:lnTo>
                  <a:lnTo>
                    <a:pt x="533196" y="29629"/>
                  </a:lnTo>
                  <a:lnTo>
                    <a:pt x="548005" y="29629"/>
                  </a:lnTo>
                  <a:lnTo>
                    <a:pt x="562825" y="29629"/>
                  </a:lnTo>
                  <a:lnTo>
                    <a:pt x="577634" y="29629"/>
                  </a:lnTo>
                  <a:lnTo>
                    <a:pt x="592429" y="29629"/>
                  </a:lnTo>
                  <a:lnTo>
                    <a:pt x="592429" y="14833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66496" y="0"/>
                  </a:moveTo>
                  <a:lnTo>
                    <a:pt x="651687" y="0"/>
                  </a:lnTo>
                  <a:lnTo>
                    <a:pt x="651687" y="14820"/>
                  </a:lnTo>
                  <a:lnTo>
                    <a:pt x="636879" y="14820"/>
                  </a:lnTo>
                  <a:lnTo>
                    <a:pt x="636879" y="0"/>
                  </a:lnTo>
                  <a:lnTo>
                    <a:pt x="622071" y="0"/>
                  </a:lnTo>
                  <a:lnTo>
                    <a:pt x="607250" y="0"/>
                  </a:lnTo>
                  <a:lnTo>
                    <a:pt x="607250" y="14820"/>
                  </a:lnTo>
                  <a:lnTo>
                    <a:pt x="592442" y="14820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22071" y="29629"/>
                  </a:lnTo>
                  <a:lnTo>
                    <a:pt x="622071" y="14833"/>
                  </a:lnTo>
                  <a:lnTo>
                    <a:pt x="636879" y="14833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51687" y="14833"/>
                  </a:lnTo>
                  <a:lnTo>
                    <a:pt x="666496" y="14833"/>
                  </a:lnTo>
                  <a:lnTo>
                    <a:pt x="666496" y="0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81316" y="0"/>
                  </a:lnTo>
                  <a:lnTo>
                    <a:pt x="681316" y="14833"/>
                  </a:lnTo>
                  <a:lnTo>
                    <a:pt x="696125" y="14833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33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84999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55383" y="14820"/>
                  </a:lnTo>
                  <a:lnTo>
                    <a:pt x="740575" y="14820"/>
                  </a:ln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25754" y="14833"/>
                  </a:lnTo>
                  <a:lnTo>
                    <a:pt x="740575" y="14833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70191" y="14833"/>
                  </a:lnTo>
                  <a:lnTo>
                    <a:pt x="784999" y="14833"/>
                  </a:lnTo>
                  <a:lnTo>
                    <a:pt x="784999" y="0"/>
                  </a:lnTo>
                  <a:close/>
                </a:path>
                <a:path w="1022350" h="44450">
                  <a:moveTo>
                    <a:pt x="873874" y="14820"/>
                  </a:moveTo>
                  <a:lnTo>
                    <a:pt x="859053" y="14820"/>
                  </a:lnTo>
                  <a:lnTo>
                    <a:pt x="844245" y="14820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799820" y="0"/>
                  </a:lnTo>
                  <a:lnTo>
                    <a:pt x="799820" y="14820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33"/>
                  </a:lnTo>
                  <a:lnTo>
                    <a:pt x="844245" y="14833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73874" y="14820"/>
                  </a:lnTo>
                  <a:close/>
                </a:path>
                <a:path w="1022350" h="44450">
                  <a:moveTo>
                    <a:pt x="962736" y="14820"/>
                  </a:moveTo>
                  <a:lnTo>
                    <a:pt x="947928" y="14820"/>
                  </a:lnTo>
                  <a:lnTo>
                    <a:pt x="947928" y="0"/>
                  </a:lnTo>
                  <a:lnTo>
                    <a:pt x="933119" y="0"/>
                  </a:lnTo>
                  <a:lnTo>
                    <a:pt x="933119" y="14820"/>
                  </a:lnTo>
                  <a:lnTo>
                    <a:pt x="918298" y="14820"/>
                  </a:lnTo>
                  <a:lnTo>
                    <a:pt x="918298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888682" y="14820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33"/>
                  </a:lnTo>
                  <a:lnTo>
                    <a:pt x="918298" y="14833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33119" y="14833"/>
                  </a:lnTo>
                  <a:lnTo>
                    <a:pt x="947928" y="14833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2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77544" y="14833"/>
                  </a:lnTo>
                  <a:lnTo>
                    <a:pt x="992365" y="14833"/>
                  </a:lnTo>
                  <a:lnTo>
                    <a:pt x="1007173" y="14833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33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99336" y="514860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close/>
                </a:path>
                <a:path w="1022350" h="44450">
                  <a:moveTo>
                    <a:pt x="59245" y="29616"/>
                  </a:moveTo>
                  <a:lnTo>
                    <a:pt x="44424" y="29616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14808" y="29616"/>
                  </a:lnTo>
                  <a:lnTo>
                    <a:pt x="29616" y="29616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16"/>
                  </a:lnTo>
                  <a:close/>
                </a:path>
                <a:path w="1022350" h="44450">
                  <a:moveTo>
                    <a:pt x="103670" y="29616"/>
                  </a:moveTo>
                  <a:lnTo>
                    <a:pt x="88861" y="29616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70" y="29616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22161" y="29616"/>
                  </a:move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16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281406" y="29616"/>
                  </a:moveTo>
                  <a:lnTo>
                    <a:pt x="266598" y="29616"/>
                  </a:lnTo>
                  <a:lnTo>
                    <a:pt x="266598" y="44437"/>
                  </a:lnTo>
                  <a:lnTo>
                    <a:pt x="281406" y="44437"/>
                  </a:lnTo>
                  <a:lnTo>
                    <a:pt x="281406" y="29616"/>
                  </a:lnTo>
                  <a:close/>
                </a:path>
                <a:path w="1022350" h="44450">
                  <a:moveTo>
                    <a:pt x="311035" y="29616"/>
                  </a:moveTo>
                  <a:lnTo>
                    <a:pt x="296214" y="29616"/>
                  </a:lnTo>
                  <a:lnTo>
                    <a:pt x="296214" y="44437"/>
                  </a:lnTo>
                  <a:lnTo>
                    <a:pt x="311035" y="44437"/>
                  </a:lnTo>
                  <a:lnTo>
                    <a:pt x="311035" y="29616"/>
                  </a:lnTo>
                  <a:close/>
                </a:path>
                <a:path w="1022350" h="44450">
                  <a:moveTo>
                    <a:pt x="340652" y="0"/>
                  </a:moveTo>
                  <a:lnTo>
                    <a:pt x="325843" y="0"/>
                  </a:lnTo>
                  <a:lnTo>
                    <a:pt x="311035" y="0"/>
                  </a:ln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14808"/>
                  </a:lnTo>
                  <a:lnTo>
                    <a:pt x="340652" y="14808"/>
                  </a:lnTo>
                  <a:lnTo>
                    <a:pt x="340652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55460" y="0"/>
                  </a:lnTo>
                  <a:lnTo>
                    <a:pt x="355460" y="14808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73951" y="0"/>
                  </a:moveTo>
                  <a:lnTo>
                    <a:pt x="459143" y="0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44334" y="29616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29526" y="29616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51" y="44437"/>
                  </a:lnTo>
                  <a:lnTo>
                    <a:pt x="473951" y="29616"/>
                  </a:lnTo>
                  <a:lnTo>
                    <a:pt x="473951" y="14808"/>
                  </a:lnTo>
                  <a:lnTo>
                    <a:pt x="473951" y="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488759" y="0"/>
                  </a:lnTo>
                  <a:lnTo>
                    <a:pt x="488759" y="14808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33196" y="29616"/>
                  </a:moveTo>
                  <a:lnTo>
                    <a:pt x="518388" y="29616"/>
                  </a:lnTo>
                  <a:lnTo>
                    <a:pt x="503580" y="29616"/>
                  </a:lnTo>
                  <a:lnTo>
                    <a:pt x="488759" y="29616"/>
                  </a:lnTo>
                  <a:lnTo>
                    <a:pt x="488759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16"/>
                  </a:lnTo>
                  <a:close/>
                </a:path>
                <a:path w="1022350" h="44450">
                  <a:moveTo>
                    <a:pt x="548005" y="0"/>
                  </a:moveTo>
                  <a:lnTo>
                    <a:pt x="533196" y="0"/>
                  </a:lnTo>
                  <a:lnTo>
                    <a:pt x="533196" y="14808"/>
                  </a:lnTo>
                  <a:lnTo>
                    <a:pt x="548005" y="14808"/>
                  </a:lnTo>
                  <a:lnTo>
                    <a:pt x="548005" y="0"/>
                  </a:lnTo>
                  <a:close/>
                </a:path>
                <a:path w="1022350" h="44450">
                  <a:moveTo>
                    <a:pt x="562825" y="14808"/>
                  </a:moveTo>
                  <a:lnTo>
                    <a:pt x="548005" y="14808"/>
                  </a:lnTo>
                  <a:lnTo>
                    <a:pt x="548005" y="29616"/>
                  </a:lnTo>
                  <a:lnTo>
                    <a:pt x="562825" y="29616"/>
                  </a:lnTo>
                  <a:lnTo>
                    <a:pt x="562825" y="14808"/>
                  </a:lnTo>
                  <a:close/>
                </a:path>
                <a:path w="1022350" h="44450">
                  <a:moveTo>
                    <a:pt x="592429" y="29616"/>
                  </a:moveTo>
                  <a:lnTo>
                    <a:pt x="577634" y="29616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16"/>
                  </a:lnTo>
                  <a:close/>
                </a:path>
                <a:path w="1022350" h="44450">
                  <a:moveTo>
                    <a:pt x="607250" y="0"/>
                  </a:moveTo>
                  <a:lnTo>
                    <a:pt x="592442" y="0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592442" y="44437"/>
                  </a:lnTo>
                  <a:lnTo>
                    <a:pt x="607250" y="44437"/>
                  </a:lnTo>
                  <a:lnTo>
                    <a:pt x="607250" y="29616"/>
                  </a:lnTo>
                  <a:lnTo>
                    <a:pt x="607250" y="14808"/>
                  </a:lnTo>
                  <a:lnTo>
                    <a:pt x="607250" y="0"/>
                  </a:lnTo>
                  <a:close/>
                </a:path>
                <a:path w="1022350" h="44450">
                  <a:moveTo>
                    <a:pt x="636879" y="0"/>
                  </a:moveTo>
                  <a:lnTo>
                    <a:pt x="622071" y="0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36879" y="14808"/>
                  </a:lnTo>
                  <a:lnTo>
                    <a:pt x="636879" y="0"/>
                  </a:lnTo>
                  <a:close/>
                </a:path>
                <a:path w="1022350" h="44450">
                  <a:moveTo>
                    <a:pt x="666496" y="29616"/>
                  </a:moveTo>
                  <a:lnTo>
                    <a:pt x="651687" y="29616"/>
                  </a:lnTo>
                  <a:lnTo>
                    <a:pt x="636879" y="29616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66496" y="44437"/>
                  </a:lnTo>
                  <a:lnTo>
                    <a:pt x="666496" y="29616"/>
                  </a:lnTo>
                  <a:close/>
                </a:path>
                <a:path w="1022350" h="44450">
                  <a:moveTo>
                    <a:pt x="666496" y="0"/>
                  </a:moveTo>
                  <a:lnTo>
                    <a:pt x="651687" y="0"/>
                  </a:lnTo>
                  <a:lnTo>
                    <a:pt x="651687" y="14808"/>
                  </a:lnTo>
                  <a:lnTo>
                    <a:pt x="666496" y="14808"/>
                  </a:lnTo>
                  <a:lnTo>
                    <a:pt x="666496" y="0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66496" y="14808"/>
                  </a:lnTo>
                  <a:lnTo>
                    <a:pt x="666496" y="29616"/>
                  </a:lnTo>
                  <a:lnTo>
                    <a:pt x="681316" y="29616"/>
                  </a:lnTo>
                  <a:lnTo>
                    <a:pt x="681316" y="44437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10933" y="29616"/>
                  </a:lnTo>
                  <a:lnTo>
                    <a:pt x="696125" y="29616"/>
                  </a:lnTo>
                  <a:lnTo>
                    <a:pt x="696125" y="14808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40575" y="0"/>
                  </a:moveTo>
                  <a:lnTo>
                    <a:pt x="725754" y="0"/>
                  </a:lnTo>
                  <a:lnTo>
                    <a:pt x="725754" y="14808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22350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25754" y="29616"/>
                  </a:lnTo>
                  <a:lnTo>
                    <a:pt x="710946" y="29616"/>
                  </a:lnTo>
                  <a:lnTo>
                    <a:pt x="710946" y="44437"/>
                  </a:lnTo>
                  <a:lnTo>
                    <a:pt x="725754" y="44437"/>
                  </a:lnTo>
                  <a:lnTo>
                    <a:pt x="740575" y="44437"/>
                  </a:lnTo>
                  <a:lnTo>
                    <a:pt x="755383" y="44437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22350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59053" y="0"/>
                  </a:moveTo>
                  <a:lnTo>
                    <a:pt x="844245" y="0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1022350" h="44450">
                  <a:moveTo>
                    <a:pt x="888682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33119" y="0"/>
                  </a:lnTo>
                  <a:lnTo>
                    <a:pt x="933119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14144" y="5178221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14820"/>
                  </a:lnTo>
                  <a:close/>
                </a:path>
                <a:path w="1007744" h="44450">
                  <a:moveTo>
                    <a:pt x="133299" y="29629"/>
                  </a:moveTo>
                  <a:lnTo>
                    <a:pt x="118491" y="29629"/>
                  </a:lnTo>
                  <a:lnTo>
                    <a:pt x="103682" y="29629"/>
                  </a:lnTo>
                  <a:lnTo>
                    <a:pt x="103682" y="14820"/>
                  </a:lnTo>
                  <a:lnTo>
                    <a:pt x="88861" y="14820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44437" y="14820"/>
                  </a:lnTo>
                  <a:lnTo>
                    <a:pt x="44437" y="29629"/>
                  </a:lnTo>
                  <a:lnTo>
                    <a:pt x="29616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133299" y="44437"/>
                  </a:lnTo>
                  <a:lnTo>
                    <a:pt x="133299" y="29629"/>
                  </a:lnTo>
                  <a:close/>
                </a:path>
                <a:path w="1007744" h="44450">
                  <a:moveTo>
                    <a:pt x="148107" y="14820"/>
                  </a:moveTo>
                  <a:lnTo>
                    <a:pt x="133299" y="14820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07744" h="44450">
                  <a:moveTo>
                    <a:pt x="222161" y="14820"/>
                  </a:moveTo>
                  <a:lnTo>
                    <a:pt x="207352" y="14820"/>
                  </a:lnTo>
                  <a:lnTo>
                    <a:pt x="192544" y="14820"/>
                  </a:lnTo>
                  <a:lnTo>
                    <a:pt x="177736" y="14820"/>
                  </a:lnTo>
                  <a:lnTo>
                    <a:pt x="162915" y="14820"/>
                  </a:lnTo>
                  <a:lnTo>
                    <a:pt x="162915" y="29629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22161" y="29629"/>
                  </a:lnTo>
                  <a:lnTo>
                    <a:pt x="222161" y="14820"/>
                  </a:lnTo>
                  <a:close/>
                </a:path>
                <a:path w="1007744" h="44450">
                  <a:moveTo>
                    <a:pt x="325843" y="29629"/>
                  </a:moveTo>
                  <a:lnTo>
                    <a:pt x="311035" y="29629"/>
                  </a:lnTo>
                  <a:lnTo>
                    <a:pt x="311035" y="14820"/>
                  </a:lnTo>
                  <a:lnTo>
                    <a:pt x="296227" y="14820"/>
                  </a:lnTo>
                  <a:lnTo>
                    <a:pt x="281406" y="14820"/>
                  </a:lnTo>
                  <a:lnTo>
                    <a:pt x="266598" y="14820"/>
                  </a:lnTo>
                  <a:lnTo>
                    <a:pt x="251790" y="14820"/>
                  </a:lnTo>
                  <a:lnTo>
                    <a:pt x="251790" y="29629"/>
                  </a:lnTo>
                  <a:lnTo>
                    <a:pt x="236982" y="29629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29"/>
                  </a:lnTo>
                  <a:close/>
                </a:path>
                <a:path w="1007744" h="44450">
                  <a:moveTo>
                    <a:pt x="355473" y="14820"/>
                  </a:moveTo>
                  <a:lnTo>
                    <a:pt x="340652" y="14820"/>
                  </a:lnTo>
                  <a:lnTo>
                    <a:pt x="340652" y="29629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55473" y="14820"/>
                  </a:lnTo>
                  <a:close/>
                </a:path>
                <a:path w="1007744" h="44450">
                  <a:moveTo>
                    <a:pt x="385076" y="14820"/>
                  </a:moveTo>
                  <a:lnTo>
                    <a:pt x="370281" y="14820"/>
                  </a:lnTo>
                  <a:lnTo>
                    <a:pt x="370281" y="29629"/>
                  </a:lnTo>
                  <a:lnTo>
                    <a:pt x="385076" y="29629"/>
                  </a:lnTo>
                  <a:lnTo>
                    <a:pt x="385076" y="14820"/>
                  </a:lnTo>
                  <a:close/>
                </a:path>
                <a:path w="1007744" h="44450">
                  <a:moveTo>
                    <a:pt x="414718" y="14820"/>
                  </a:moveTo>
                  <a:lnTo>
                    <a:pt x="399897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97" y="44437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07744" h="44450">
                  <a:moveTo>
                    <a:pt x="548017" y="14820"/>
                  </a:moveTo>
                  <a:lnTo>
                    <a:pt x="533196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03580" y="29629"/>
                  </a:lnTo>
                  <a:lnTo>
                    <a:pt x="503580" y="14820"/>
                  </a:lnTo>
                  <a:lnTo>
                    <a:pt x="488772" y="14820"/>
                  </a:lnTo>
                  <a:lnTo>
                    <a:pt x="488772" y="29629"/>
                  </a:lnTo>
                  <a:lnTo>
                    <a:pt x="473964" y="29629"/>
                  </a:lnTo>
                  <a:lnTo>
                    <a:pt x="459143" y="29629"/>
                  </a:lnTo>
                  <a:lnTo>
                    <a:pt x="444334" y="29629"/>
                  </a:lnTo>
                  <a:lnTo>
                    <a:pt x="429526" y="29629"/>
                  </a:lnTo>
                  <a:lnTo>
                    <a:pt x="414718" y="29629"/>
                  </a:lnTo>
                  <a:lnTo>
                    <a:pt x="414718" y="44437"/>
                  </a:lnTo>
                  <a:lnTo>
                    <a:pt x="533196" y="44437"/>
                  </a:lnTo>
                  <a:lnTo>
                    <a:pt x="533196" y="29629"/>
                  </a:lnTo>
                  <a:lnTo>
                    <a:pt x="548017" y="29629"/>
                  </a:lnTo>
                  <a:lnTo>
                    <a:pt x="548017" y="14820"/>
                  </a:lnTo>
                  <a:close/>
                </a:path>
                <a:path w="1007744" h="44450">
                  <a:moveTo>
                    <a:pt x="577621" y="14820"/>
                  </a:moveTo>
                  <a:lnTo>
                    <a:pt x="562825" y="14820"/>
                  </a:lnTo>
                  <a:lnTo>
                    <a:pt x="562825" y="29629"/>
                  </a:lnTo>
                  <a:lnTo>
                    <a:pt x="577621" y="29629"/>
                  </a:lnTo>
                  <a:lnTo>
                    <a:pt x="577621" y="14820"/>
                  </a:lnTo>
                  <a:close/>
                </a:path>
                <a:path w="1007744" h="44450">
                  <a:moveTo>
                    <a:pt x="636879" y="14820"/>
                  </a:moveTo>
                  <a:lnTo>
                    <a:pt x="622071" y="14820"/>
                  </a:lnTo>
                  <a:lnTo>
                    <a:pt x="607263" y="14820"/>
                  </a:lnTo>
                  <a:lnTo>
                    <a:pt x="592442" y="14820"/>
                  </a:lnTo>
                  <a:lnTo>
                    <a:pt x="577634" y="14820"/>
                  </a:lnTo>
                  <a:lnTo>
                    <a:pt x="577634" y="29629"/>
                  </a:lnTo>
                  <a:lnTo>
                    <a:pt x="592442" y="29629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20"/>
                  </a:lnTo>
                  <a:close/>
                </a:path>
                <a:path w="1007744" h="44450">
                  <a:moveTo>
                    <a:pt x="725766" y="14820"/>
                  </a:moveTo>
                  <a:lnTo>
                    <a:pt x="710946" y="14820"/>
                  </a:lnTo>
                  <a:lnTo>
                    <a:pt x="696137" y="14820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25766" y="29629"/>
                  </a:lnTo>
                  <a:lnTo>
                    <a:pt x="725766" y="14820"/>
                  </a:lnTo>
                  <a:close/>
                </a:path>
                <a:path w="1007744" h="44450">
                  <a:moveTo>
                    <a:pt x="740575" y="0"/>
                  </a:moveTo>
                  <a:lnTo>
                    <a:pt x="725766" y="0"/>
                  </a:lnTo>
                  <a:lnTo>
                    <a:pt x="725766" y="14820"/>
                  </a:lnTo>
                  <a:lnTo>
                    <a:pt x="740575" y="14820"/>
                  </a:lnTo>
                  <a:lnTo>
                    <a:pt x="740575" y="0"/>
                  </a:lnTo>
                  <a:close/>
                </a:path>
                <a:path w="1007744" h="44450">
                  <a:moveTo>
                    <a:pt x="755383" y="14820"/>
                  </a:moveTo>
                  <a:lnTo>
                    <a:pt x="740575" y="14820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1007744" h="44450">
                  <a:moveTo>
                    <a:pt x="785012" y="14820"/>
                  </a:moveTo>
                  <a:lnTo>
                    <a:pt x="770191" y="14820"/>
                  </a:lnTo>
                  <a:lnTo>
                    <a:pt x="770191" y="29629"/>
                  </a:lnTo>
                  <a:lnTo>
                    <a:pt x="785012" y="29629"/>
                  </a:lnTo>
                  <a:lnTo>
                    <a:pt x="785012" y="14820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85012" y="14820"/>
                  </a:lnTo>
                  <a:lnTo>
                    <a:pt x="799820" y="14820"/>
                  </a:lnTo>
                  <a:lnTo>
                    <a:pt x="814628" y="14820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20"/>
                  </a:lnTo>
                  <a:lnTo>
                    <a:pt x="814628" y="14820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44245" y="14820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873874" y="0"/>
                  </a:moveTo>
                  <a:lnTo>
                    <a:pt x="859066" y="0"/>
                  </a:lnTo>
                  <a:lnTo>
                    <a:pt x="859066" y="14820"/>
                  </a:lnTo>
                  <a:lnTo>
                    <a:pt x="859066" y="29629"/>
                  </a:lnTo>
                  <a:lnTo>
                    <a:pt x="873874" y="29629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1007744" h="44450">
                  <a:moveTo>
                    <a:pt x="918311" y="14820"/>
                  </a:moveTo>
                  <a:lnTo>
                    <a:pt x="903490" y="14820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20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311" y="29629"/>
                  </a:lnTo>
                  <a:lnTo>
                    <a:pt x="918311" y="14820"/>
                  </a:lnTo>
                  <a:close/>
                </a:path>
                <a:path w="1007744" h="44450">
                  <a:moveTo>
                    <a:pt x="977557" y="0"/>
                  </a:moveTo>
                  <a:lnTo>
                    <a:pt x="962736" y="0"/>
                  </a:lnTo>
                  <a:lnTo>
                    <a:pt x="947928" y="0"/>
                  </a:lnTo>
                  <a:lnTo>
                    <a:pt x="933119" y="0"/>
                  </a:lnTo>
                  <a:lnTo>
                    <a:pt x="918311" y="0"/>
                  </a:lnTo>
                  <a:lnTo>
                    <a:pt x="918311" y="14820"/>
                  </a:lnTo>
                  <a:lnTo>
                    <a:pt x="933119" y="14820"/>
                  </a:lnTo>
                  <a:lnTo>
                    <a:pt x="947928" y="14820"/>
                  </a:lnTo>
                  <a:lnTo>
                    <a:pt x="962736" y="14820"/>
                  </a:lnTo>
                  <a:lnTo>
                    <a:pt x="977557" y="14820"/>
                  </a:lnTo>
                  <a:lnTo>
                    <a:pt x="977557" y="0"/>
                  </a:lnTo>
                  <a:close/>
                </a:path>
                <a:path w="1007744" h="44450">
                  <a:moveTo>
                    <a:pt x="992365" y="14820"/>
                  </a:moveTo>
                  <a:lnTo>
                    <a:pt x="977557" y="14820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2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20"/>
                  </a:lnTo>
                  <a:lnTo>
                    <a:pt x="1007173" y="14820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14144" y="5207850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lnTo>
                    <a:pt x="29616" y="29616"/>
                  </a:lnTo>
                  <a:lnTo>
                    <a:pt x="44437" y="29616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07744" h="44450">
                  <a:moveTo>
                    <a:pt x="88861" y="29616"/>
                  </a:moveTo>
                  <a:lnTo>
                    <a:pt x="74053" y="29616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16"/>
                  </a:lnTo>
                  <a:close/>
                </a:path>
                <a:path w="1007744" h="44450">
                  <a:moveTo>
                    <a:pt x="133299" y="29616"/>
                  </a:moveTo>
                  <a:lnTo>
                    <a:pt x="118491" y="29616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61" y="29616"/>
                  </a:move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16"/>
                  </a:lnTo>
                  <a:close/>
                </a:path>
                <a:path w="1007744" h="44450">
                  <a:moveTo>
                    <a:pt x="266598" y="14808"/>
                  </a:moveTo>
                  <a:lnTo>
                    <a:pt x="251790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66598" y="14808"/>
                  </a:lnTo>
                  <a:close/>
                </a:path>
                <a:path w="1007744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40652" y="14808"/>
                  </a:lnTo>
                  <a:lnTo>
                    <a:pt x="340652" y="29616"/>
                  </a:lnTo>
                  <a:lnTo>
                    <a:pt x="325843" y="29616"/>
                  </a:lnTo>
                  <a:lnTo>
                    <a:pt x="311035" y="29616"/>
                  </a:lnTo>
                  <a:lnTo>
                    <a:pt x="311035" y="14808"/>
                  </a:lnTo>
                  <a:lnTo>
                    <a:pt x="296227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96227" y="29616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07744" h="44450">
                  <a:moveTo>
                    <a:pt x="385076" y="29616"/>
                  </a:moveTo>
                  <a:lnTo>
                    <a:pt x="370281" y="29616"/>
                  </a:lnTo>
                  <a:lnTo>
                    <a:pt x="370281" y="44437"/>
                  </a:lnTo>
                  <a:lnTo>
                    <a:pt x="385076" y="44437"/>
                  </a:lnTo>
                  <a:lnTo>
                    <a:pt x="385076" y="29616"/>
                  </a:lnTo>
                  <a:close/>
                </a:path>
                <a:path w="1007744" h="44450">
                  <a:moveTo>
                    <a:pt x="414718" y="29616"/>
                  </a:moveTo>
                  <a:lnTo>
                    <a:pt x="399897" y="29616"/>
                  </a:lnTo>
                  <a:lnTo>
                    <a:pt x="399897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85089" y="44437"/>
                  </a:lnTo>
                  <a:lnTo>
                    <a:pt x="399897" y="44437"/>
                  </a:lnTo>
                  <a:lnTo>
                    <a:pt x="414718" y="44437"/>
                  </a:lnTo>
                  <a:lnTo>
                    <a:pt x="414718" y="29616"/>
                  </a:lnTo>
                  <a:close/>
                </a:path>
                <a:path w="1007744" h="44450">
                  <a:moveTo>
                    <a:pt x="473964" y="14808"/>
                  </a:moveTo>
                  <a:lnTo>
                    <a:pt x="459143" y="14808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16"/>
                  </a:lnTo>
                  <a:lnTo>
                    <a:pt x="473964" y="29616"/>
                  </a:lnTo>
                  <a:lnTo>
                    <a:pt x="473964" y="14808"/>
                  </a:lnTo>
                  <a:close/>
                </a:path>
                <a:path w="1007744" h="44450">
                  <a:moveTo>
                    <a:pt x="548017" y="0"/>
                  </a:moveTo>
                  <a:lnTo>
                    <a:pt x="533196" y="0"/>
                  </a:lnTo>
                  <a:lnTo>
                    <a:pt x="518388" y="0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48017" y="14808"/>
                  </a:lnTo>
                  <a:lnTo>
                    <a:pt x="548017" y="0"/>
                  </a:lnTo>
                  <a:close/>
                </a:path>
                <a:path w="1007744" h="44450">
                  <a:moveTo>
                    <a:pt x="562825" y="14808"/>
                  </a:moveTo>
                  <a:lnTo>
                    <a:pt x="548017" y="14808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62825" y="14808"/>
                  </a:lnTo>
                  <a:close/>
                </a:path>
                <a:path w="1007744" h="44450">
                  <a:moveTo>
                    <a:pt x="577621" y="0"/>
                  </a:moveTo>
                  <a:lnTo>
                    <a:pt x="562825" y="0"/>
                  </a:lnTo>
                  <a:lnTo>
                    <a:pt x="562825" y="14808"/>
                  </a:lnTo>
                  <a:lnTo>
                    <a:pt x="577621" y="14808"/>
                  </a:lnTo>
                  <a:lnTo>
                    <a:pt x="577621" y="0"/>
                  </a:lnTo>
                  <a:close/>
                </a:path>
                <a:path w="1007744" h="44450">
                  <a:moveTo>
                    <a:pt x="666508" y="14808"/>
                  </a:moveTo>
                  <a:lnTo>
                    <a:pt x="651687" y="14808"/>
                  </a:lnTo>
                  <a:lnTo>
                    <a:pt x="651687" y="0"/>
                  </a:lnTo>
                  <a:lnTo>
                    <a:pt x="636879" y="0"/>
                  </a:lnTo>
                  <a:lnTo>
                    <a:pt x="622071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22071" y="29616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1007744" h="44450">
                  <a:moveTo>
                    <a:pt x="696125" y="0"/>
                  </a:moveTo>
                  <a:lnTo>
                    <a:pt x="681316" y="0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1007744" h="44450">
                  <a:moveTo>
                    <a:pt x="740575" y="14808"/>
                  </a:moveTo>
                  <a:lnTo>
                    <a:pt x="725766" y="14808"/>
                  </a:lnTo>
                  <a:lnTo>
                    <a:pt x="725766" y="0"/>
                  </a:lnTo>
                  <a:lnTo>
                    <a:pt x="710946" y="0"/>
                  </a:lnTo>
                  <a:lnTo>
                    <a:pt x="696137" y="0"/>
                  </a:lnTo>
                  <a:lnTo>
                    <a:pt x="696137" y="14808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40575" y="14808"/>
                  </a:lnTo>
                  <a:close/>
                </a:path>
                <a:path w="1007744" h="44450">
                  <a:moveTo>
                    <a:pt x="785012" y="14808"/>
                  </a:moveTo>
                  <a:lnTo>
                    <a:pt x="770191" y="14808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85012" y="14808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977557" y="0"/>
                  </a:moveTo>
                  <a:lnTo>
                    <a:pt x="977557" y="0"/>
                  </a:lnTo>
                  <a:lnTo>
                    <a:pt x="859066" y="0"/>
                  </a:lnTo>
                  <a:lnTo>
                    <a:pt x="859066" y="14808"/>
                  </a:lnTo>
                  <a:lnTo>
                    <a:pt x="844245" y="14808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88682" y="29616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29616"/>
                  </a:lnTo>
                  <a:lnTo>
                    <a:pt x="947928" y="29616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07744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9336" y="523746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148107" y="14820"/>
                  </a:moveTo>
                  <a:lnTo>
                    <a:pt x="133299" y="14820"/>
                  </a:lnTo>
                  <a:lnTo>
                    <a:pt x="118491" y="14820"/>
                  </a:lnTo>
                  <a:lnTo>
                    <a:pt x="118491" y="29629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44424" y="14820"/>
                  </a:lnTo>
                  <a:lnTo>
                    <a:pt x="44424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133299" y="44437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22350" h="44450">
                  <a:moveTo>
                    <a:pt x="177711" y="29629"/>
                  </a:moveTo>
                  <a:lnTo>
                    <a:pt x="162915" y="29629"/>
                  </a:lnTo>
                  <a:lnTo>
                    <a:pt x="148107" y="29629"/>
                  </a:lnTo>
                  <a:lnTo>
                    <a:pt x="148107" y="44437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close/>
                </a:path>
                <a:path w="1022350" h="44450">
                  <a:moveTo>
                    <a:pt x="192544" y="29629"/>
                  </a:move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22350" h="44450">
                  <a:moveTo>
                    <a:pt x="222161" y="29629"/>
                  </a:move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29"/>
                  </a:lnTo>
                  <a:close/>
                </a:path>
                <a:path w="1022350" h="44450">
                  <a:moveTo>
                    <a:pt x="281406" y="14820"/>
                  </a:moveTo>
                  <a:lnTo>
                    <a:pt x="266598" y="14820"/>
                  </a:lnTo>
                  <a:lnTo>
                    <a:pt x="251790" y="14820"/>
                  </a:lnTo>
                  <a:lnTo>
                    <a:pt x="236969" y="14820"/>
                  </a:ln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81406" y="14820"/>
                  </a:lnTo>
                  <a:close/>
                </a:path>
                <a:path w="1022350" h="44450">
                  <a:moveTo>
                    <a:pt x="296214" y="29629"/>
                  </a:moveTo>
                  <a:lnTo>
                    <a:pt x="281406" y="29629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296214" y="29629"/>
                  </a:lnTo>
                  <a:close/>
                </a:path>
                <a:path w="1022350" h="44450">
                  <a:moveTo>
                    <a:pt x="325843" y="14820"/>
                  </a:moveTo>
                  <a:lnTo>
                    <a:pt x="311035" y="14820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14820"/>
                  </a:lnTo>
                  <a:close/>
                </a:path>
                <a:path w="1022350" h="44450">
                  <a:moveTo>
                    <a:pt x="399884" y="29629"/>
                  </a:moveTo>
                  <a:lnTo>
                    <a:pt x="385089" y="29629"/>
                  </a:lnTo>
                  <a:lnTo>
                    <a:pt x="370281" y="29629"/>
                  </a:lnTo>
                  <a:lnTo>
                    <a:pt x="355460" y="29629"/>
                  </a:lnTo>
                  <a:lnTo>
                    <a:pt x="355460" y="14820"/>
                  </a:lnTo>
                  <a:lnTo>
                    <a:pt x="340652" y="14820"/>
                  </a:lnTo>
                  <a:lnTo>
                    <a:pt x="340652" y="29629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60" y="44437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close/>
                </a:path>
                <a:path w="1022350" h="44450">
                  <a:moveTo>
                    <a:pt x="444334" y="14820"/>
                  </a:moveTo>
                  <a:lnTo>
                    <a:pt x="429526" y="14820"/>
                  </a:lnTo>
                  <a:lnTo>
                    <a:pt x="414705" y="1482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05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20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51" y="0"/>
                  </a:lnTo>
                  <a:lnTo>
                    <a:pt x="459143" y="0"/>
                  </a:lnTo>
                  <a:lnTo>
                    <a:pt x="459143" y="14820"/>
                  </a:lnTo>
                  <a:lnTo>
                    <a:pt x="459143" y="29629"/>
                  </a:lnTo>
                  <a:lnTo>
                    <a:pt x="473951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62825" y="0"/>
                  </a:lnTo>
                  <a:lnTo>
                    <a:pt x="548005" y="0"/>
                  </a:lnTo>
                  <a:lnTo>
                    <a:pt x="533196" y="0"/>
                  </a:lnTo>
                  <a:lnTo>
                    <a:pt x="533196" y="14820"/>
                  </a:lnTo>
                  <a:lnTo>
                    <a:pt x="533196" y="29629"/>
                  </a:lnTo>
                  <a:lnTo>
                    <a:pt x="548005" y="29629"/>
                  </a:lnTo>
                  <a:lnTo>
                    <a:pt x="548005" y="14820"/>
                  </a:lnTo>
                  <a:lnTo>
                    <a:pt x="562825" y="14820"/>
                  </a:lnTo>
                  <a:lnTo>
                    <a:pt x="577634" y="14820"/>
                  </a:lnTo>
                  <a:lnTo>
                    <a:pt x="577634" y="29629"/>
                  </a:lnTo>
                  <a:lnTo>
                    <a:pt x="592429" y="29629"/>
                  </a:lnTo>
                  <a:lnTo>
                    <a:pt x="592429" y="14820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66496" y="0"/>
                  </a:moveTo>
                  <a:lnTo>
                    <a:pt x="666496" y="0"/>
                  </a:lnTo>
                  <a:lnTo>
                    <a:pt x="592442" y="0"/>
                  </a:lnTo>
                  <a:lnTo>
                    <a:pt x="592442" y="14820"/>
                  </a:lnTo>
                  <a:lnTo>
                    <a:pt x="607250" y="14820"/>
                  </a:lnTo>
                  <a:lnTo>
                    <a:pt x="622071" y="14820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20"/>
                  </a:lnTo>
                  <a:lnTo>
                    <a:pt x="651687" y="14820"/>
                  </a:lnTo>
                  <a:lnTo>
                    <a:pt x="651687" y="29629"/>
                  </a:lnTo>
                  <a:lnTo>
                    <a:pt x="666496" y="29629"/>
                  </a:lnTo>
                  <a:lnTo>
                    <a:pt x="666496" y="14820"/>
                  </a:lnTo>
                  <a:lnTo>
                    <a:pt x="666496" y="0"/>
                  </a:lnTo>
                  <a:close/>
                </a:path>
                <a:path w="1022350" h="44450">
                  <a:moveTo>
                    <a:pt x="710933" y="14820"/>
                  </a:moveTo>
                  <a:lnTo>
                    <a:pt x="696125" y="14820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20"/>
                  </a:lnTo>
                  <a:close/>
                </a:path>
                <a:path w="1022350" h="44450">
                  <a:moveTo>
                    <a:pt x="740575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725754" y="14820"/>
                  </a:lnTo>
                  <a:lnTo>
                    <a:pt x="740575" y="14820"/>
                  </a:lnTo>
                  <a:lnTo>
                    <a:pt x="740575" y="0"/>
                  </a:lnTo>
                  <a:close/>
                </a:path>
                <a:path w="1022350" h="44450">
                  <a:moveTo>
                    <a:pt x="770191" y="14820"/>
                  </a:moveTo>
                  <a:lnTo>
                    <a:pt x="755383" y="14820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70191" y="14820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20" y="0"/>
                  </a:lnTo>
                  <a:lnTo>
                    <a:pt x="784999" y="0"/>
                  </a:lnTo>
                  <a:lnTo>
                    <a:pt x="770191" y="0"/>
                  </a:lnTo>
                  <a:lnTo>
                    <a:pt x="770191" y="14820"/>
                  </a:lnTo>
                  <a:lnTo>
                    <a:pt x="784999" y="14820"/>
                  </a:lnTo>
                  <a:lnTo>
                    <a:pt x="784999" y="29629"/>
                  </a:lnTo>
                  <a:lnTo>
                    <a:pt x="799820" y="29629"/>
                  </a:lnTo>
                  <a:lnTo>
                    <a:pt x="799820" y="14820"/>
                  </a:lnTo>
                  <a:lnTo>
                    <a:pt x="814628" y="14820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44245" y="14820"/>
                  </a:moveTo>
                  <a:lnTo>
                    <a:pt x="829437" y="14820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44245" y="1482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44245" y="0"/>
                  </a:lnTo>
                  <a:lnTo>
                    <a:pt x="844245" y="14820"/>
                  </a:lnTo>
                  <a:lnTo>
                    <a:pt x="859053" y="14820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03490" y="0"/>
                  </a:moveTo>
                  <a:lnTo>
                    <a:pt x="888682" y="0"/>
                  </a:lnTo>
                  <a:lnTo>
                    <a:pt x="888682" y="14820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18298" y="14820"/>
                  </a:lnTo>
                  <a:lnTo>
                    <a:pt x="933119" y="14820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1007173" y="14820"/>
                  </a:moveTo>
                  <a:lnTo>
                    <a:pt x="992365" y="1482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77544" y="14820"/>
                  </a:lnTo>
                  <a:lnTo>
                    <a:pt x="962736" y="14820"/>
                  </a:lnTo>
                  <a:lnTo>
                    <a:pt x="962736" y="0"/>
                  </a:lnTo>
                  <a:lnTo>
                    <a:pt x="947928" y="0"/>
                  </a:lnTo>
                  <a:lnTo>
                    <a:pt x="947928" y="14820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07173" y="1482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20"/>
                  </a:lnTo>
                  <a:lnTo>
                    <a:pt x="1021981" y="14820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14144" y="5267096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37" y="29616"/>
                  </a:moveTo>
                  <a:lnTo>
                    <a:pt x="29616" y="29616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16"/>
                  </a:lnTo>
                  <a:close/>
                </a:path>
                <a:path w="1007744" h="44450">
                  <a:moveTo>
                    <a:pt x="74053" y="14808"/>
                  </a:move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74053" y="14808"/>
                  </a:lnTo>
                  <a:close/>
                </a:path>
                <a:path w="1007744" h="44450">
                  <a:moveTo>
                    <a:pt x="162902" y="14808"/>
                  </a:moveTo>
                  <a:lnTo>
                    <a:pt x="148107" y="14808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62902" y="29616"/>
                  </a:lnTo>
                  <a:lnTo>
                    <a:pt x="162902" y="14808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61" y="14808"/>
                  </a:lnTo>
                  <a:lnTo>
                    <a:pt x="207352" y="14808"/>
                  </a:ln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22161" y="29616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296227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1007744" h="44450">
                  <a:moveTo>
                    <a:pt x="355473" y="14808"/>
                  </a:moveTo>
                  <a:lnTo>
                    <a:pt x="340652" y="14808"/>
                  </a:lnTo>
                  <a:lnTo>
                    <a:pt x="340652" y="29616"/>
                  </a:lnTo>
                  <a:lnTo>
                    <a:pt x="355473" y="29616"/>
                  </a:lnTo>
                  <a:lnTo>
                    <a:pt x="355473" y="14808"/>
                  </a:lnTo>
                  <a:close/>
                </a:path>
                <a:path w="1007744" h="44450">
                  <a:moveTo>
                    <a:pt x="385076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076" y="29616"/>
                  </a:lnTo>
                  <a:lnTo>
                    <a:pt x="385076" y="14808"/>
                  </a:lnTo>
                  <a:lnTo>
                    <a:pt x="385076" y="0"/>
                  </a:lnTo>
                  <a:close/>
                </a:path>
                <a:path w="1007744" h="44450">
                  <a:moveTo>
                    <a:pt x="444334" y="14808"/>
                  </a:moveTo>
                  <a:lnTo>
                    <a:pt x="429526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897" y="0"/>
                  </a:lnTo>
                  <a:lnTo>
                    <a:pt x="385089" y="0"/>
                  </a:lnTo>
                  <a:lnTo>
                    <a:pt x="385089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14808"/>
                  </a:lnTo>
                  <a:close/>
                </a:path>
                <a:path w="1007744" h="44450">
                  <a:moveTo>
                    <a:pt x="562825" y="0"/>
                  </a:moveTo>
                  <a:lnTo>
                    <a:pt x="562825" y="0"/>
                  </a:lnTo>
                  <a:lnTo>
                    <a:pt x="459143" y="0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73951" y="29616"/>
                  </a:lnTo>
                  <a:lnTo>
                    <a:pt x="488772" y="29616"/>
                  </a:lnTo>
                  <a:lnTo>
                    <a:pt x="503580" y="29616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62825" y="0"/>
                  </a:lnTo>
                  <a:close/>
                </a:path>
                <a:path w="1007744" h="44450">
                  <a:moveTo>
                    <a:pt x="651687" y="0"/>
                  </a:moveTo>
                  <a:lnTo>
                    <a:pt x="651687" y="0"/>
                  </a:lnTo>
                  <a:lnTo>
                    <a:pt x="577634" y="0"/>
                  </a:lnTo>
                  <a:lnTo>
                    <a:pt x="577634" y="14808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07744" h="44450">
                  <a:moveTo>
                    <a:pt x="696125" y="0"/>
                  </a:moveTo>
                  <a:lnTo>
                    <a:pt x="681316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1007744" h="44450">
                  <a:moveTo>
                    <a:pt x="755383" y="0"/>
                  </a:moveTo>
                  <a:lnTo>
                    <a:pt x="740575" y="0"/>
                  </a:lnTo>
                  <a:lnTo>
                    <a:pt x="725766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1007744" h="44450">
                  <a:moveTo>
                    <a:pt x="799820" y="14808"/>
                  </a:moveTo>
                  <a:lnTo>
                    <a:pt x="785012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99820" y="29616"/>
                  </a:lnTo>
                  <a:lnTo>
                    <a:pt x="799820" y="14808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962736" y="0"/>
                  </a:moveTo>
                  <a:lnTo>
                    <a:pt x="962736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18311" y="14808"/>
                  </a:lnTo>
                  <a:lnTo>
                    <a:pt x="918311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57" y="0"/>
                  </a:lnTo>
                  <a:lnTo>
                    <a:pt x="977557" y="14808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14144" y="5296712"/>
              <a:ext cx="977900" cy="44450"/>
            </a:xfrm>
            <a:custGeom>
              <a:avLst/>
              <a:gdLst/>
              <a:ahLst/>
              <a:cxnLst/>
              <a:rect l="l" t="t" r="r" b="b"/>
              <a:pathLst>
                <a:path w="977900" h="44450">
                  <a:moveTo>
                    <a:pt x="88861" y="29629"/>
                  </a:moveTo>
                  <a:lnTo>
                    <a:pt x="74053" y="29629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44437" y="14820"/>
                  </a:lnTo>
                  <a:lnTo>
                    <a:pt x="44437" y="0"/>
                  </a:lnTo>
                  <a:lnTo>
                    <a:pt x="29616" y="0"/>
                  </a:lnTo>
                  <a:lnTo>
                    <a:pt x="29616" y="14820"/>
                  </a:lnTo>
                  <a:lnTo>
                    <a:pt x="14808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29"/>
                  </a:lnTo>
                  <a:close/>
                </a:path>
                <a:path w="977900" h="44450">
                  <a:moveTo>
                    <a:pt x="103682" y="0"/>
                  </a:moveTo>
                  <a:lnTo>
                    <a:pt x="88861" y="0"/>
                  </a:lnTo>
                  <a:lnTo>
                    <a:pt x="74053" y="0"/>
                  </a:lnTo>
                  <a:lnTo>
                    <a:pt x="74053" y="14820"/>
                  </a:lnTo>
                  <a:lnTo>
                    <a:pt x="88861" y="14820"/>
                  </a:lnTo>
                  <a:lnTo>
                    <a:pt x="103682" y="14820"/>
                  </a:lnTo>
                  <a:lnTo>
                    <a:pt x="103682" y="0"/>
                  </a:lnTo>
                  <a:close/>
                </a:path>
                <a:path w="977900" h="44450">
                  <a:moveTo>
                    <a:pt x="148107" y="0"/>
                  </a:moveTo>
                  <a:lnTo>
                    <a:pt x="133299" y="0"/>
                  </a:lnTo>
                  <a:lnTo>
                    <a:pt x="133299" y="14820"/>
                  </a:lnTo>
                  <a:lnTo>
                    <a:pt x="118491" y="14820"/>
                  </a:lnTo>
                  <a:lnTo>
                    <a:pt x="103682" y="14820"/>
                  </a:lnTo>
                  <a:lnTo>
                    <a:pt x="103682" y="29629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20"/>
                  </a:lnTo>
                  <a:lnTo>
                    <a:pt x="148107" y="0"/>
                  </a:lnTo>
                  <a:close/>
                </a:path>
                <a:path w="977900" h="44450">
                  <a:moveTo>
                    <a:pt x="192544" y="14820"/>
                  </a:moveTo>
                  <a:lnTo>
                    <a:pt x="177736" y="14820"/>
                  </a:lnTo>
                  <a:lnTo>
                    <a:pt x="177736" y="0"/>
                  </a:lnTo>
                  <a:lnTo>
                    <a:pt x="162915" y="0"/>
                  </a:lnTo>
                  <a:lnTo>
                    <a:pt x="162915" y="14820"/>
                  </a:lnTo>
                  <a:lnTo>
                    <a:pt x="162915" y="29629"/>
                  </a:lnTo>
                  <a:lnTo>
                    <a:pt x="177736" y="29629"/>
                  </a:lnTo>
                  <a:lnTo>
                    <a:pt x="192544" y="29629"/>
                  </a:lnTo>
                  <a:lnTo>
                    <a:pt x="192544" y="14820"/>
                  </a:lnTo>
                  <a:close/>
                </a:path>
                <a:path w="977900" h="44450">
                  <a:moveTo>
                    <a:pt x="355473" y="0"/>
                  </a:moveTo>
                  <a:lnTo>
                    <a:pt x="340652" y="0"/>
                  </a:lnTo>
                  <a:lnTo>
                    <a:pt x="325843" y="0"/>
                  </a:lnTo>
                  <a:lnTo>
                    <a:pt x="311035" y="0"/>
                  </a:lnTo>
                  <a:lnTo>
                    <a:pt x="296227" y="0"/>
                  </a:lnTo>
                  <a:lnTo>
                    <a:pt x="296227" y="14820"/>
                  </a:lnTo>
                  <a:lnTo>
                    <a:pt x="281406" y="14820"/>
                  </a:lnTo>
                  <a:lnTo>
                    <a:pt x="281406" y="0"/>
                  </a:lnTo>
                  <a:lnTo>
                    <a:pt x="266598" y="0"/>
                  </a:lnTo>
                  <a:lnTo>
                    <a:pt x="266598" y="14820"/>
                  </a:lnTo>
                  <a:lnTo>
                    <a:pt x="251790" y="14820"/>
                  </a:lnTo>
                  <a:lnTo>
                    <a:pt x="251790" y="0"/>
                  </a:lnTo>
                  <a:lnTo>
                    <a:pt x="236982" y="0"/>
                  </a:lnTo>
                  <a:lnTo>
                    <a:pt x="236982" y="14820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11035" y="14820"/>
                  </a:lnTo>
                  <a:lnTo>
                    <a:pt x="325843" y="14820"/>
                  </a:lnTo>
                  <a:lnTo>
                    <a:pt x="340652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977900" h="44450">
                  <a:moveTo>
                    <a:pt x="385076" y="14820"/>
                  </a:moveTo>
                  <a:lnTo>
                    <a:pt x="370281" y="14820"/>
                  </a:lnTo>
                  <a:lnTo>
                    <a:pt x="370281" y="29629"/>
                  </a:lnTo>
                  <a:lnTo>
                    <a:pt x="385076" y="29629"/>
                  </a:lnTo>
                  <a:lnTo>
                    <a:pt x="385076" y="14820"/>
                  </a:lnTo>
                  <a:close/>
                </a:path>
                <a:path w="977900" h="44450">
                  <a:moveTo>
                    <a:pt x="414718" y="14820"/>
                  </a:move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977900" h="44450">
                  <a:moveTo>
                    <a:pt x="459143" y="0"/>
                  </a:moveTo>
                  <a:lnTo>
                    <a:pt x="444334" y="0"/>
                  </a:lnTo>
                  <a:lnTo>
                    <a:pt x="429526" y="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lnTo>
                    <a:pt x="459143" y="0"/>
                  </a:lnTo>
                  <a:close/>
                </a:path>
                <a:path w="977900" h="44450">
                  <a:moveTo>
                    <a:pt x="488772" y="0"/>
                  </a:moveTo>
                  <a:lnTo>
                    <a:pt x="473951" y="0"/>
                  </a:lnTo>
                  <a:lnTo>
                    <a:pt x="473951" y="14820"/>
                  </a:lnTo>
                  <a:lnTo>
                    <a:pt x="488772" y="14820"/>
                  </a:lnTo>
                  <a:lnTo>
                    <a:pt x="488772" y="0"/>
                  </a:lnTo>
                  <a:close/>
                </a:path>
                <a:path w="977900" h="44450">
                  <a:moveTo>
                    <a:pt x="503580" y="14820"/>
                  </a:moveTo>
                  <a:lnTo>
                    <a:pt x="488772" y="14820"/>
                  </a:lnTo>
                  <a:lnTo>
                    <a:pt x="488772" y="29629"/>
                  </a:lnTo>
                  <a:lnTo>
                    <a:pt x="503580" y="29629"/>
                  </a:lnTo>
                  <a:lnTo>
                    <a:pt x="503580" y="14820"/>
                  </a:lnTo>
                  <a:close/>
                </a:path>
                <a:path w="97790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0"/>
                  </a:lnTo>
                  <a:close/>
                </a:path>
                <a:path w="977900" h="44450">
                  <a:moveTo>
                    <a:pt x="533196" y="14820"/>
                  </a:moveTo>
                  <a:lnTo>
                    <a:pt x="518388" y="14820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33196" y="14820"/>
                  </a:lnTo>
                  <a:close/>
                </a:path>
                <a:path w="977900" h="44450">
                  <a:moveTo>
                    <a:pt x="577621" y="14820"/>
                  </a:moveTo>
                  <a:lnTo>
                    <a:pt x="562825" y="14820"/>
                  </a:lnTo>
                  <a:lnTo>
                    <a:pt x="562825" y="29629"/>
                  </a:lnTo>
                  <a:lnTo>
                    <a:pt x="577621" y="29629"/>
                  </a:lnTo>
                  <a:lnTo>
                    <a:pt x="577621" y="14820"/>
                  </a:lnTo>
                  <a:close/>
                </a:path>
                <a:path w="977900" h="44450">
                  <a:moveTo>
                    <a:pt x="592442" y="14820"/>
                  </a:moveTo>
                  <a:lnTo>
                    <a:pt x="577634" y="14820"/>
                  </a:lnTo>
                  <a:lnTo>
                    <a:pt x="577634" y="29629"/>
                  </a:lnTo>
                  <a:lnTo>
                    <a:pt x="592442" y="29629"/>
                  </a:lnTo>
                  <a:lnTo>
                    <a:pt x="592442" y="14820"/>
                  </a:lnTo>
                  <a:close/>
                </a:path>
                <a:path w="977900" h="44450">
                  <a:moveTo>
                    <a:pt x="622071" y="0"/>
                  </a:moveTo>
                  <a:lnTo>
                    <a:pt x="607263" y="0"/>
                  </a:lnTo>
                  <a:lnTo>
                    <a:pt x="592442" y="0"/>
                  </a:lnTo>
                  <a:lnTo>
                    <a:pt x="592442" y="14820"/>
                  </a:lnTo>
                  <a:lnTo>
                    <a:pt x="607263" y="14820"/>
                  </a:lnTo>
                  <a:lnTo>
                    <a:pt x="622071" y="14820"/>
                  </a:lnTo>
                  <a:lnTo>
                    <a:pt x="622071" y="0"/>
                  </a:lnTo>
                  <a:close/>
                </a:path>
                <a:path w="977900" h="44450">
                  <a:moveTo>
                    <a:pt x="666508" y="14820"/>
                  </a:moveTo>
                  <a:lnTo>
                    <a:pt x="651687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66508" y="29629"/>
                  </a:lnTo>
                  <a:lnTo>
                    <a:pt x="666508" y="14820"/>
                  </a:lnTo>
                  <a:close/>
                </a:path>
                <a:path w="977900" h="44450">
                  <a:moveTo>
                    <a:pt x="696125" y="14820"/>
                  </a:move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20"/>
                  </a:lnTo>
                  <a:close/>
                </a:path>
                <a:path w="977900" h="44450">
                  <a:moveTo>
                    <a:pt x="725766" y="0"/>
                  </a:moveTo>
                  <a:lnTo>
                    <a:pt x="710946" y="0"/>
                  </a:lnTo>
                  <a:lnTo>
                    <a:pt x="696137" y="0"/>
                  </a:lnTo>
                  <a:lnTo>
                    <a:pt x="696137" y="14820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10946" y="14820"/>
                  </a:lnTo>
                  <a:lnTo>
                    <a:pt x="725766" y="14820"/>
                  </a:lnTo>
                  <a:lnTo>
                    <a:pt x="725766" y="0"/>
                  </a:lnTo>
                  <a:close/>
                </a:path>
                <a:path w="977900" h="44450">
                  <a:moveTo>
                    <a:pt x="785012" y="0"/>
                  </a:moveTo>
                  <a:lnTo>
                    <a:pt x="770191" y="0"/>
                  </a:lnTo>
                  <a:lnTo>
                    <a:pt x="770191" y="14820"/>
                  </a:lnTo>
                  <a:lnTo>
                    <a:pt x="755383" y="1482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20"/>
                  </a:lnTo>
                  <a:lnTo>
                    <a:pt x="725766" y="14820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85012" y="29629"/>
                  </a:lnTo>
                  <a:lnTo>
                    <a:pt x="785012" y="14820"/>
                  </a:lnTo>
                  <a:lnTo>
                    <a:pt x="785012" y="0"/>
                  </a:lnTo>
                  <a:close/>
                </a:path>
                <a:path w="977900" h="44450">
                  <a:moveTo>
                    <a:pt x="829437" y="0"/>
                  </a:moveTo>
                  <a:lnTo>
                    <a:pt x="814628" y="0"/>
                  </a:lnTo>
                  <a:lnTo>
                    <a:pt x="799820" y="0"/>
                  </a:lnTo>
                  <a:lnTo>
                    <a:pt x="799820" y="14820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20"/>
                  </a:lnTo>
                  <a:lnTo>
                    <a:pt x="829437" y="0"/>
                  </a:lnTo>
                  <a:close/>
                </a:path>
                <a:path w="977900" h="44450">
                  <a:moveTo>
                    <a:pt x="859066" y="0"/>
                  </a:moveTo>
                  <a:lnTo>
                    <a:pt x="844245" y="0"/>
                  </a:lnTo>
                  <a:lnTo>
                    <a:pt x="844245" y="14820"/>
                  </a:lnTo>
                  <a:lnTo>
                    <a:pt x="844245" y="29629"/>
                  </a:lnTo>
                  <a:lnTo>
                    <a:pt x="859066" y="29629"/>
                  </a:lnTo>
                  <a:lnTo>
                    <a:pt x="859066" y="14820"/>
                  </a:lnTo>
                  <a:lnTo>
                    <a:pt x="859066" y="0"/>
                  </a:lnTo>
                  <a:close/>
                </a:path>
                <a:path w="977900" h="44450">
                  <a:moveTo>
                    <a:pt x="903490" y="0"/>
                  </a:moveTo>
                  <a:lnTo>
                    <a:pt x="888682" y="0"/>
                  </a:lnTo>
                  <a:lnTo>
                    <a:pt x="873874" y="0"/>
                  </a:lnTo>
                  <a:lnTo>
                    <a:pt x="873874" y="14820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977900" h="44450">
                  <a:moveTo>
                    <a:pt x="977557" y="14820"/>
                  </a:moveTo>
                  <a:lnTo>
                    <a:pt x="962736" y="14820"/>
                  </a:lnTo>
                  <a:lnTo>
                    <a:pt x="947928" y="14820"/>
                  </a:lnTo>
                  <a:lnTo>
                    <a:pt x="933119" y="14820"/>
                  </a:lnTo>
                  <a:lnTo>
                    <a:pt x="918311" y="14820"/>
                  </a:lnTo>
                  <a:lnTo>
                    <a:pt x="918311" y="29629"/>
                  </a:lnTo>
                  <a:lnTo>
                    <a:pt x="933119" y="29629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77557" y="29629"/>
                  </a:lnTo>
                  <a:lnTo>
                    <a:pt x="977557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99336" y="5326341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07744" h="44450">
                  <a:moveTo>
                    <a:pt x="44424" y="29616"/>
                  </a:moveTo>
                  <a:lnTo>
                    <a:pt x="29616" y="29616"/>
                  </a:lnTo>
                  <a:lnTo>
                    <a:pt x="29616" y="44424"/>
                  </a:lnTo>
                  <a:lnTo>
                    <a:pt x="44424" y="44424"/>
                  </a:lnTo>
                  <a:lnTo>
                    <a:pt x="44424" y="29616"/>
                  </a:lnTo>
                  <a:close/>
                </a:path>
                <a:path w="1007744" h="44450">
                  <a:moveTo>
                    <a:pt x="59245" y="14808"/>
                  </a:moveTo>
                  <a:lnTo>
                    <a:pt x="44424" y="14808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07744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1007744" h="44450">
                  <a:moveTo>
                    <a:pt x="88861" y="14808"/>
                  </a:moveTo>
                  <a:lnTo>
                    <a:pt x="74053" y="14808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88861" y="14808"/>
                  </a:lnTo>
                  <a:close/>
                </a:path>
                <a:path w="1007744" h="44450">
                  <a:moveTo>
                    <a:pt x="118491" y="29616"/>
                  </a:moveTo>
                  <a:lnTo>
                    <a:pt x="103670" y="29616"/>
                  </a:lnTo>
                  <a:lnTo>
                    <a:pt x="88861" y="29616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18491" y="44424"/>
                  </a:lnTo>
                  <a:lnTo>
                    <a:pt x="118491" y="29616"/>
                  </a:lnTo>
                  <a:close/>
                </a:path>
                <a:path w="1007744" h="44450">
                  <a:moveTo>
                    <a:pt x="148107" y="0"/>
                  </a:moveTo>
                  <a:lnTo>
                    <a:pt x="133299" y="0"/>
                  </a:lnTo>
                  <a:lnTo>
                    <a:pt x="118491" y="0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33299" y="29616"/>
                  </a:lnTo>
                  <a:lnTo>
                    <a:pt x="133299" y="14808"/>
                  </a:lnTo>
                  <a:lnTo>
                    <a:pt x="148107" y="14808"/>
                  </a:lnTo>
                  <a:lnTo>
                    <a:pt x="148107" y="0"/>
                  </a:lnTo>
                  <a:close/>
                </a:path>
                <a:path w="1007744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33299" y="29616"/>
                  </a:lnTo>
                  <a:lnTo>
                    <a:pt x="133299" y="44424"/>
                  </a:lnTo>
                  <a:lnTo>
                    <a:pt x="148107" y="44424"/>
                  </a:lnTo>
                  <a:lnTo>
                    <a:pt x="162915" y="44424"/>
                  </a:lnTo>
                  <a:lnTo>
                    <a:pt x="177711" y="44424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07744" h="44450">
                  <a:moveTo>
                    <a:pt x="192544" y="29616"/>
                  </a:moveTo>
                  <a:lnTo>
                    <a:pt x="177723" y="29616"/>
                  </a:lnTo>
                  <a:lnTo>
                    <a:pt x="177723" y="44424"/>
                  </a:lnTo>
                  <a:lnTo>
                    <a:pt x="192544" y="44424"/>
                  </a:lnTo>
                  <a:lnTo>
                    <a:pt x="192544" y="29616"/>
                  </a:lnTo>
                  <a:close/>
                </a:path>
                <a:path w="1007744" h="44450">
                  <a:moveTo>
                    <a:pt x="222161" y="0"/>
                  </a:moveTo>
                  <a:lnTo>
                    <a:pt x="207352" y="0"/>
                  </a:lnTo>
                  <a:lnTo>
                    <a:pt x="192544" y="0"/>
                  </a:lnTo>
                  <a:lnTo>
                    <a:pt x="177723" y="0"/>
                  </a:lnTo>
                  <a:lnTo>
                    <a:pt x="177723" y="14808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0"/>
                  </a:lnTo>
                  <a:close/>
                </a:path>
                <a:path w="1007744" h="44450">
                  <a:moveTo>
                    <a:pt x="236969" y="14808"/>
                  </a:moveTo>
                  <a:lnTo>
                    <a:pt x="222161" y="14808"/>
                  </a:lnTo>
                  <a:lnTo>
                    <a:pt x="222161" y="29616"/>
                  </a:lnTo>
                  <a:lnTo>
                    <a:pt x="222161" y="44424"/>
                  </a:lnTo>
                  <a:lnTo>
                    <a:pt x="236969" y="44424"/>
                  </a:lnTo>
                  <a:lnTo>
                    <a:pt x="236969" y="29616"/>
                  </a:lnTo>
                  <a:lnTo>
                    <a:pt x="236969" y="14808"/>
                  </a:lnTo>
                  <a:close/>
                </a:path>
                <a:path w="1007744" h="44450">
                  <a:moveTo>
                    <a:pt x="266598" y="29616"/>
                  </a:moveTo>
                  <a:lnTo>
                    <a:pt x="251790" y="29616"/>
                  </a:lnTo>
                  <a:lnTo>
                    <a:pt x="251790" y="44424"/>
                  </a:lnTo>
                  <a:lnTo>
                    <a:pt x="266598" y="44424"/>
                  </a:lnTo>
                  <a:lnTo>
                    <a:pt x="266598" y="29616"/>
                  </a:lnTo>
                  <a:close/>
                </a:path>
                <a:path w="1007744" h="44450">
                  <a:moveTo>
                    <a:pt x="266598" y="0"/>
                  </a:moveTo>
                  <a:lnTo>
                    <a:pt x="251790" y="0"/>
                  </a:lnTo>
                  <a:lnTo>
                    <a:pt x="236969" y="0"/>
                  </a:lnTo>
                  <a:lnTo>
                    <a:pt x="236969" y="14808"/>
                  </a:lnTo>
                  <a:lnTo>
                    <a:pt x="251790" y="14808"/>
                  </a:lnTo>
                  <a:lnTo>
                    <a:pt x="266598" y="14808"/>
                  </a:lnTo>
                  <a:lnTo>
                    <a:pt x="266598" y="0"/>
                  </a:lnTo>
                  <a:close/>
                </a:path>
                <a:path w="1007744" h="44450">
                  <a:moveTo>
                    <a:pt x="296214" y="0"/>
                  </a:moveTo>
                  <a:lnTo>
                    <a:pt x="281406" y="0"/>
                  </a:lnTo>
                  <a:lnTo>
                    <a:pt x="281406" y="14808"/>
                  </a:lnTo>
                  <a:lnTo>
                    <a:pt x="296214" y="14808"/>
                  </a:lnTo>
                  <a:lnTo>
                    <a:pt x="296214" y="0"/>
                  </a:lnTo>
                  <a:close/>
                </a:path>
                <a:path w="1007744" h="44450">
                  <a:moveTo>
                    <a:pt x="340652" y="14808"/>
                  </a:moveTo>
                  <a:lnTo>
                    <a:pt x="325843" y="14808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40652" y="14808"/>
                  </a:lnTo>
                  <a:close/>
                </a:path>
                <a:path w="1007744" h="44450">
                  <a:moveTo>
                    <a:pt x="355460" y="0"/>
                  </a:moveTo>
                  <a:lnTo>
                    <a:pt x="340652" y="0"/>
                  </a:lnTo>
                  <a:lnTo>
                    <a:pt x="340652" y="14808"/>
                  </a:lnTo>
                  <a:lnTo>
                    <a:pt x="355460" y="14808"/>
                  </a:lnTo>
                  <a:lnTo>
                    <a:pt x="355460" y="0"/>
                  </a:lnTo>
                  <a:close/>
                </a:path>
                <a:path w="1007744" h="44450">
                  <a:moveTo>
                    <a:pt x="385089" y="14808"/>
                  </a:moveTo>
                  <a:lnTo>
                    <a:pt x="370281" y="14808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85089" y="14808"/>
                  </a:lnTo>
                  <a:close/>
                </a:path>
                <a:path w="1007744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07744" h="44450">
                  <a:moveTo>
                    <a:pt x="459143" y="14808"/>
                  </a:moveTo>
                  <a:lnTo>
                    <a:pt x="444334" y="14808"/>
                  </a:lnTo>
                  <a:lnTo>
                    <a:pt x="444334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14808"/>
                  </a:lnTo>
                  <a:close/>
                </a:path>
                <a:path w="1007744" h="44450">
                  <a:moveTo>
                    <a:pt x="592429" y="14808"/>
                  </a:moveTo>
                  <a:lnTo>
                    <a:pt x="577634" y="14808"/>
                  </a:lnTo>
                  <a:lnTo>
                    <a:pt x="577634" y="0"/>
                  </a:lnTo>
                  <a:lnTo>
                    <a:pt x="562825" y="0"/>
                  </a:lnTo>
                  <a:lnTo>
                    <a:pt x="548005" y="0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488772" y="0"/>
                  </a:lnTo>
                  <a:lnTo>
                    <a:pt x="473951" y="0"/>
                  </a:lnTo>
                  <a:lnTo>
                    <a:pt x="473951" y="14808"/>
                  </a:lnTo>
                  <a:lnTo>
                    <a:pt x="473951" y="29616"/>
                  </a:lnTo>
                  <a:lnTo>
                    <a:pt x="488759" y="29616"/>
                  </a:lnTo>
                  <a:lnTo>
                    <a:pt x="488772" y="29616"/>
                  </a:lnTo>
                  <a:lnTo>
                    <a:pt x="592429" y="29616"/>
                  </a:lnTo>
                  <a:lnTo>
                    <a:pt x="592429" y="14808"/>
                  </a:lnTo>
                  <a:close/>
                </a:path>
                <a:path w="1007744" h="44450">
                  <a:moveTo>
                    <a:pt x="622071" y="14808"/>
                  </a:moveTo>
                  <a:lnTo>
                    <a:pt x="607250" y="14808"/>
                  </a:lnTo>
                  <a:lnTo>
                    <a:pt x="607250" y="29616"/>
                  </a:lnTo>
                  <a:lnTo>
                    <a:pt x="622071" y="29616"/>
                  </a:lnTo>
                  <a:lnTo>
                    <a:pt x="622071" y="14808"/>
                  </a:lnTo>
                  <a:close/>
                </a:path>
                <a:path w="1007744" h="44450">
                  <a:moveTo>
                    <a:pt x="651687" y="0"/>
                  </a:moveTo>
                  <a:lnTo>
                    <a:pt x="636879" y="0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07744" h="44450">
                  <a:moveTo>
                    <a:pt x="681316" y="14808"/>
                  </a:moveTo>
                  <a:lnTo>
                    <a:pt x="666496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81316" y="29616"/>
                  </a:lnTo>
                  <a:lnTo>
                    <a:pt x="681316" y="14808"/>
                  </a:lnTo>
                  <a:close/>
                </a:path>
                <a:path w="1007744" h="44450">
                  <a:moveTo>
                    <a:pt x="710933" y="0"/>
                  </a:move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14628" y="14808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873874" y="14808"/>
                  </a:moveTo>
                  <a:lnTo>
                    <a:pt x="859053" y="14808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73874" y="14808"/>
                  </a:lnTo>
                  <a:close/>
                </a:path>
                <a:path w="1007744" h="44450">
                  <a:moveTo>
                    <a:pt x="888682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07744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07744" h="44450">
                  <a:moveTo>
                    <a:pt x="918298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07744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07744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28952" y="5355957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14808"/>
                  </a:lnTo>
                  <a:close/>
                </a:path>
                <a:path w="992505" h="44450">
                  <a:moveTo>
                    <a:pt x="74053" y="29629"/>
                  </a:moveTo>
                  <a:lnTo>
                    <a:pt x="59245" y="29629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29629" y="14808"/>
                  </a:lnTo>
                  <a:lnTo>
                    <a:pt x="29629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992505" h="44450">
                  <a:moveTo>
                    <a:pt x="103682" y="14808"/>
                  </a:moveTo>
                  <a:lnTo>
                    <a:pt x="88874" y="14808"/>
                  </a:lnTo>
                  <a:lnTo>
                    <a:pt x="74053" y="14808"/>
                  </a:lnTo>
                  <a:lnTo>
                    <a:pt x="74053" y="29629"/>
                  </a:lnTo>
                  <a:lnTo>
                    <a:pt x="88874" y="29629"/>
                  </a:lnTo>
                  <a:lnTo>
                    <a:pt x="103682" y="29629"/>
                  </a:lnTo>
                  <a:lnTo>
                    <a:pt x="103682" y="14808"/>
                  </a:lnTo>
                  <a:close/>
                </a:path>
                <a:path w="992505" h="44450">
                  <a:moveTo>
                    <a:pt x="148094" y="29629"/>
                  </a:moveTo>
                  <a:lnTo>
                    <a:pt x="133299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094" y="44437"/>
                  </a:lnTo>
                  <a:lnTo>
                    <a:pt x="148094" y="29629"/>
                  </a:lnTo>
                  <a:close/>
                </a:path>
                <a:path w="992505" h="44450">
                  <a:moveTo>
                    <a:pt x="177736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77736" y="29629"/>
                  </a:lnTo>
                  <a:lnTo>
                    <a:pt x="177736" y="14808"/>
                  </a:lnTo>
                  <a:close/>
                </a:path>
                <a:path w="992505" h="44450">
                  <a:moveTo>
                    <a:pt x="236982" y="29629"/>
                  </a:moveTo>
                  <a:lnTo>
                    <a:pt x="222173" y="29629"/>
                  </a:lnTo>
                  <a:lnTo>
                    <a:pt x="207352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36982" y="29629"/>
                  </a:lnTo>
                  <a:close/>
                </a:path>
                <a:path w="992505" h="44450">
                  <a:moveTo>
                    <a:pt x="236982" y="0"/>
                  </a:moveTo>
                  <a:lnTo>
                    <a:pt x="222173" y="0"/>
                  </a:lnTo>
                  <a:lnTo>
                    <a:pt x="222173" y="14808"/>
                  </a:lnTo>
                  <a:lnTo>
                    <a:pt x="236982" y="14808"/>
                  </a:lnTo>
                  <a:lnTo>
                    <a:pt x="236982" y="0"/>
                  </a:lnTo>
                  <a:close/>
                </a:path>
                <a:path w="992505" h="44450">
                  <a:moveTo>
                    <a:pt x="296227" y="14808"/>
                  </a:moveTo>
                  <a:lnTo>
                    <a:pt x="281419" y="14808"/>
                  </a:lnTo>
                  <a:lnTo>
                    <a:pt x="266598" y="14808"/>
                  </a:lnTo>
                  <a:lnTo>
                    <a:pt x="251790" y="14808"/>
                  </a:lnTo>
                  <a:lnTo>
                    <a:pt x="236982" y="14808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296227" y="29629"/>
                  </a:lnTo>
                  <a:lnTo>
                    <a:pt x="296227" y="14808"/>
                  </a:lnTo>
                  <a:close/>
                </a:path>
                <a:path w="992505" h="44450">
                  <a:moveTo>
                    <a:pt x="311035" y="0"/>
                  </a:moveTo>
                  <a:lnTo>
                    <a:pt x="296227" y="0"/>
                  </a:lnTo>
                  <a:lnTo>
                    <a:pt x="296227" y="14808"/>
                  </a:lnTo>
                  <a:lnTo>
                    <a:pt x="311035" y="14808"/>
                  </a:lnTo>
                  <a:lnTo>
                    <a:pt x="311035" y="0"/>
                  </a:lnTo>
                  <a:close/>
                </a:path>
                <a:path w="992505" h="44450">
                  <a:moveTo>
                    <a:pt x="355473" y="0"/>
                  </a:moveTo>
                  <a:lnTo>
                    <a:pt x="340664" y="0"/>
                  </a:lnTo>
                  <a:lnTo>
                    <a:pt x="325843" y="0"/>
                  </a:lnTo>
                  <a:lnTo>
                    <a:pt x="325843" y="14808"/>
                  </a:lnTo>
                  <a:lnTo>
                    <a:pt x="325843" y="29629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55473" y="14808"/>
                  </a:lnTo>
                  <a:lnTo>
                    <a:pt x="355473" y="0"/>
                  </a:lnTo>
                  <a:close/>
                </a:path>
                <a:path w="992505" h="44450">
                  <a:moveTo>
                    <a:pt x="385089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70281" y="29629"/>
                  </a:lnTo>
                  <a:lnTo>
                    <a:pt x="385089" y="29629"/>
                  </a:lnTo>
                  <a:lnTo>
                    <a:pt x="385089" y="14808"/>
                  </a:lnTo>
                  <a:lnTo>
                    <a:pt x="385089" y="0"/>
                  </a:lnTo>
                  <a:close/>
                </a:path>
                <a:path w="992505" h="44450">
                  <a:moveTo>
                    <a:pt x="444334" y="14808"/>
                  </a:moveTo>
                  <a:lnTo>
                    <a:pt x="429526" y="14808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08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992505" h="44450">
                  <a:moveTo>
                    <a:pt x="488772" y="0"/>
                  </a:moveTo>
                  <a:lnTo>
                    <a:pt x="473964" y="0"/>
                  </a:lnTo>
                  <a:lnTo>
                    <a:pt x="459155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29629"/>
                  </a:lnTo>
                  <a:lnTo>
                    <a:pt x="473964" y="29629"/>
                  </a:lnTo>
                  <a:lnTo>
                    <a:pt x="473964" y="14808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992505" h="44450">
                  <a:moveTo>
                    <a:pt x="518388" y="14808"/>
                  </a:moveTo>
                  <a:lnTo>
                    <a:pt x="503580" y="14808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18388" y="14808"/>
                  </a:lnTo>
                  <a:close/>
                </a:path>
                <a:path w="992505" h="44450">
                  <a:moveTo>
                    <a:pt x="562813" y="0"/>
                  </a:moveTo>
                  <a:lnTo>
                    <a:pt x="548017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62813" y="14808"/>
                  </a:lnTo>
                  <a:lnTo>
                    <a:pt x="562813" y="0"/>
                  </a:lnTo>
                  <a:close/>
                </a:path>
                <a:path w="992505" h="44450">
                  <a:moveTo>
                    <a:pt x="577634" y="14808"/>
                  </a:moveTo>
                  <a:lnTo>
                    <a:pt x="562825" y="14808"/>
                  </a:lnTo>
                  <a:lnTo>
                    <a:pt x="562825" y="29629"/>
                  </a:lnTo>
                  <a:lnTo>
                    <a:pt x="577634" y="29629"/>
                  </a:lnTo>
                  <a:lnTo>
                    <a:pt x="577634" y="14808"/>
                  </a:lnTo>
                  <a:close/>
                </a:path>
                <a:path w="992505" h="44450">
                  <a:moveTo>
                    <a:pt x="622071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992505" h="44450">
                  <a:moveTo>
                    <a:pt x="681316" y="0"/>
                  </a:moveTo>
                  <a:lnTo>
                    <a:pt x="666508" y="0"/>
                  </a:lnTo>
                  <a:lnTo>
                    <a:pt x="651700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36879" y="29629"/>
                  </a:lnTo>
                  <a:lnTo>
                    <a:pt x="651700" y="29629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29629"/>
                  </a:lnTo>
                  <a:lnTo>
                    <a:pt x="681316" y="29629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992505" h="44450">
                  <a:moveTo>
                    <a:pt x="696137" y="0"/>
                  </a:moveTo>
                  <a:lnTo>
                    <a:pt x="681329" y="0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992505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0"/>
                  </a:lnTo>
                  <a:lnTo>
                    <a:pt x="725766" y="0"/>
                  </a:lnTo>
                  <a:lnTo>
                    <a:pt x="710958" y="0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992505" h="44450">
                  <a:moveTo>
                    <a:pt x="770204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70204" y="14808"/>
                  </a:lnTo>
                  <a:lnTo>
                    <a:pt x="770204" y="0"/>
                  </a:lnTo>
                  <a:close/>
                </a:path>
                <a:path w="992505" h="44450">
                  <a:moveTo>
                    <a:pt x="814628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992505" h="44450">
                  <a:moveTo>
                    <a:pt x="859066" y="0"/>
                  </a:moveTo>
                  <a:lnTo>
                    <a:pt x="844257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44257" y="14808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311" y="0"/>
                  </a:lnTo>
                  <a:lnTo>
                    <a:pt x="903503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903503" y="29629"/>
                  </a:lnTo>
                  <a:lnTo>
                    <a:pt x="918311" y="29629"/>
                  </a:lnTo>
                  <a:lnTo>
                    <a:pt x="933119" y="29629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62748" y="14808"/>
                  </a:moveTo>
                  <a:lnTo>
                    <a:pt x="947928" y="14808"/>
                  </a:lnTo>
                  <a:lnTo>
                    <a:pt x="947928" y="29629"/>
                  </a:lnTo>
                  <a:lnTo>
                    <a:pt x="962748" y="29629"/>
                  </a:lnTo>
                  <a:lnTo>
                    <a:pt x="962748" y="14808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99336" y="5385587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29616" y="14808"/>
                  </a:move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29616" y="44424"/>
                  </a:lnTo>
                  <a:lnTo>
                    <a:pt x="29616" y="29616"/>
                  </a:lnTo>
                  <a:lnTo>
                    <a:pt x="29616" y="14808"/>
                  </a:lnTo>
                  <a:close/>
                </a:path>
                <a:path w="1007744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44424" y="29616"/>
                  </a:lnTo>
                  <a:lnTo>
                    <a:pt x="44424" y="44424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1007744" h="44450">
                  <a:moveTo>
                    <a:pt x="133299" y="29616"/>
                  </a:moveTo>
                  <a:lnTo>
                    <a:pt x="118491" y="29616"/>
                  </a:lnTo>
                  <a:lnTo>
                    <a:pt x="103670" y="29616"/>
                  </a:lnTo>
                  <a:lnTo>
                    <a:pt x="88861" y="29616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07744" h="44450">
                  <a:moveTo>
                    <a:pt x="162915" y="29616"/>
                  </a:moveTo>
                  <a:lnTo>
                    <a:pt x="148107" y="29616"/>
                  </a:lnTo>
                  <a:lnTo>
                    <a:pt x="148107" y="44424"/>
                  </a:lnTo>
                  <a:lnTo>
                    <a:pt x="162915" y="44424"/>
                  </a:lnTo>
                  <a:lnTo>
                    <a:pt x="162915" y="29616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07352" y="29616"/>
                  </a:moveTo>
                  <a:lnTo>
                    <a:pt x="192544" y="29616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07352" y="29616"/>
                  </a:lnTo>
                  <a:close/>
                </a:path>
                <a:path w="1007744" h="44450">
                  <a:moveTo>
                    <a:pt x="266598" y="29616"/>
                  </a:moveTo>
                  <a:lnTo>
                    <a:pt x="251790" y="29616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22161" y="14808"/>
                  </a:lnTo>
                  <a:lnTo>
                    <a:pt x="207352" y="14808"/>
                  </a:lnTo>
                  <a:lnTo>
                    <a:pt x="207352" y="29616"/>
                  </a:lnTo>
                  <a:lnTo>
                    <a:pt x="222161" y="29616"/>
                  </a:lnTo>
                  <a:lnTo>
                    <a:pt x="236969" y="29616"/>
                  </a:lnTo>
                  <a:lnTo>
                    <a:pt x="236969" y="44424"/>
                  </a:lnTo>
                  <a:lnTo>
                    <a:pt x="251790" y="44424"/>
                  </a:lnTo>
                  <a:lnTo>
                    <a:pt x="266598" y="44424"/>
                  </a:lnTo>
                  <a:lnTo>
                    <a:pt x="266598" y="29616"/>
                  </a:lnTo>
                  <a:close/>
                </a:path>
                <a:path w="1007744" h="44450">
                  <a:moveTo>
                    <a:pt x="340652" y="29616"/>
                  </a:moveTo>
                  <a:lnTo>
                    <a:pt x="325843" y="29616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296214" y="14808"/>
                  </a:lnTo>
                  <a:lnTo>
                    <a:pt x="281406" y="14808"/>
                  </a:lnTo>
                  <a:lnTo>
                    <a:pt x="266598" y="14808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44424"/>
                  </a:lnTo>
                  <a:lnTo>
                    <a:pt x="296214" y="44424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40652" y="44424"/>
                  </a:lnTo>
                  <a:lnTo>
                    <a:pt x="340652" y="29616"/>
                  </a:lnTo>
                  <a:close/>
                </a:path>
                <a:path w="1007744" h="44450">
                  <a:moveTo>
                    <a:pt x="370281" y="14808"/>
                  </a:moveTo>
                  <a:lnTo>
                    <a:pt x="355460" y="14808"/>
                  </a:lnTo>
                  <a:lnTo>
                    <a:pt x="355460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07744" h="44450">
                  <a:moveTo>
                    <a:pt x="385089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0"/>
                  </a:lnTo>
                  <a:close/>
                </a:path>
                <a:path w="1007744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70281" y="29616"/>
                  </a:lnTo>
                  <a:lnTo>
                    <a:pt x="370281" y="44424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07744" h="44450">
                  <a:moveTo>
                    <a:pt x="414705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14705" y="14808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34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29526" y="44424"/>
                  </a:lnTo>
                  <a:lnTo>
                    <a:pt x="444334" y="44424"/>
                  </a:lnTo>
                  <a:lnTo>
                    <a:pt x="444334" y="29616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77634" y="0"/>
                  </a:moveTo>
                  <a:lnTo>
                    <a:pt x="562825" y="0"/>
                  </a:lnTo>
                  <a:lnTo>
                    <a:pt x="548005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18388" y="14808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488759" y="14808"/>
                  </a:lnTo>
                  <a:lnTo>
                    <a:pt x="488759" y="29616"/>
                  </a:lnTo>
                  <a:lnTo>
                    <a:pt x="562825" y="29616"/>
                  </a:lnTo>
                  <a:lnTo>
                    <a:pt x="562825" y="14808"/>
                  </a:lnTo>
                  <a:lnTo>
                    <a:pt x="577634" y="14808"/>
                  </a:lnTo>
                  <a:lnTo>
                    <a:pt x="577634" y="0"/>
                  </a:lnTo>
                  <a:close/>
                </a:path>
                <a:path w="1007744" h="44450">
                  <a:moveTo>
                    <a:pt x="651687" y="0"/>
                  </a:move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07744" h="44450">
                  <a:moveTo>
                    <a:pt x="681316" y="14808"/>
                  </a:moveTo>
                  <a:lnTo>
                    <a:pt x="666496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81316" y="29616"/>
                  </a:lnTo>
                  <a:lnTo>
                    <a:pt x="681316" y="14808"/>
                  </a:lnTo>
                  <a:close/>
                </a:path>
                <a:path w="1007744" h="44450">
                  <a:moveTo>
                    <a:pt x="710933" y="14808"/>
                  </a:move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close/>
                </a:path>
                <a:path w="1007744" h="44450">
                  <a:moveTo>
                    <a:pt x="740575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20" y="0"/>
                  </a:lnTo>
                  <a:lnTo>
                    <a:pt x="784999" y="0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859053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1007744" h="44450">
                  <a:moveTo>
                    <a:pt x="903490" y="0"/>
                  </a:moveTo>
                  <a:lnTo>
                    <a:pt x="888682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07744" h="44450">
                  <a:moveTo>
                    <a:pt x="947928" y="14808"/>
                  </a:moveTo>
                  <a:lnTo>
                    <a:pt x="933119" y="14808"/>
                  </a:lnTo>
                  <a:lnTo>
                    <a:pt x="933119" y="29616"/>
                  </a:lnTo>
                  <a:lnTo>
                    <a:pt x="947928" y="29616"/>
                  </a:lnTo>
                  <a:lnTo>
                    <a:pt x="947928" y="14808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99336" y="541520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03670" y="29629"/>
                  </a:moveTo>
                  <a:lnTo>
                    <a:pt x="88861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70" y="29629"/>
                  </a:lnTo>
                  <a:close/>
                </a:path>
                <a:path w="1022350" h="44450">
                  <a:moveTo>
                    <a:pt x="118491" y="14808"/>
                  </a:moveTo>
                  <a:lnTo>
                    <a:pt x="103670" y="14808"/>
                  </a:lnTo>
                  <a:lnTo>
                    <a:pt x="103670" y="29629"/>
                  </a:lnTo>
                  <a:lnTo>
                    <a:pt x="118491" y="29629"/>
                  </a:lnTo>
                  <a:lnTo>
                    <a:pt x="118491" y="14808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48107" y="14808"/>
                  </a:lnTo>
                  <a:lnTo>
                    <a:pt x="133299" y="14808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29629"/>
                  </a:moveTo>
                  <a:lnTo>
                    <a:pt x="192544" y="29629"/>
                  </a:lnTo>
                  <a:lnTo>
                    <a:pt x="192544" y="14808"/>
                  </a:lnTo>
                  <a:lnTo>
                    <a:pt x="177723" y="14808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close/>
                </a:path>
                <a:path w="1022350" h="44450">
                  <a:moveTo>
                    <a:pt x="311035" y="29629"/>
                  </a:moveTo>
                  <a:lnTo>
                    <a:pt x="296214" y="29629"/>
                  </a:lnTo>
                  <a:lnTo>
                    <a:pt x="296214" y="14808"/>
                  </a:lnTo>
                  <a:lnTo>
                    <a:pt x="281406" y="14808"/>
                  </a:lnTo>
                  <a:lnTo>
                    <a:pt x="281406" y="29629"/>
                  </a:lnTo>
                  <a:lnTo>
                    <a:pt x="266598" y="29629"/>
                  </a:ln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36969" y="29629"/>
                  </a:lnTo>
                  <a:lnTo>
                    <a:pt x="236969" y="44437"/>
                  </a:lnTo>
                  <a:lnTo>
                    <a:pt x="311035" y="44437"/>
                  </a:lnTo>
                  <a:lnTo>
                    <a:pt x="311035" y="29629"/>
                  </a:lnTo>
                  <a:close/>
                </a:path>
                <a:path w="1022350" h="44450">
                  <a:moveTo>
                    <a:pt x="355460" y="14808"/>
                  </a:moveTo>
                  <a:lnTo>
                    <a:pt x="340652" y="14808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lnTo>
                    <a:pt x="355460" y="29629"/>
                  </a:lnTo>
                  <a:lnTo>
                    <a:pt x="355460" y="14808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70281" y="14808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29526" y="14808"/>
                  </a:move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414705" y="29629"/>
                  </a:lnTo>
                  <a:lnTo>
                    <a:pt x="429526" y="29629"/>
                  </a:lnTo>
                  <a:lnTo>
                    <a:pt x="429526" y="14808"/>
                  </a:lnTo>
                  <a:close/>
                </a:path>
                <a:path w="1022350" h="44450">
                  <a:moveTo>
                    <a:pt x="444334" y="0"/>
                  </a:moveTo>
                  <a:lnTo>
                    <a:pt x="429526" y="0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44334" y="0"/>
                  </a:lnTo>
                  <a:close/>
                </a:path>
                <a:path w="1022350" h="44450">
                  <a:moveTo>
                    <a:pt x="459143" y="29629"/>
                  </a:move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29"/>
                  </a:lnTo>
                  <a:close/>
                </a:path>
                <a:path w="1022350" h="44450">
                  <a:moveTo>
                    <a:pt x="473951" y="14808"/>
                  </a:moveTo>
                  <a:lnTo>
                    <a:pt x="459143" y="14808"/>
                  </a:lnTo>
                  <a:lnTo>
                    <a:pt x="459143" y="29629"/>
                  </a:lnTo>
                  <a:lnTo>
                    <a:pt x="473951" y="29629"/>
                  </a:lnTo>
                  <a:lnTo>
                    <a:pt x="473951" y="14808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51" y="0"/>
                  </a:lnTo>
                  <a:lnTo>
                    <a:pt x="473951" y="14808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62825" y="0"/>
                  </a:moveTo>
                  <a:lnTo>
                    <a:pt x="548005" y="0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33196" y="14808"/>
                  </a:lnTo>
                  <a:lnTo>
                    <a:pt x="548005" y="14808"/>
                  </a:lnTo>
                  <a:lnTo>
                    <a:pt x="562825" y="14808"/>
                  </a:lnTo>
                  <a:lnTo>
                    <a:pt x="562825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22071" y="0"/>
                  </a:moveTo>
                  <a:lnTo>
                    <a:pt x="607250" y="0"/>
                  </a:lnTo>
                  <a:lnTo>
                    <a:pt x="592442" y="0"/>
                  </a:lnTo>
                  <a:lnTo>
                    <a:pt x="592442" y="14808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22071" y="29629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1022350" h="44450">
                  <a:moveTo>
                    <a:pt x="651687" y="0"/>
                  </a:moveTo>
                  <a:lnTo>
                    <a:pt x="636879" y="0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96125" y="14808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40575" y="14808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799820" y="0"/>
                  </a:moveTo>
                  <a:lnTo>
                    <a:pt x="784999" y="0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1022350" h="44450">
                  <a:moveTo>
                    <a:pt x="859053" y="14808"/>
                  </a:moveTo>
                  <a:lnTo>
                    <a:pt x="844245" y="14808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08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888682" y="14808"/>
                  </a:move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888682" y="14808"/>
                  </a:lnTo>
                  <a:close/>
                </a:path>
                <a:path w="1022350" h="44450">
                  <a:moveTo>
                    <a:pt x="918298" y="0"/>
                  </a:move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22350" h="44450">
                  <a:moveTo>
                    <a:pt x="947928" y="14808"/>
                  </a:moveTo>
                  <a:lnTo>
                    <a:pt x="933119" y="14808"/>
                  </a:lnTo>
                  <a:lnTo>
                    <a:pt x="918298" y="14808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47928" y="29629"/>
                  </a:lnTo>
                  <a:lnTo>
                    <a:pt x="947928" y="14808"/>
                  </a:lnTo>
                  <a:close/>
                </a:path>
                <a:path w="1022350" h="44450">
                  <a:moveTo>
                    <a:pt x="977544" y="0"/>
                  </a:moveTo>
                  <a:lnTo>
                    <a:pt x="962736" y="0"/>
                  </a:ln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22350" h="44450">
                  <a:moveTo>
                    <a:pt x="1021981" y="14808"/>
                  </a:moveTo>
                  <a:lnTo>
                    <a:pt x="1007173" y="14808"/>
                  </a:lnTo>
                  <a:lnTo>
                    <a:pt x="1007173" y="0"/>
                  </a:lnTo>
                  <a:lnTo>
                    <a:pt x="992365" y="0"/>
                  </a:lnTo>
                  <a:lnTo>
                    <a:pt x="992365" y="14808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99336" y="5444832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59245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1022350" h="44450">
                  <a:moveTo>
                    <a:pt x="103670" y="29616"/>
                  </a:moveTo>
                  <a:lnTo>
                    <a:pt x="88861" y="29616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03670" y="29616"/>
                  </a:lnTo>
                  <a:close/>
                </a:path>
                <a:path w="1022350" h="44450">
                  <a:moveTo>
                    <a:pt x="148107" y="29616"/>
                  </a:moveTo>
                  <a:lnTo>
                    <a:pt x="133299" y="29616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48107" y="44424"/>
                  </a:lnTo>
                  <a:lnTo>
                    <a:pt x="148107" y="29616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36969" y="29616"/>
                  </a:lnTo>
                  <a:lnTo>
                    <a:pt x="236969" y="44424"/>
                  </a:lnTo>
                  <a:lnTo>
                    <a:pt x="251790" y="44424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11035" y="14808"/>
                  </a:moveTo>
                  <a:lnTo>
                    <a:pt x="296214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96214" y="29616"/>
                  </a:lnTo>
                  <a:lnTo>
                    <a:pt x="311035" y="29616"/>
                  </a:lnTo>
                  <a:lnTo>
                    <a:pt x="311035" y="14808"/>
                  </a:lnTo>
                  <a:close/>
                </a:path>
                <a:path w="1022350" h="44450">
                  <a:moveTo>
                    <a:pt x="355460" y="29616"/>
                  </a:moveTo>
                  <a:lnTo>
                    <a:pt x="340652" y="29616"/>
                  </a:lnTo>
                  <a:lnTo>
                    <a:pt x="325843" y="29616"/>
                  </a:lnTo>
                  <a:lnTo>
                    <a:pt x="311035" y="29616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40652" y="44424"/>
                  </a:lnTo>
                  <a:lnTo>
                    <a:pt x="355460" y="44424"/>
                  </a:lnTo>
                  <a:lnTo>
                    <a:pt x="355460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14705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399897" y="44424"/>
                  </a:lnTo>
                  <a:lnTo>
                    <a:pt x="414705" y="44424"/>
                  </a:lnTo>
                  <a:lnTo>
                    <a:pt x="414705" y="29616"/>
                  </a:lnTo>
                  <a:lnTo>
                    <a:pt x="414705" y="14808"/>
                  </a:lnTo>
                  <a:close/>
                </a:path>
                <a:path w="1022350" h="44450">
                  <a:moveTo>
                    <a:pt x="473951" y="0"/>
                  </a:move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29526" y="44424"/>
                  </a:lnTo>
                  <a:lnTo>
                    <a:pt x="444334" y="44424"/>
                  </a:lnTo>
                  <a:lnTo>
                    <a:pt x="459143" y="44424"/>
                  </a:lnTo>
                  <a:lnTo>
                    <a:pt x="473951" y="44424"/>
                  </a:lnTo>
                  <a:lnTo>
                    <a:pt x="473951" y="29616"/>
                  </a:lnTo>
                  <a:lnTo>
                    <a:pt x="473951" y="14808"/>
                  </a:lnTo>
                  <a:lnTo>
                    <a:pt x="473951" y="0"/>
                  </a:lnTo>
                  <a:close/>
                </a:path>
                <a:path w="1022350" h="44450">
                  <a:moveTo>
                    <a:pt x="503580" y="29616"/>
                  </a:moveTo>
                  <a:lnTo>
                    <a:pt x="488759" y="29616"/>
                  </a:lnTo>
                  <a:lnTo>
                    <a:pt x="488759" y="44424"/>
                  </a:lnTo>
                  <a:lnTo>
                    <a:pt x="503580" y="44424"/>
                  </a:lnTo>
                  <a:lnTo>
                    <a:pt x="503580" y="29616"/>
                  </a:lnTo>
                  <a:close/>
                </a:path>
                <a:path w="1022350" h="44450">
                  <a:moveTo>
                    <a:pt x="533196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18388" y="44424"/>
                  </a:lnTo>
                  <a:lnTo>
                    <a:pt x="533196" y="44424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62825" y="0"/>
                  </a:lnTo>
                  <a:lnTo>
                    <a:pt x="548005" y="0"/>
                  </a:lnTo>
                  <a:lnTo>
                    <a:pt x="548005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548005" y="29616"/>
                  </a:lnTo>
                  <a:lnTo>
                    <a:pt x="548005" y="44424"/>
                  </a:lnTo>
                  <a:lnTo>
                    <a:pt x="562825" y="44424"/>
                  </a:lnTo>
                  <a:lnTo>
                    <a:pt x="577634" y="44424"/>
                  </a:lnTo>
                  <a:lnTo>
                    <a:pt x="592429" y="44424"/>
                  </a:lnTo>
                  <a:lnTo>
                    <a:pt x="592429" y="29616"/>
                  </a:lnTo>
                  <a:lnTo>
                    <a:pt x="577634" y="29616"/>
                  </a:lnTo>
                  <a:lnTo>
                    <a:pt x="577634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22071" y="29616"/>
                  </a:moveTo>
                  <a:lnTo>
                    <a:pt x="607250" y="29616"/>
                  </a:lnTo>
                  <a:lnTo>
                    <a:pt x="607250" y="44424"/>
                  </a:lnTo>
                  <a:lnTo>
                    <a:pt x="622071" y="44424"/>
                  </a:lnTo>
                  <a:lnTo>
                    <a:pt x="622071" y="29616"/>
                  </a:lnTo>
                  <a:close/>
                </a:path>
                <a:path w="1022350" h="44450">
                  <a:moveTo>
                    <a:pt x="622071" y="0"/>
                  </a:moveTo>
                  <a:lnTo>
                    <a:pt x="607250" y="0"/>
                  </a:lnTo>
                  <a:lnTo>
                    <a:pt x="607250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1022350" h="44450">
                  <a:moveTo>
                    <a:pt x="651687" y="14808"/>
                  </a:moveTo>
                  <a:lnTo>
                    <a:pt x="636879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51687" y="14808"/>
                  </a:lnTo>
                  <a:close/>
                </a:path>
                <a:path w="1022350" h="44450">
                  <a:moveTo>
                    <a:pt x="710933" y="0"/>
                  </a:moveTo>
                  <a:lnTo>
                    <a:pt x="696125" y="0"/>
                  </a:lnTo>
                  <a:lnTo>
                    <a:pt x="681316" y="0"/>
                  </a:lnTo>
                  <a:lnTo>
                    <a:pt x="666496" y="0"/>
                  </a:lnTo>
                  <a:lnTo>
                    <a:pt x="651687" y="0"/>
                  </a:lnTo>
                  <a:lnTo>
                    <a:pt x="651687" y="14808"/>
                  </a:lnTo>
                  <a:lnTo>
                    <a:pt x="666496" y="14808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22350" h="44450">
                  <a:moveTo>
                    <a:pt x="740575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40575" y="29616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22350" h="44450">
                  <a:moveTo>
                    <a:pt x="799820" y="0"/>
                  </a:moveTo>
                  <a:lnTo>
                    <a:pt x="784999" y="0"/>
                  </a:lnTo>
                  <a:lnTo>
                    <a:pt x="784999" y="14808"/>
                  </a:lnTo>
                  <a:lnTo>
                    <a:pt x="770191" y="14808"/>
                  </a:lnTo>
                  <a:lnTo>
                    <a:pt x="755383" y="14808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99820" y="29616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888682" y="0"/>
                  </a:moveTo>
                  <a:lnTo>
                    <a:pt x="873874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81" y="14808"/>
                  </a:move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99336" y="5474448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24" y="29629"/>
                  </a:moveTo>
                  <a:lnTo>
                    <a:pt x="29616" y="29629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29"/>
                  </a:lnTo>
                  <a:close/>
                </a:path>
                <a:path w="1007744" h="44450">
                  <a:moveTo>
                    <a:pt x="103670" y="29629"/>
                  </a:moveTo>
                  <a:lnTo>
                    <a:pt x="88861" y="29629"/>
                  </a:lnTo>
                  <a:lnTo>
                    <a:pt x="88861" y="14808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70" y="29629"/>
                  </a:lnTo>
                  <a:close/>
                </a:path>
                <a:path w="1007744" h="44450">
                  <a:moveTo>
                    <a:pt x="162915" y="14808"/>
                  </a:moveTo>
                  <a:lnTo>
                    <a:pt x="148107" y="14808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14808"/>
                  </a:lnTo>
                  <a:close/>
                </a:path>
                <a:path w="1007744" h="44450">
                  <a:moveTo>
                    <a:pt x="177711" y="29629"/>
                  </a:move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29"/>
                  </a:lnTo>
                  <a:lnTo>
                    <a:pt x="192544" y="29629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61" y="29629"/>
                  </a:move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29"/>
                  </a:lnTo>
                  <a:close/>
                </a:path>
                <a:path w="1007744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29"/>
                  </a:lnTo>
                  <a:lnTo>
                    <a:pt x="236969" y="29629"/>
                  </a:lnTo>
                  <a:lnTo>
                    <a:pt x="251790" y="29629"/>
                  </a:lnTo>
                  <a:lnTo>
                    <a:pt x="251790" y="14808"/>
                  </a:lnTo>
                  <a:close/>
                </a:path>
                <a:path w="1007744" h="44450">
                  <a:moveTo>
                    <a:pt x="266598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close/>
                </a:path>
                <a:path w="1007744" h="44450">
                  <a:moveTo>
                    <a:pt x="296214" y="29629"/>
                  </a:moveTo>
                  <a:lnTo>
                    <a:pt x="281406" y="29629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296214" y="29629"/>
                  </a:lnTo>
                  <a:close/>
                </a:path>
                <a:path w="1007744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296214" y="14808"/>
                  </a:lnTo>
                  <a:lnTo>
                    <a:pt x="296214" y="29629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14808"/>
                  </a:lnTo>
                  <a:close/>
                </a:path>
                <a:path w="1007744" h="44450">
                  <a:moveTo>
                    <a:pt x="340652" y="29629"/>
                  </a:move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close/>
                </a:path>
                <a:path w="1007744" h="44450">
                  <a:moveTo>
                    <a:pt x="355460" y="14808"/>
                  </a:moveTo>
                  <a:lnTo>
                    <a:pt x="340652" y="14808"/>
                  </a:lnTo>
                  <a:lnTo>
                    <a:pt x="340652" y="29629"/>
                  </a:lnTo>
                  <a:lnTo>
                    <a:pt x="355460" y="29629"/>
                  </a:lnTo>
                  <a:lnTo>
                    <a:pt x="355460" y="14808"/>
                  </a:lnTo>
                  <a:close/>
                </a:path>
                <a:path w="1007744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70281" y="14808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08"/>
                  </a:lnTo>
                  <a:close/>
                </a:path>
                <a:path w="1007744" h="44450">
                  <a:moveTo>
                    <a:pt x="414705" y="14808"/>
                  </a:moveTo>
                  <a:lnTo>
                    <a:pt x="399897" y="14808"/>
                  </a:lnTo>
                  <a:lnTo>
                    <a:pt x="399897" y="29629"/>
                  </a:lnTo>
                  <a:lnTo>
                    <a:pt x="414705" y="29629"/>
                  </a:lnTo>
                  <a:lnTo>
                    <a:pt x="414705" y="14808"/>
                  </a:lnTo>
                  <a:close/>
                </a:path>
                <a:path w="1007744" h="44450">
                  <a:moveTo>
                    <a:pt x="459143" y="14808"/>
                  </a:moveTo>
                  <a:lnTo>
                    <a:pt x="444334" y="14808"/>
                  </a:lnTo>
                  <a:lnTo>
                    <a:pt x="429526" y="14808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29"/>
                  </a:lnTo>
                  <a:lnTo>
                    <a:pt x="459143" y="14808"/>
                  </a:lnTo>
                  <a:close/>
                </a:path>
                <a:path w="1007744" h="44450">
                  <a:moveTo>
                    <a:pt x="518388" y="14808"/>
                  </a:moveTo>
                  <a:lnTo>
                    <a:pt x="503580" y="14808"/>
                  </a:lnTo>
                  <a:lnTo>
                    <a:pt x="503580" y="29629"/>
                  </a:lnTo>
                  <a:lnTo>
                    <a:pt x="488772" y="29629"/>
                  </a:lnTo>
                  <a:lnTo>
                    <a:pt x="488772" y="14808"/>
                  </a:lnTo>
                  <a:lnTo>
                    <a:pt x="473951" y="14808"/>
                  </a:lnTo>
                  <a:lnTo>
                    <a:pt x="473951" y="29629"/>
                  </a:lnTo>
                  <a:lnTo>
                    <a:pt x="473951" y="44437"/>
                  </a:lnTo>
                  <a:lnTo>
                    <a:pt x="488759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18388" y="29629"/>
                  </a:lnTo>
                  <a:lnTo>
                    <a:pt x="518388" y="14808"/>
                  </a:lnTo>
                  <a:close/>
                </a:path>
                <a:path w="1007744" h="44450">
                  <a:moveTo>
                    <a:pt x="548005" y="29629"/>
                  </a:moveTo>
                  <a:lnTo>
                    <a:pt x="533196" y="29629"/>
                  </a:lnTo>
                  <a:lnTo>
                    <a:pt x="533196" y="44437"/>
                  </a:lnTo>
                  <a:lnTo>
                    <a:pt x="548005" y="44437"/>
                  </a:lnTo>
                  <a:lnTo>
                    <a:pt x="548005" y="29629"/>
                  </a:lnTo>
                  <a:close/>
                </a:path>
                <a:path w="1007744" h="44450">
                  <a:moveTo>
                    <a:pt x="562825" y="14808"/>
                  </a:moveTo>
                  <a:lnTo>
                    <a:pt x="548005" y="14808"/>
                  </a:lnTo>
                  <a:lnTo>
                    <a:pt x="548005" y="29629"/>
                  </a:lnTo>
                  <a:lnTo>
                    <a:pt x="562825" y="29629"/>
                  </a:lnTo>
                  <a:lnTo>
                    <a:pt x="562825" y="14808"/>
                  </a:lnTo>
                  <a:close/>
                </a:path>
                <a:path w="1007744" h="44450">
                  <a:moveTo>
                    <a:pt x="592429" y="29629"/>
                  </a:moveTo>
                  <a:lnTo>
                    <a:pt x="577634" y="29629"/>
                  </a:lnTo>
                  <a:lnTo>
                    <a:pt x="562825" y="29629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29"/>
                  </a:lnTo>
                  <a:close/>
                </a:path>
                <a:path w="1007744" h="44450">
                  <a:moveTo>
                    <a:pt x="607250" y="14808"/>
                  </a:moveTo>
                  <a:lnTo>
                    <a:pt x="592442" y="14808"/>
                  </a:lnTo>
                  <a:lnTo>
                    <a:pt x="592442" y="29629"/>
                  </a:lnTo>
                  <a:lnTo>
                    <a:pt x="607250" y="29629"/>
                  </a:lnTo>
                  <a:lnTo>
                    <a:pt x="607250" y="14808"/>
                  </a:lnTo>
                  <a:close/>
                </a:path>
                <a:path w="1007744" h="44450">
                  <a:moveTo>
                    <a:pt x="622071" y="0"/>
                  </a:moveTo>
                  <a:lnTo>
                    <a:pt x="607250" y="0"/>
                  </a:lnTo>
                  <a:lnTo>
                    <a:pt x="607250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1007744" h="44450">
                  <a:moveTo>
                    <a:pt x="681316" y="0"/>
                  </a:moveTo>
                  <a:lnTo>
                    <a:pt x="666496" y="0"/>
                  </a:lnTo>
                  <a:lnTo>
                    <a:pt x="651687" y="0"/>
                  </a:lnTo>
                  <a:lnTo>
                    <a:pt x="651687" y="14808"/>
                  </a:lnTo>
                  <a:lnTo>
                    <a:pt x="636879" y="14808"/>
                  </a:lnTo>
                  <a:lnTo>
                    <a:pt x="636879" y="29629"/>
                  </a:lnTo>
                  <a:lnTo>
                    <a:pt x="622071" y="29629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51687" y="29629"/>
                  </a:lnTo>
                  <a:lnTo>
                    <a:pt x="666496" y="29629"/>
                  </a:lnTo>
                  <a:lnTo>
                    <a:pt x="666496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1007744" h="44450">
                  <a:moveTo>
                    <a:pt x="696125" y="14808"/>
                  </a:moveTo>
                  <a:lnTo>
                    <a:pt x="681316" y="14808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08"/>
                  </a:lnTo>
                  <a:close/>
                </a:path>
                <a:path w="1007744" h="44450">
                  <a:moveTo>
                    <a:pt x="710933" y="29629"/>
                  </a:moveTo>
                  <a:lnTo>
                    <a:pt x="696125" y="29629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10933" y="29629"/>
                  </a:lnTo>
                  <a:close/>
                </a:path>
                <a:path w="1007744" h="44450">
                  <a:moveTo>
                    <a:pt x="784999" y="29629"/>
                  </a:moveTo>
                  <a:lnTo>
                    <a:pt x="770191" y="29629"/>
                  </a:lnTo>
                  <a:lnTo>
                    <a:pt x="770191" y="14808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10946" y="29629"/>
                  </a:lnTo>
                  <a:lnTo>
                    <a:pt x="710946" y="44437"/>
                  </a:lnTo>
                  <a:lnTo>
                    <a:pt x="725754" y="44437"/>
                  </a:lnTo>
                  <a:lnTo>
                    <a:pt x="740575" y="44437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784999" y="29629"/>
                  </a:lnTo>
                  <a:close/>
                </a:path>
                <a:path w="1007744" h="44450">
                  <a:moveTo>
                    <a:pt x="829437" y="14808"/>
                  </a:moveTo>
                  <a:lnTo>
                    <a:pt x="814628" y="14808"/>
                  </a:lnTo>
                  <a:lnTo>
                    <a:pt x="814628" y="0"/>
                  </a:ln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799820" y="44437"/>
                  </a:lnTo>
                  <a:lnTo>
                    <a:pt x="814628" y="44437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08"/>
                  </a:lnTo>
                  <a:close/>
                </a:path>
                <a:path w="1007744" h="44450">
                  <a:moveTo>
                    <a:pt x="888682" y="14808"/>
                  </a:moveTo>
                  <a:lnTo>
                    <a:pt x="873874" y="14808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44245" y="14808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888682" y="14808"/>
                  </a:lnTo>
                  <a:close/>
                </a:path>
                <a:path w="1007744" h="44450">
                  <a:moveTo>
                    <a:pt x="903490" y="0"/>
                  </a:moveTo>
                  <a:lnTo>
                    <a:pt x="888682" y="0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07744" h="44450">
                  <a:moveTo>
                    <a:pt x="918298" y="14808"/>
                  </a:moveTo>
                  <a:lnTo>
                    <a:pt x="903490" y="14808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08"/>
                  </a:lnTo>
                  <a:close/>
                </a:path>
                <a:path w="1007744" h="44450">
                  <a:moveTo>
                    <a:pt x="933119" y="0"/>
                  </a:moveTo>
                  <a:lnTo>
                    <a:pt x="918298" y="0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07744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08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99336" y="5504078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44424" y="29616"/>
                  </a:moveTo>
                  <a:lnTo>
                    <a:pt x="29616" y="29616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29616" y="44424"/>
                  </a:lnTo>
                  <a:lnTo>
                    <a:pt x="44424" y="44424"/>
                  </a:lnTo>
                  <a:lnTo>
                    <a:pt x="44424" y="29616"/>
                  </a:lnTo>
                  <a:close/>
                </a:path>
                <a:path w="1022350" h="44450">
                  <a:moveTo>
                    <a:pt x="103670" y="29616"/>
                  </a:move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03670" y="29616"/>
                  </a:lnTo>
                  <a:close/>
                </a:path>
                <a:path w="1022350" h="44450">
                  <a:moveTo>
                    <a:pt x="177711" y="29616"/>
                  </a:moveTo>
                  <a:lnTo>
                    <a:pt x="162915" y="29616"/>
                  </a:lnTo>
                  <a:lnTo>
                    <a:pt x="162915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48107" y="44424"/>
                  </a:lnTo>
                  <a:lnTo>
                    <a:pt x="162915" y="44424"/>
                  </a:lnTo>
                  <a:lnTo>
                    <a:pt x="177711" y="44424"/>
                  </a:lnTo>
                  <a:lnTo>
                    <a:pt x="177711" y="29616"/>
                  </a:lnTo>
                  <a:close/>
                </a:path>
                <a:path w="102235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1022350" h="44450">
                  <a:moveTo>
                    <a:pt x="281406" y="14808"/>
                  </a:move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1022350" h="44450">
                  <a:moveTo>
                    <a:pt x="340652" y="29616"/>
                  </a:moveTo>
                  <a:lnTo>
                    <a:pt x="325843" y="29616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296214" y="14808"/>
                  </a:lnTo>
                  <a:lnTo>
                    <a:pt x="296214" y="29616"/>
                  </a:lnTo>
                  <a:lnTo>
                    <a:pt x="281406" y="29616"/>
                  </a:lnTo>
                  <a:lnTo>
                    <a:pt x="281406" y="44424"/>
                  </a:lnTo>
                  <a:lnTo>
                    <a:pt x="296214" y="44424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40652" y="44424"/>
                  </a:lnTo>
                  <a:lnTo>
                    <a:pt x="340652" y="29616"/>
                  </a:lnTo>
                  <a:close/>
                </a:path>
                <a:path w="1022350" h="44450">
                  <a:moveTo>
                    <a:pt x="370281" y="14808"/>
                  </a:moveTo>
                  <a:lnTo>
                    <a:pt x="355460" y="14808"/>
                  </a:lnTo>
                  <a:lnTo>
                    <a:pt x="340652" y="14808"/>
                  </a:lnTo>
                  <a:lnTo>
                    <a:pt x="340652" y="29616"/>
                  </a:lnTo>
                  <a:lnTo>
                    <a:pt x="355460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22350" h="44450">
                  <a:moveTo>
                    <a:pt x="385089" y="29616"/>
                  </a:moveTo>
                  <a:lnTo>
                    <a:pt x="370281" y="29616"/>
                  </a:lnTo>
                  <a:lnTo>
                    <a:pt x="370281" y="44424"/>
                  </a:lnTo>
                  <a:lnTo>
                    <a:pt x="385089" y="44424"/>
                  </a:lnTo>
                  <a:lnTo>
                    <a:pt x="385089" y="29616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14705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14705" y="14808"/>
                  </a:lnTo>
                  <a:close/>
                </a:path>
                <a:path w="1022350" h="44450">
                  <a:moveTo>
                    <a:pt x="459143" y="29616"/>
                  </a:moveTo>
                  <a:lnTo>
                    <a:pt x="444334" y="29616"/>
                  </a:lnTo>
                  <a:lnTo>
                    <a:pt x="429526" y="29616"/>
                  </a:lnTo>
                  <a:lnTo>
                    <a:pt x="414705" y="29616"/>
                  </a:lnTo>
                  <a:lnTo>
                    <a:pt x="414705" y="44424"/>
                  </a:lnTo>
                  <a:lnTo>
                    <a:pt x="429526" y="44424"/>
                  </a:lnTo>
                  <a:lnTo>
                    <a:pt x="444334" y="44424"/>
                  </a:lnTo>
                  <a:lnTo>
                    <a:pt x="459143" y="44424"/>
                  </a:lnTo>
                  <a:lnTo>
                    <a:pt x="459143" y="29616"/>
                  </a:lnTo>
                  <a:close/>
                </a:path>
                <a:path w="1022350" h="44450">
                  <a:moveTo>
                    <a:pt x="533196" y="29616"/>
                  </a:move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73951" y="14808"/>
                  </a:lnTo>
                  <a:lnTo>
                    <a:pt x="473951" y="29616"/>
                  </a:lnTo>
                  <a:lnTo>
                    <a:pt x="473951" y="44424"/>
                  </a:lnTo>
                  <a:lnTo>
                    <a:pt x="488759" y="44424"/>
                  </a:lnTo>
                  <a:lnTo>
                    <a:pt x="503580" y="44424"/>
                  </a:lnTo>
                  <a:lnTo>
                    <a:pt x="518388" y="44424"/>
                  </a:lnTo>
                  <a:lnTo>
                    <a:pt x="533196" y="44424"/>
                  </a:lnTo>
                  <a:lnTo>
                    <a:pt x="533196" y="29616"/>
                  </a:lnTo>
                  <a:close/>
                </a:path>
                <a:path w="1022350" h="44450">
                  <a:moveTo>
                    <a:pt x="592429" y="29616"/>
                  </a:moveTo>
                  <a:lnTo>
                    <a:pt x="577634" y="29616"/>
                  </a:lnTo>
                  <a:lnTo>
                    <a:pt x="562825" y="29616"/>
                  </a:lnTo>
                  <a:lnTo>
                    <a:pt x="562825" y="14808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05" y="29616"/>
                  </a:lnTo>
                  <a:lnTo>
                    <a:pt x="548005" y="44424"/>
                  </a:lnTo>
                  <a:lnTo>
                    <a:pt x="562825" y="44424"/>
                  </a:lnTo>
                  <a:lnTo>
                    <a:pt x="577634" y="44424"/>
                  </a:lnTo>
                  <a:lnTo>
                    <a:pt x="592429" y="44424"/>
                  </a:lnTo>
                  <a:lnTo>
                    <a:pt x="592429" y="29616"/>
                  </a:lnTo>
                  <a:close/>
                </a:path>
                <a:path w="1022350" h="44450">
                  <a:moveTo>
                    <a:pt x="607250" y="29616"/>
                  </a:moveTo>
                  <a:lnTo>
                    <a:pt x="592442" y="29616"/>
                  </a:lnTo>
                  <a:lnTo>
                    <a:pt x="592442" y="44424"/>
                  </a:lnTo>
                  <a:lnTo>
                    <a:pt x="607250" y="44424"/>
                  </a:lnTo>
                  <a:lnTo>
                    <a:pt x="607250" y="29616"/>
                  </a:lnTo>
                  <a:close/>
                </a:path>
                <a:path w="1022350" h="44450">
                  <a:moveTo>
                    <a:pt x="622071" y="14808"/>
                  </a:moveTo>
                  <a:lnTo>
                    <a:pt x="607250" y="14808"/>
                  </a:lnTo>
                  <a:lnTo>
                    <a:pt x="607250" y="29616"/>
                  </a:lnTo>
                  <a:lnTo>
                    <a:pt x="622071" y="29616"/>
                  </a:lnTo>
                  <a:lnTo>
                    <a:pt x="622071" y="14808"/>
                  </a:lnTo>
                  <a:close/>
                </a:path>
                <a:path w="1022350" h="44450">
                  <a:moveTo>
                    <a:pt x="651687" y="29616"/>
                  </a:moveTo>
                  <a:lnTo>
                    <a:pt x="636879" y="29616"/>
                  </a:lnTo>
                  <a:lnTo>
                    <a:pt x="622071" y="29616"/>
                  </a:lnTo>
                  <a:lnTo>
                    <a:pt x="622071" y="44424"/>
                  </a:lnTo>
                  <a:lnTo>
                    <a:pt x="636879" y="44424"/>
                  </a:lnTo>
                  <a:lnTo>
                    <a:pt x="651687" y="44424"/>
                  </a:lnTo>
                  <a:lnTo>
                    <a:pt x="651687" y="29616"/>
                  </a:lnTo>
                  <a:close/>
                </a:path>
                <a:path w="1022350" h="44450">
                  <a:moveTo>
                    <a:pt x="710933" y="14808"/>
                  </a:moveTo>
                  <a:lnTo>
                    <a:pt x="696125" y="14808"/>
                  </a:lnTo>
                  <a:lnTo>
                    <a:pt x="696125" y="29616"/>
                  </a:lnTo>
                  <a:lnTo>
                    <a:pt x="681316" y="29616"/>
                  </a:lnTo>
                  <a:lnTo>
                    <a:pt x="681316" y="14808"/>
                  </a:lnTo>
                  <a:lnTo>
                    <a:pt x="666496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66496" y="44424"/>
                  </a:lnTo>
                  <a:lnTo>
                    <a:pt x="681316" y="44424"/>
                  </a:lnTo>
                  <a:lnTo>
                    <a:pt x="696125" y="44424"/>
                  </a:lnTo>
                  <a:lnTo>
                    <a:pt x="710933" y="44424"/>
                  </a:lnTo>
                  <a:lnTo>
                    <a:pt x="710933" y="29616"/>
                  </a:lnTo>
                  <a:lnTo>
                    <a:pt x="710933" y="14808"/>
                  </a:lnTo>
                  <a:close/>
                </a:path>
                <a:path w="1022350" h="44450">
                  <a:moveTo>
                    <a:pt x="725754" y="29616"/>
                  </a:moveTo>
                  <a:lnTo>
                    <a:pt x="710946" y="29616"/>
                  </a:lnTo>
                  <a:lnTo>
                    <a:pt x="710946" y="44424"/>
                  </a:lnTo>
                  <a:lnTo>
                    <a:pt x="725754" y="44424"/>
                  </a:lnTo>
                  <a:lnTo>
                    <a:pt x="725754" y="29616"/>
                  </a:lnTo>
                  <a:close/>
                </a:path>
                <a:path w="1022350" h="44450">
                  <a:moveTo>
                    <a:pt x="784999" y="29616"/>
                  </a:moveTo>
                  <a:lnTo>
                    <a:pt x="770191" y="29616"/>
                  </a:lnTo>
                  <a:lnTo>
                    <a:pt x="755383" y="29616"/>
                  </a:lnTo>
                  <a:lnTo>
                    <a:pt x="755383" y="44424"/>
                  </a:lnTo>
                  <a:lnTo>
                    <a:pt x="770191" y="44424"/>
                  </a:lnTo>
                  <a:lnTo>
                    <a:pt x="784999" y="44424"/>
                  </a:lnTo>
                  <a:lnTo>
                    <a:pt x="784999" y="29616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44245" y="29616"/>
                  </a:moveTo>
                  <a:lnTo>
                    <a:pt x="829437" y="29616"/>
                  </a:lnTo>
                  <a:lnTo>
                    <a:pt x="814628" y="29616"/>
                  </a:lnTo>
                  <a:lnTo>
                    <a:pt x="814628" y="44424"/>
                  </a:lnTo>
                  <a:lnTo>
                    <a:pt x="829437" y="44424"/>
                  </a:lnTo>
                  <a:lnTo>
                    <a:pt x="844245" y="44424"/>
                  </a:lnTo>
                  <a:lnTo>
                    <a:pt x="844245" y="29616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298" y="0"/>
                  </a:move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22350" h="44450">
                  <a:moveTo>
                    <a:pt x="947928" y="14808"/>
                  </a:moveTo>
                  <a:lnTo>
                    <a:pt x="933119" y="14808"/>
                  </a:lnTo>
                  <a:lnTo>
                    <a:pt x="933119" y="29616"/>
                  </a:lnTo>
                  <a:lnTo>
                    <a:pt x="947928" y="29616"/>
                  </a:lnTo>
                  <a:lnTo>
                    <a:pt x="947928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699336" y="553369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88861" y="14808"/>
                  </a:moveTo>
                  <a:lnTo>
                    <a:pt x="74053" y="14808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29616" y="29629"/>
                  </a:lnTo>
                  <a:lnTo>
                    <a:pt x="14808" y="29629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08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18491" y="14808"/>
                  </a:lnTo>
                  <a:lnTo>
                    <a:pt x="103670" y="14808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207352" y="29629"/>
                  </a:moveTo>
                  <a:lnTo>
                    <a:pt x="192544" y="29629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close/>
                </a:path>
                <a:path w="102235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207352" y="29629"/>
                  </a:lnTo>
                  <a:lnTo>
                    <a:pt x="222161" y="29629"/>
                  </a:lnTo>
                  <a:lnTo>
                    <a:pt x="222161" y="14808"/>
                  </a:lnTo>
                  <a:close/>
                </a:path>
                <a:path w="1022350" h="44450">
                  <a:moveTo>
                    <a:pt x="251790" y="29629"/>
                  </a:move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1022350" h="44450">
                  <a:moveTo>
                    <a:pt x="266598" y="14808"/>
                  </a:moveTo>
                  <a:lnTo>
                    <a:pt x="251790" y="14808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66598" y="14808"/>
                  </a:lnTo>
                  <a:close/>
                </a:path>
                <a:path w="1022350" h="44450">
                  <a:moveTo>
                    <a:pt x="311035" y="29629"/>
                  </a:moveTo>
                  <a:lnTo>
                    <a:pt x="296214" y="29629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311035" y="44437"/>
                  </a:lnTo>
                  <a:lnTo>
                    <a:pt x="311035" y="29629"/>
                  </a:lnTo>
                  <a:close/>
                </a:path>
                <a:path w="1022350" h="44450">
                  <a:moveTo>
                    <a:pt x="355460" y="29629"/>
                  </a:moveTo>
                  <a:lnTo>
                    <a:pt x="340652" y="29629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60" y="44437"/>
                  </a:lnTo>
                  <a:lnTo>
                    <a:pt x="355460" y="29629"/>
                  </a:lnTo>
                  <a:close/>
                </a:path>
                <a:path w="1022350" h="44450">
                  <a:moveTo>
                    <a:pt x="385089" y="14808"/>
                  </a:moveTo>
                  <a:lnTo>
                    <a:pt x="370281" y="14808"/>
                  </a:lnTo>
                  <a:lnTo>
                    <a:pt x="355460" y="14808"/>
                  </a:lnTo>
                  <a:lnTo>
                    <a:pt x="355460" y="29629"/>
                  </a:lnTo>
                  <a:lnTo>
                    <a:pt x="370281" y="29629"/>
                  </a:lnTo>
                  <a:lnTo>
                    <a:pt x="385089" y="29629"/>
                  </a:lnTo>
                  <a:lnTo>
                    <a:pt x="385089" y="14808"/>
                  </a:lnTo>
                  <a:close/>
                </a:path>
                <a:path w="1022350" h="44450">
                  <a:moveTo>
                    <a:pt x="399884" y="29629"/>
                  </a:move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close/>
                </a:path>
                <a:path w="1022350" h="44450">
                  <a:moveTo>
                    <a:pt x="414705" y="14808"/>
                  </a:moveTo>
                  <a:lnTo>
                    <a:pt x="399897" y="14808"/>
                  </a:lnTo>
                  <a:lnTo>
                    <a:pt x="399897" y="29629"/>
                  </a:lnTo>
                  <a:lnTo>
                    <a:pt x="414705" y="29629"/>
                  </a:lnTo>
                  <a:lnTo>
                    <a:pt x="414705" y="14808"/>
                  </a:lnTo>
                  <a:close/>
                </a:path>
                <a:path w="1022350" h="44450">
                  <a:moveTo>
                    <a:pt x="429526" y="29629"/>
                  </a:moveTo>
                  <a:lnTo>
                    <a:pt x="414705" y="29629"/>
                  </a:lnTo>
                  <a:lnTo>
                    <a:pt x="414705" y="44437"/>
                  </a:lnTo>
                  <a:lnTo>
                    <a:pt x="429526" y="44437"/>
                  </a:lnTo>
                  <a:lnTo>
                    <a:pt x="429526" y="29629"/>
                  </a:lnTo>
                  <a:close/>
                </a:path>
                <a:path w="1022350" h="44450">
                  <a:moveTo>
                    <a:pt x="459143" y="14808"/>
                  </a:moveTo>
                  <a:lnTo>
                    <a:pt x="444334" y="14808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08"/>
                  </a:lnTo>
                  <a:close/>
                </a:path>
                <a:path w="1022350" h="44450">
                  <a:moveTo>
                    <a:pt x="518388" y="29629"/>
                  </a:moveTo>
                  <a:lnTo>
                    <a:pt x="518388" y="29629"/>
                  </a:lnTo>
                  <a:lnTo>
                    <a:pt x="459143" y="29629"/>
                  </a:lnTo>
                  <a:lnTo>
                    <a:pt x="459143" y="44437"/>
                  </a:lnTo>
                  <a:lnTo>
                    <a:pt x="518388" y="44437"/>
                  </a:lnTo>
                  <a:lnTo>
                    <a:pt x="518388" y="29629"/>
                  </a:lnTo>
                  <a:close/>
                </a:path>
                <a:path w="1022350" h="44450">
                  <a:moveTo>
                    <a:pt x="548005" y="29629"/>
                  </a:moveTo>
                  <a:lnTo>
                    <a:pt x="533196" y="29629"/>
                  </a:lnTo>
                  <a:lnTo>
                    <a:pt x="533196" y="44437"/>
                  </a:lnTo>
                  <a:lnTo>
                    <a:pt x="548005" y="44437"/>
                  </a:lnTo>
                  <a:lnTo>
                    <a:pt x="548005" y="29629"/>
                  </a:lnTo>
                  <a:close/>
                </a:path>
                <a:path w="1022350" h="44450">
                  <a:moveTo>
                    <a:pt x="592429" y="29629"/>
                  </a:moveTo>
                  <a:lnTo>
                    <a:pt x="577634" y="29629"/>
                  </a:lnTo>
                  <a:lnTo>
                    <a:pt x="562825" y="29629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29"/>
                  </a:lnTo>
                  <a:close/>
                </a:path>
                <a:path w="1022350" h="44450">
                  <a:moveTo>
                    <a:pt x="622071" y="14808"/>
                  </a:moveTo>
                  <a:lnTo>
                    <a:pt x="607250" y="14808"/>
                  </a:lnTo>
                  <a:lnTo>
                    <a:pt x="607250" y="29629"/>
                  </a:lnTo>
                  <a:lnTo>
                    <a:pt x="622071" y="29629"/>
                  </a:lnTo>
                  <a:lnTo>
                    <a:pt x="622071" y="14808"/>
                  </a:lnTo>
                  <a:close/>
                </a:path>
                <a:path w="1022350" h="44450">
                  <a:moveTo>
                    <a:pt x="636879" y="29629"/>
                  </a:moveTo>
                  <a:lnTo>
                    <a:pt x="622071" y="29629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36879" y="29629"/>
                  </a:lnTo>
                  <a:close/>
                </a:path>
                <a:path w="1022350" h="44450">
                  <a:moveTo>
                    <a:pt x="710933" y="29629"/>
                  </a:moveTo>
                  <a:lnTo>
                    <a:pt x="696125" y="29629"/>
                  </a:lnTo>
                  <a:lnTo>
                    <a:pt x="696125" y="14808"/>
                  </a:lnTo>
                  <a:lnTo>
                    <a:pt x="681316" y="14808"/>
                  </a:lnTo>
                  <a:lnTo>
                    <a:pt x="681316" y="29629"/>
                  </a:lnTo>
                  <a:lnTo>
                    <a:pt x="666496" y="29629"/>
                  </a:lnTo>
                  <a:lnTo>
                    <a:pt x="666496" y="14808"/>
                  </a:lnTo>
                  <a:lnTo>
                    <a:pt x="651687" y="14808"/>
                  </a:lnTo>
                  <a:lnTo>
                    <a:pt x="651687" y="29629"/>
                  </a:lnTo>
                  <a:lnTo>
                    <a:pt x="651687" y="44437"/>
                  </a:lnTo>
                  <a:lnTo>
                    <a:pt x="666496" y="44437"/>
                  </a:lnTo>
                  <a:lnTo>
                    <a:pt x="681316" y="44437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10933" y="29629"/>
                  </a:lnTo>
                  <a:close/>
                </a:path>
                <a:path w="1022350" h="44450">
                  <a:moveTo>
                    <a:pt x="725754" y="14808"/>
                  </a:moveTo>
                  <a:lnTo>
                    <a:pt x="710946" y="14808"/>
                  </a:lnTo>
                  <a:lnTo>
                    <a:pt x="710946" y="29629"/>
                  </a:lnTo>
                  <a:lnTo>
                    <a:pt x="710946" y="44437"/>
                  </a:lnTo>
                  <a:lnTo>
                    <a:pt x="725754" y="44437"/>
                  </a:lnTo>
                  <a:lnTo>
                    <a:pt x="725754" y="29629"/>
                  </a:lnTo>
                  <a:lnTo>
                    <a:pt x="725754" y="14808"/>
                  </a:lnTo>
                  <a:close/>
                </a:path>
                <a:path w="1022350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55383" y="14808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08"/>
                  </a:lnTo>
                  <a:close/>
                </a:path>
                <a:path w="1022350" h="44450">
                  <a:moveTo>
                    <a:pt x="799820" y="29629"/>
                  </a:moveTo>
                  <a:lnTo>
                    <a:pt x="784999" y="29629"/>
                  </a:lnTo>
                  <a:lnTo>
                    <a:pt x="784999" y="44437"/>
                  </a:lnTo>
                  <a:lnTo>
                    <a:pt x="799820" y="44437"/>
                  </a:lnTo>
                  <a:lnTo>
                    <a:pt x="799820" y="29629"/>
                  </a:lnTo>
                  <a:close/>
                </a:path>
                <a:path w="1022350" h="44450">
                  <a:moveTo>
                    <a:pt x="844245" y="29629"/>
                  </a:moveTo>
                  <a:lnTo>
                    <a:pt x="829437" y="29629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14628" y="44437"/>
                  </a:lnTo>
                  <a:lnTo>
                    <a:pt x="829437" y="44437"/>
                  </a:lnTo>
                  <a:lnTo>
                    <a:pt x="844245" y="44437"/>
                  </a:lnTo>
                  <a:lnTo>
                    <a:pt x="844245" y="29629"/>
                  </a:lnTo>
                  <a:close/>
                </a:path>
                <a:path w="1022350" h="44450">
                  <a:moveTo>
                    <a:pt x="903490" y="29629"/>
                  </a:moveTo>
                  <a:lnTo>
                    <a:pt x="888682" y="29629"/>
                  </a:lnTo>
                  <a:lnTo>
                    <a:pt x="888682" y="44437"/>
                  </a:lnTo>
                  <a:lnTo>
                    <a:pt x="903490" y="44437"/>
                  </a:lnTo>
                  <a:lnTo>
                    <a:pt x="903490" y="29629"/>
                  </a:lnTo>
                  <a:close/>
                </a:path>
                <a:path w="1022350" h="44450">
                  <a:moveTo>
                    <a:pt x="903490" y="0"/>
                  </a:moveTo>
                  <a:lnTo>
                    <a:pt x="903490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22350" h="44450">
                  <a:moveTo>
                    <a:pt x="918298" y="14808"/>
                  </a:moveTo>
                  <a:lnTo>
                    <a:pt x="903490" y="14808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33119" y="0"/>
                  </a:lnTo>
                  <a:lnTo>
                    <a:pt x="933119" y="14808"/>
                  </a:lnTo>
                  <a:lnTo>
                    <a:pt x="933119" y="29629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07173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99336" y="556332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44424" y="29616"/>
                  </a:moveTo>
                  <a:lnTo>
                    <a:pt x="29616" y="29616"/>
                  </a:lnTo>
                  <a:lnTo>
                    <a:pt x="29616" y="44424"/>
                  </a:lnTo>
                  <a:lnTo>
                    <a:pt x="44424" y="44424"/>
                  </a:lnTo>
                  <a:lnTo>
                    <a:pt x="44424" y="29616"/>
                  </a:lnTo>
                  <a:close/>
                </a:path>
                <a:path w="1022350" h="44450">
                  <a:moveTo>
                    <a:pt x="103670" y="29616"/>
                  </a:move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03670" y="29616"/>
                  </a:lnTo>
                  <a:close/>
                </a:path>
                <a:path w="1022350" h="44450">
                  <a:moveTo>
                    <a:pt x="162915" y="14808"/>
                  </a:moveTo>
                  <a:lnTo>
                    <a:pt x="148107" y="14808"/>
                  </a:lnTo>
                  <a:lnTo>
                    <a:pt x="148107" y="29616"/>
                  </a:lnTo>
                  <a:lnTo>
                    <a:pt x="133299" y="29616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48107" y="44424"/>
                  </a:lnTo>
                  <a:lnTo>
                    <a:pt x="162915" y="44424"/>
                  </a:lnTo>
                  <a:lnTo>
                    <a:pt x="162915" y="29616"/>
                  </a:lnTo>
                  <a:lnTo>
                    <a:pt x="162915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96214" y="14808"/>
                  </a:moveTo>
                  <a:lnTo>
                    <a:pt x="281406" y="14808"/>
                  </a:ln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36969" y="29616"/>
                  </a:lnTo>
                  <a:lnTo>
                    <a:pt x="236969" y="44424"/>
                  </a:lnTo>
                  <a:lnTo>
                    <a:pt x="251790" y="44424"/>
                  </a:lnTo>
                  <a:lnTo>
                    <a:pt x="266598" y="44424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44424"/>
                  </a:lnTo>
                  <a:lnTo>
                    <a:pt x="296214" y="44424"/>
                  </a:lnTo>
                  <a:lnTo>
                    <a:pt x="296214" y="29616"/>
                  </a:lnTo>
                  <a:lnTo>
                    <a:pt x="296214" y="14808"/>
                  </a:lnTo>
                  <a:close/>
                </a:path>
                <a:path w="102235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1022350" h="44450">
                  <a:moveTo>
                    <a:pt x="370281" y="29616"/>
                  </a:moveTo>
                  <a:lnTo>
                    <a:pt x="355460" y="29616"/>
                  </a:lnTo>
                  <a:lnTo>
                    <a:pt x="340652" y="29616"/>
                  </a:lnTo>
                  <a:lnTo>
                    <a:pt x="325843" y="29616"/>
                  </a:lnTo>
                  <a:lnTo>
                    <a:pt x="325843" y="44424"/>
                  </a:lnTo>
                  <a:lnTo>
                    <a:pt x="340652" y="44424"/>
                  </a:lnTo>
                  <a:lnTo>
                    <a:pt x="355460" y="44424"/>
                  </a:lnTo>
                  <a:lnTo>
                    <a:pt x="370281" y="44424"/>
                  </a:lnTo>
                  <a:lnTo>
                    <a:pt x="370281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44334" y="14808"/>
                  </a:moveTo>
                  <a:lnTo>
                    <a:pt x="429526" y="14808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05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14808"/>
                  </a:lnTo>
                  <a:close/>
                </a:path>
                <a:path w="1022350" h="44450">
                  <a:moveTo>
                    <a:pt x="533196" y="29616"/>
                  </a:move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488772" y="29616"/>
                  </a:lnTo>
                  <a:lnTo>
                    <a:pt x="473951" y="29616"/>
                  </a:lnTo>
                  <a:lnTo>
                    <a:pt x="459143" y="29616"/>
                  </a:lnTo>
                  <a:lnTo>
                    <a:pt x="444334" y="29616"/>
                  </a:lnTo>
                  <a:lnTo>
                    <a:pt x="444334" y="44424"/>
                  </a:lnTo>
                  <a:lnTo>
                    <a:pt x="533196" y="44424"/>
                  </a:lnTo>
                  <a:lnTo>
                    <a:pt x="533196" y="29616"/>
                  </a:lnTo>
                  <a:close/>
                </a:path>
                <a:path w="1022350" h="44450">
                  <a:moveTo>
                    <a:pt x="577634" y="14808"/>
                  </a:moveTo>
                  <a:lnTo>
                    <a:pt x="562825" y="14808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05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close/>
                </a:path>
                <a:path w="1022350" h="44450">
                  <a:moveTo>
                    <a:pt x="592429" y="29616"/>
                  </a:moveTo>
                  <a:lnTo>
                    <a:pt x="577634" y="29616"/>
                  </a:lnTo>
                  <a:lnTo>
                    <a:pt x="577634" y="44424"/>
                  </a:lnTo>
                  <a:lnTo>
                    <a:pt x="592429" y="44424"/>
                  </a:lnTo>
                  <a:lnTo>
                    <a:pt x="592429" y="29616"/>
                  </a:lnTo>
                  <a:close/>
                </a:path>
                <a:path w="1022350" h="44450">
                  <a:moveTo>
                    <a:pt x="607250" y="14808"/>
                  </a:moveTo>
                  <a:lnTo>
                    <a:pt x="592442" y="14808"/>
                  </a:lnTo>
                  <a:lnTo>
                    <a:pt x="592442" y="29616"/>
                  </a:lnTo>
                  <a:lnTo>
                    <a:pt x="607250" y="29616"/>
                  </a:lnTo>
                  <a:lnTo>
                    <a:pt x="607250" y="14808"/>
                  </a:lnTo>
                  <a:close/>
                </a:path>
                <a:path w="1022350" h="44450">
                  <a:moveTo>
                    <a:pt x="622071" y="29616"/>
                  </a:moveTo>
                  <a:lnTo>
                    <a:pt x="607250" y="29616"/>
                  </a:lnTo>
                  <a:lnTo>
                    <a:pt x="607250" y="44424"/>
                  </a:lnTo>
                  <a:lnTo>
                    <a:pt x="622071" y="44424"/>
                  </a:lnTo>
                  <a:lnTo>
                    <a:pt x="622071" y="29616"/>
                  </a:lnTo>
                  <a:close/>
                </a:path>
                <a:path w="1022350" h="44450">
                  <a:moveTo>
                    <a:pt x="636879" y="14808"/>
                  </a:move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36879" y="14808"/>
                  </a:lnTo>
                  <a:close/>
                </a:path>
                <a:path w="1022350" h="44450">
                  <a:moveTo>
                    <a:pt x="696125" y="14808"/>
                  </a:moveTo>
                  <a:lnTo>
                    <a:pt x="681316" y="14808"/>
                  </a:lnTo>
                  <a:lnTo>
                    <a:pt x="666496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496" y="29616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14808"/>
                  </a:lnTo>
                  <a:close/>
                </a:path>
                <a:path w="1022350" h="44450">
                  <a:moveTo>
                    <a:pt x="770191" y="14808"/>
                  </a:moveTo>
                  <a:lnTo>
                    <a:pt x="755383" y="14808"/>
                  </a:lnTo>
                  <a:lnTo>
                    <a:pt x="740575" y="14808"/>
                  </a:lnTo>
                  <a:lnTo>
                    <a:pt x="740575" y="29616"/>
                  </a:lnTo>
                  <a:lnTo>
                    <a:pt x="725754" y="29616"/>
                  </a:lnTo>
                  <a:lnTo>
                    <a:pt x="725754" y="44424"/>
                  </a:lnTo>
                  <a:lnTo>
                    <a:pt x="740575" y="44424"/>
                  </a:lnTo>
                  <a:lnTo>
                    <a:pt x="755383" y="44424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70191" y="14808"/>
                  </a:lnTo>
                  <a:close/>
                </a:path>
                <a:path w="1022350" h="44450">
                  <a:moveTo>
                    <a:pt x="859053" y="14808"/>
                  </a:moveTo>
                  <a:lnTo>
                    <a:pt x="844245" y="14808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799820" y="29616"/>
                  </a:lnTo>
                  <a:lnTo>
                    <a:pt x="799820" y="14808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84999" y="44424"/>
                  </a:lnTo>
                  <a:lnTo>
                    <a:pt x="799820" y="44424"/>
                  </a:lnTo>
                  <a:lnTo>
                    <a:pt x="814628" y="44424"/>
                  </a:lnTo>
                  <a:lnTo>
                    <a:pt x="829437" y="44424"/>
                  </a:lnTo>
                  <a:lnTo>
                    <a:pt x="844245" y="44424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59053" y="14808"/>
                  </a:lnTo>
                  <a:close/>
                </a:path>
                <a:path w="1022350" h="44450">
                  <a:moveTo>
                    <a:pt x="933119" y="14808"/>
                  </a:moveTo>
                  <a:lnTo>
                    <a:pt x="918298" y="14808"/>
                  </a:ln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33119" y="29616"/>
                  </a:lnTo>
                  <a:lnTo>
                    <a:pt x="933119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33119" y="0"/>
                  </a:lnTo>
                  <a:lnTo>
                    <a:pt x="933119" y="14808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47928" y="44424"/>
                  </a:lnTo>
                  <a:lnTo>
                    <a:pt x="962736" y="44424"/>
                  </a:lnTo>
                  <a:lnTo>
                    <a:pt x="962736" y="29616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99336" y="559294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41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74053" y="29629"/>
                  </a:moveTo>
                  <a:lnTo>
                    <a:pt x="59245" y="29629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29"/>
                  </a:lnTo>
                  <a:lnTo>
                    <a:pt x="148107" y="29629"/>
                  </a:lnTo>
                  <a:lnTo>
                    <a:pt x="133299" y="29629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29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41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207352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41"/>
                  </a:lnTo>
                  <a:lnTo>
                    <a:pt x="222161" y="29641"/>
                  </a:lnTo>
                  <a:lnTo>
                    <a:pt x="222161" y="14808"/>
                  </a:lnTo>
                  <a:close/>
                </a:path>
                <a:path w="1022350" h="44450">
                  <a:moveTo>
                    <a:pt x="251790" y="29629"/>
                  </a:move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102235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29"/>
                  </a:lnTo>
                  <a:lnTo>
                    <a:pt x="296214" y="29629"/>
                  </a:lnTo>
                  <a:lnTo>
                    <a:pt x="296214" y="14808"/>
                  </a:lnTo>
                  <a:lnTo>
                    <a:pt x="281406" y="14808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14" y="44437"/>
                  </a:lnTo>
                  <a:lnTo>
                    <a:pt x="311035" y="44437"/>
                  </a:lnTo>
                  <a:lnTo>
                    <a:pt x="311035" y="29641"/>
                  </a:lnTo>
                  <a:lnTo>
                    <a:pt x="325843" y="29641"/>
                  </a:lnTo>
                  <a:lnTo>
                    <a:pt x="325843" y="14808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29"/>
                  </a:lnTo>
                  <a:lnTo>
                    <a:pt x="370281" y="29629"/>
                  </a:lnTo>
                  <a:lnTo>
                    <a:pt x="370281" y="14808"/>
                  </a:lnTo>
                  <a:lnTo>
                    <a:pt x="355460" y="14808"/>
                  </a:lnTo>
                  <a:lnTo>
                    <a:pt x="340652" y="14808"/>
                  </a:lnTo>
                  <a:lnTo>
                    <a:pt x="340652" y="29629"/>
                  </a:lnTo>
                  <a:lnTo>
                    <a:pt x="340652" y="44437"/>
                  </a:lnTo>
                  <a:lnTo>
                    <a:pt x="355460" y="44437"/>
                  </a:lnTo>
                  <a:lnTo>
                    <a:pt x="355460" y="29641"/>
                  </a:lnTo>
                  <a:lnTo>
                    <a:pt x="370281" y="29641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85089" y="29641"/>
                  </a:lnTo>
                  <a:lnTo>
                    <a:pt x="399884" y="29641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592429" y="14808"/>
                  </a:moveTo>
                  <a:lnTo>
                    <a:pt x="577634" y="14808"/>
                  </a:lnTo>
                  <a:lnTo>
                    <a:pt x="562825" y="14808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29629"/>
                  </a:lnTo>
                  <a:lnTo>
                    <a:pt x="518388" y="29629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29"/>
                  </a:lnTo>
                  <a:lnTo>
                    <a:pt x="488772" y="29629"/>
                  </a:lnTo>
                  <a:lnTo>
                    <a:pt x="488772" y="14808"/>
                  </a:lnTo>
                  <a:lnTo>
                    <a:pt x="473951" y="14808"/>
                  </a:lnTo>
                  <a:lnTo>
                    <a:pt x="473951" y="29629"/>
                  </a:lnTo>
                  <a:lnTo>
                    <a:pt x="459143" y="29629"/>
                  </a:lnTo>
                  <a:lnTo>
                    <a:pt x="459143" y="14808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29526" y="29629"/>
                  </a:lnTo>
                  <a:lnTo>
                    <a:pt x="414705" y="29629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41"/>
                  </a:lnTo>
                  <a:lnTo>
                    <a:pt x="414705" y="29641"/>
                  </a:lnTo>
                  <a:lnTo>
                    <a:pt x="414705" y="44437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44334" y="29641"/>
                  </a:lnTo>
                  <a:lnTo>
                    <a:pt x="459143" y="29641"/>
                  </a:lnTo>
                  <a:lnTo>
                    <a:pt x="459143" y="44437"/>
                  </a:lnTo>
                  <a:lnTo>
                    <a:pt x="473951" y="44437"/>
                  </a:lnTo>
                  <a:lnTo>
                    <a:pt x="562825" y="44437"/>
                  </a:lnTo>
                  <a:lnTo>
                    <a:pt x="562825" y="29641"/>
                  </a:lnTo>
                  <a:lnTo>
                    <a:pt x="577634" y="29641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41"/>
                  </a:lnTo>
                  <a:lnTo>
                    <a:pt x="592429" y="14808"/>
                  </a:lnTo>
                  <a:close/>
                </a:path>
                <a:path w="1022350" h="44450">
                  <a:moveTo>
                    <a:pt x="710933" y="14808"/>
                  </a:moveTo>
                  <a:lnTo>
                    <a:pt x="696125" y="14808"/>
                  </a:lnTo>
                  <a:lnTo>
                    <a:pt x="696125" y="29629"/>
                  </a:lnTo>
                  <a:lnTo>
                    <a:pt x="681316" y="29629"/>
                  </a:lnTo>
                  <a:lnTo>
                    <a:pt x="681316" y="14808"/>
                  </a:lnTo>
                  <a:lnTo>
                    <a:pt x="666496" y="14808"/>
                  </a:lnTo>
                  <a:lnTo>
                    <a:pt x="651687" y="14808"/>
                  </a:lnTo>
                  <a:lnTo>
                    <a:pt x="636879" y="14808"/>
                  </a:lnTo>
                  <a:lnTo>
                    <a:pt x="622071" y="14808"/>
                  </a:lnTo>
                  <a:lnTo>
                    <a:pt x="607250" y="14808"/>
                  </a:lnTo>
                  <a:lnTo>
                    <a:pt x="592442" y="14808"/>
                  </a:lnTo>
                  <a:lnTo>
                    <a:pt x="592442" y="29641"/>
                  </a:lnTo>
                  <a:lnTo>
                    <a:pt x="607250" y="29641"/>
                  </a:lnTo>
                  <a:lnTo>
                    <a:pt x="607250" y="44437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66496" y="44437"/>
                  </a:lnTo>
                  <a:lnTo>
                    <a:pt x="666496" y="29641"/>
                  </a:lnTo>
                  <a:lnTo>
                    <a:pt x="681316" y="29641"/>
                  </a:lnTo>
                  <a:lnTo>
                    <a:pt x="681316" y="44437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10933" y="29641"/>
                  </a:lnTo>
                  <a:lnTo>
                    <a:pt x="710933" y="14808"/>
                  </a:lnTo>
                  <a:close/>
                </a:path>
                <a:path w="1022350" h="44450">
                  <a:moveTo>
                    <a:pt x="755383" y="29629"/>
                  </a:moveTo>
                  <a:lnTo>
                    <a:pt x="740575" y="29629"/>
                  </a:lnTo>
                  <a:lnTo>
                    <a:pt x="725754" y="29629"/>
                  </a:lnTo>
                  <a:lnTo>
                    <a:pt x="725754" y="14808"/>
                  </a:lnTo>
                  <a:lnTo>
                    <a:pt x="710946" y="14808"/>
                  </a:lnTo>
                  <a:lnTo>
                    <a:pt x="710946" y="29641"/>
                  </a:lnTo>
                  <a:lnTo>
                    <a:pt x="725754" y="29641"/>
                  </a:lnTo>
                  <a:lnTo>
                    <a:pt x="725754" y="44437"/>
                  </a:lnTo>
                  <a:lnTo>
                    <a:pt x="740575" y="44437"/>
                  </a:lnTo>
                  <a:lnTo>
                    <a:pt x="755383" y="44437"/>
                  </a:lnTo>
                  <a:lnTo>
                    <a:pt x="755383" y="29629"/>
                  </a:lnTo>
                  <a:close/>
                </a:path>
                <a:path w="1022350" h="44450">
                  <a:moveTo>
                    <a:pt x="814628" y="14808"/>
                  </a:moveTo>
                  <a:lnTo>
                    <a:pt x="799820" y="14808"/>
                  </a:lnTo>
                  <a:lnTo>
                    <a:pt x="784999" y="14808"/>
                  </a:lnTo>
                  <a:lnTo>
                    <a:pt x="770191" y="14808"/>
                  </a:lnTo>
                  <a:lnTo>
                    <a:pt x="770191" y="29629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799820" y="44437"/>
                  </a:lnTo>
                  <a:lnTo>
                    <a:pt x="799820" y="29641"/>
                  </a:lnTo>
                  <a:lnTo>
                    <a:pt x="814628" y="29641"/>
                  </a:lnTo>
                  <a:lnTo>
                    <a:pt x="814628" y="14808"/>
                  </a:lnTo>
                  <a:close/>
                </a:path>
                <a:path w="1022350" h="44450">
                  <a:moveTo>
                    <a:pt x="947928" y="14808"/>
                  </a:moveTo>
                  <a:lnTo>
                    <a:pt x="933119" y="14808"/>
                  </a:lnTo>
                  <a:lnTo>
                    <a:pt x="918298" y="14808"/>
                  </a:lnTo>
                  <a:lnTo>
                    <a:pt x="903490" y="14808"/>
                  </a:lnTo>
                  <a:lnTo>
                    <a:pt x="903490" y="29641"/>
                  </a:lnTo>
                  <a:lnTo>
                    <a:pt x="918298" y="29641"/>
                  </a:lnTo>
                  <a:lnTo>
                    <a:pt x="933119" y="29641"/>
                  </a:lnTo>
                  <a:lnTo>
                    <a:pt x="947928" y="29641"/>
                  </a:lnTo>
                  <a:lnTo>
                    <a:pt x="947928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62736" y="14808"/>
                  </a:lnTo>
                  <a:lnTo>
                    <a:pt x="962736" y="29641"/>
                  </a:lnTo>
                  <a:lnTo>
                    <a:pt x="977544" y="29641"/>
                  </a:lnTo>
                  <a:lnTo>
                    <a:pt x="992365" y="29641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17827" y="5622569"/>
              <a:ext cx="903605" cy="44450"/>
            </a:xfrm>
            <a:custGeom>
              <a:avLst/>
              <a:gdLst/>
              <a:ahLst/>
              <a:cxnLst/>
              <a:rect l="l" t="t" r="r" b="b"/>
              <a:pathLst>
                <a:path w="903605" h="44450">
                  <a:moveTo>
                    <a:pt x="29616" y="14808"/>
                  </a:move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29616" y="44424"/>
                  </a:lnTo>
                  <a:lnTo>
                    <a:pt x="29616" y="29616"/>
                  </a:lnTo>
                  <a:lnTo>
                    <a:pt x="29616" y="14808"/>
                  </a:lnTo>
                  <a:close/>
                </a:path>
                <a:path w="903605" h="44450">
                  <a:moveTo>
                    <a:pt x="148107" y="29616"/>
                  </a:moveTo>
                  <a:lnTo>
                    <a:pt x="133299" y="29616"/>
                  </a:lnTo>
                  <a:lnTo>
                    <a:pt x="133299" y="14808"/>
                  </a:lnTo>
                  <a:lnTo>
                    <a:pt x="118478" y="14808"/>
                  </a:lnTo>
                  <a:lnTo>
                    <a:pt x="103670" y="14808"/>
                  </a:lnTo>
                  <a:lnTo>
                    <a:pt x="88861" y="14808"/>
                  </a:lnTo>
                  <a:lnTo>
                    <a:pt x="74053" y="14808"/>
                  </a:lnTo>
                  <a:lnTo>
                    <a:pt x="59232" y="14808"/>
                  </a:lnTo>
                  <a:lnTo>
                    <a:pt x="59232" y="29616"/>
                  </a:lnTo>
                  <a:lnTo>
                    <a:pt x="59232" y="44424"/>
                  </a:lnTo>
                  <a:lnTo>
                    <a:pt x="74053" y="44424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103670" y="29616"/>
                  </a:lnTo>
                  <a:lnTo>
                    <a:pt x="118478" y="29616"/>
                  </a:lnTo>
                  <a:lnTo>
                    <a:pt x="118478" y="44424"/>
                  </a:lnTo>
                  <a:lnTo>
                    <a:pt x="133299" y="44424"/>
                  </a:lnTo>
                  <a:lnTo>
                    <a:pt x="148107" y="44424"/>
                  </a:lnTo>
                  <a:lnTo>
                    <a:pt x="148107" y="29616"/>
                  </a:lnTo>
                  <a:close/>
                </a:path>
                <a:path w="903605" h="44450">
                  <a:moveTo>
                    <a:pt x="177723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903605" h="44450">
                  <a:moveTo>
                    <a:pt x="251790" y="29616"/>
                  </a:moveTo>
                  <a:lnTo>
                    <a:pt x="236969" y="29616"/>
                  </a:lnTo>
                  <a:lnTo>
                    <a:pt x="222161" y="29616"/>
                  </a:lnTo>
                  <a:lnTo>
                    <a:pt x="222161" y="14808"/>
                  </a:lnTo>
                  <a:lnTo>
                    <a:pt x="207352" y="14808"/>
                  </a:ln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36969" y="44424"/>
                  </a:lnTo>
                  <a:lnTo>
                    <a:pt x="251790" y="44424"/>
                  </a:lnTo>
                  <a:lnTo>
                    <a:pt x="251790" y="29616"/>
                  </a:lnTo>
                  <a:close/>
                </a:path>
                <a:path w="903605" h="44450">
                  <a:moveTo>
                    <a:pt x="266598" y="14808"/>
                  </a:moveTo>
                  <a:lnTo>
                    <a:pt x="251790" y="14808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66598" y="14808"/>
                  </a:lnTo>
                  <a:close/>
                </a:path>
                <a:path w="903605" h="44450">
                  <a:moveTo>
                    <a:pt x="281393" y="29616"/>
                  </a:moveTo>
                  <a:lnTo>
                    <a:pt x="266598" y="29616"/>
                  </a:lnTo>
                  <a:lnTo>
                    <a:pt x="266598" y="44424"/>
                  </a:lnTo>
                  <a:lnTo>
                    <a:pt x="281393" y="44424"/>
                  </a:lnTo>
                  <a:lnTo>
                    <a:pt x="281393" y="29616"/>
                  </a:lnTo>
                  <a:close/>
                </a:path>
                <a:path w="903605" h="44450">
                  <a:moveTo>
                    <a:pt x="296214" y="29616"/>
                  </a:moveTo>
                  <a:lnTo>
                    <a:pt x="281406" y="29616"/>
                  </a:lnTo>
                  <a:lnTo>
                    <a:pt x="281406" y="44424"/>
                  </a:lnTo>
                  <a:lnTo>
                    <a:pt x="296214" y="44424"/>
                  </a:lnTo>
                  <a:lnTo>
                    <a:pt x="296214" y="29616"/>
                  </a:lnTo>
                  <a:close/>
                </a:path>
                <a:path w="903605" h="44450">
                  <a:moveTo>
                    <a:pt x="370281" y="14808"/>
                  </a:moveTo>
                  <a:lnTo>
                    <a:pt x="355460" y="14808"/>
                  </a:lnTo>
                  <a:lnTo>
                    <a:pt x="355460" y="29616"/>
                  </a:lnTo>
                  <a:lnTo>
                    <a:pt x="340652" y="29616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296214" y="14808"/>
                  </a:lnTo>
                  <a:lnTo>
                    <a:pt x="296214" y="29616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44424"/>
                  </a:lnTo>
                  <a:lnTo>
                    <a:pt x="340652" y="44424"/>
                  </a:lnTo>
                  <a:lnTo>
                    <a:pt x="355460" y="44424"/>
                  </a:lnTo>
                  <a:lnTo>
                    <a:pt x="370281" y="44424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903605" h="44450">
                  <a:moveTo>
                    <a:pt x="399897" y="29616"/>
                  </a:moveTo>
                  <a:lnTo>
                    <a:pt x="385089" y="29616"/>
                  </a:lnTo>
                  <a:lnTo>
                    <a:pt x="385089" y="44424"/>
                  </a:lnTo>
                  <a:lnTo>
                    <a:pt x="399897" y="44424"/>
                  </a:lnTo>
                  <a:lnTo>
                    <a:pt x="399897" y="29616"/>
                  </a:lnTo>
                  <a:close/>
                </a:path>
                <a:path w="903605" h="44450">
                  <a:moveTo>
                    <a:pt x="459143" y="14808"/>
                  </a:moveTo>
                  <a:lnTo>
                    <a:pt x="444334" y="14808"/>
                  </a:lnTo>
                  <a:lnTo>
                    <a:pt x="429514" y="14808"/>
                  </a:lnTo>
                  <a:lnTo>
                    <a:pt x="414705" y="14808"/>
                  </a:lnTo>
                  <a:lnTo>
                    <a:pt x="414705" y="29616"/>
                  </a:lnTo>
                  <a:lnTo>
                    <a:pt x="414705" y="44424"/>
                  </a:lnTo>
                  <a:lnTo>
                    <a:pt x="429514" y="44424"/>
                  </a:lnTo>
                  <a:lnTo>
                    <a:pt x="444334" y="44424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14808"/>
                  </a:lnTo>
                  <a:close/>
                </a:path>
                <a:path w="903605" h="44450">
                  <a:moveTo>
                    <a:pt x="473938" y="29616"/>
                  </a:moveTo>
                  <a:lnTo>
                    <a:pt x="459143" y="29616"/>
                  </a:lnTo>
                  <a:lnTo>
                    <a:pt x="459143" y="44424"/>
                  </a:lnTo>
                  <a:lnTo>
                    <a:pt x="473938" y="44424"/>
                  </a:lnTo>
                  <a:lnTo>
                    <a:pt x="473938" y="29616"/>
                  </a:lnTo>
                  <a:close/>
                </a:path>
                <a:path w="903605" h="44450">
                  <a:moveTo>
                    <a:pt x="562825" y="29616"/>
                  </a:moveTo>
                  <a:lnTo>
                    <a:pt x="548005" y="29616"/>
                  </a:lnTo>
                  <a:lnTo>
                    <a:pt x="548005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488759" y="14808"/>
                  </a:lnTo>
                  <a:lnTo>
                    <a:pt x="488759" y="29616"/>
                  </a:lnTo>
                  <a:lnTo>
                    <a:pt x="488759" y="44424"/>
                  </a:lnTo>
                  <a:lnTo>
                    <a:pt x="562825" y="44424"/>
                  </a:lnTo>
                  <a:lnTo>
                    <a:pt x="562825" y="29616"/>
                  </a:lnTo>
                  <a:close/>
                </a:path>
                <a:path w="903605" h="44450">
                  <a:moveTo>
                    <a:pt x="651700" y="14808"/>
                  </a:moveTo>
                  <a:lnTo>
                    <a:pt x="636892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592455" y="44424"/>
                  </a:lnTo>
                  <a:lnTo>
                    <a:pt x="607263" y="44424"/>
                  </a:lnTo>
                  <a:lnTo>
                    <a:pt x="622084" y="44424"/>
                  </a:lnTo>
                  <a:lnTo>
                    <a:pt x="636892" y="44424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51700" y="14808"/>
                  </a:lnTo>
                  <a:close/>
                </a:path>
                <a:path w="903605" h="44450">
                  <a:moveTo>
                    <a:pt x="710946" y="0"/>
                  </a:moveTo>
                  <a:lnTo>
                    <a:pt x="696137" y="0"/>
                  </a:lnTo>
                  <a:lnTo>
                    <a:pt x="681329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81329" y="14808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903605" h="44450">
                  <a:moveTo>
                    <a:pt x="755383" y="0"/>
                  </a:moveTo>
                  <a:lnTo>
                    <a:pt x="740562" y="0"/>
                  </a:lnTo>
                  <a:lnTo>
                    <a:pt x="725754" y="0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903605" h="44450">
                  <a:moveTo>
                    <a:pt x="903490" y="0"/>
                  </a:moveTo>
                  <a:lnTo>
                    <a:pt x="903490" y="0"/>
                  </a:lnTo>
                  <a:lnTo>
                    <a:pt x="770191" y="0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832635" y="5652185"/>
              <a:ext cx="889000" cy="59690"/>
            </a:xfrm>
            <a:custGeom>
              <a:avLst/>
              <a:gdLst/>
              <a:ahLst/>
              <a:cxnLst/>
              <a:rect l="l" t="t" r="r" b="b"/>
              <a:pathLst>
                <a:path w="889000" h="59689">
                  <a:moveTo>
                    <a:pt x="29616" y="44437"/>
                  </a:moveTo>
                  <a:lnTo>
                    <a:pt x="14808" y="44437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0" y="59258"/>
                  </a:lnTo>
                  <a:lnTo>
                    <a:pt x="14808" y="59258"/>
                  </a:lnTo>
                  <a:lnTo>
                    <a:pt x="29616" y="59258"/>
                  </a:lnTo>
                  <a:lnTo>
                    <a:pt x="29616" y="44437"/>
                  </a:lnTo>
                  <a:close/>
                </a:path>
                <a:path w="889000" h="59689">
                  <a:moveTo>
                    <a:pt x="29616" y="14808"/>
                  </a:moveTo>
                  <a:lnTo>
                    <a:pt x="14808" y="14808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14808"/>
                  </a:lnTo>
                  <a:close/>
                </a:path>
                <a:path w="889000" h="59689">
                  <a:moveTo>
                    <a:pt x="74053" y="29629"/>
                  </a:moveTo>
                  <a:lnTo>
                    <a:pt x="59245" y="29629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889000" h="59689">
                  <a:moveTo>
                    <a:pt x="88861" y="14808"/>
                  </a:moveTo>
                  <a:lnTo>
                    <a:pt x="74053" y="14808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08"/>
                  </a:lnTo>
                  <a:close/>
                </a:path>
                <a:path w="889000" h="59689">
                  <a:moveTo>
                    <a:pt x="148107" y="29629"/>
                  </a:moveTo>
                  <a:lnTo>
                    <a:pt x="133299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59258"/>
                  </a:lnTo>
                  <a:lnTo>
                    <a:pt x="148107" y="59258"/>
                  </a:lnTo>
                  <a:lnTo>
                    <a:pt x="148107" y="44437"/>
                  </a:lnTo>
                  <a:lnTo>
                    <a:pt x="148107" y="29629"/>
                  </a:lnTo>
                  <a:close/>
                </a:path>
                <a:path w="889000" h="59689">
                  <a:moveTo>
                    <a:pt x="162915" y="14808"/>
                  </a:moveTo>
                  <a:lnTo>
                    <a:pt x="148107" y="14808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14808"/>
                  </a:lnTo>
                  <a:close/>
                </a:path>
                <a:path w="889000" h="59689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29"/>
                  </a:lnTo>
                  <a:lnTo>
                    <a:pt x="177736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lnTo>
                    <a:pt x="207352" y="14808"/>
                  </a:lnTo>
                  <a:close/>
                </a:path>
                <a:path w="889000" h="59689">
                  <a:moveTo>
                    <a:pt x="251790" y="29629"/>
                  </a:moveTo>
                  <a:lnTo>
                    <a:pt x="236982" y="29629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22161" y="59258"/>
                  </a:lnTo>
                  <a:lnTo>
                    <a:pt x="236982" y="59258"/>
                  </a:lnTo>
                  <a:lnTo>
                    <a:pt x="251790" y="59258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889000" h="59689">
                  <a:moveTo>
                    <a:pt x="296227" y="14808"/>
                  </a:moveTo>
                  <a:lnTo>
                    <a:pt x="281406" y="14808"/>
                  </a:lnTo>
                  <a:lnTo>
                    <a:pt x="281406" y="29629"/>
                  </a:lnTo>
                  <a:lnTo>
                    <a:pt x="296227" y="29629"/>
                  </a:lnTo>
                  <a:lnTo>
                    <a:pt x="296227" y="14808"/>
                  </a:lnTo>
                  <a:close/>
                </a:path>
                <a:path w="889000" h="59689">
                  <a:moveTo>
                    <a:pt x="444334" y="14808"/>
                  </a:moveTo>
                  <a:lnTo>
                    <a:pt x="429526" y="14808"/>
                  </a:lnTo>
                  <a:lnTo>
                    <a:pt x="414705" y="14808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385089" y="29629"/>
                  </a:lnTo>
                  <a:lnTo>
                    <a:pt x="370281" y="29629"/>
                  </a:lnTo>
                  <a:lnTo>
                    <a:pt x="355473" y="29629"/>
                  </a:lnTo>
                  <a:lnTo>
                    <a:pt x="355473" y="14808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40652" y="29629"/>
                  </a:lnTo>
                  <a:lnTo>
                    <a:pt x="340652" y="44437"/>
                  </a:lnTo>
                  <a:lnTo>
                    <a:pt x="325843" y="44437"/>
                  </a:lnTo>
                  <a:lnTo>
                    <a:pt x="311035" y="44437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281406" y="44437"/>
                  </a:lnTo>
                  <a:lnTo>
                    <a:pt x="281406" y="59258"/>
                  </a:lnTo>
                  <a:lnTo>
                    <a:pt x="296227" y="59258"/>
                  </a:lnTo>
                  <a:lnTo>
                    <a:pt x="311035" y="59258"/>
                  </a:lnTo>
                  <a:lnTo>
                    <a:pt x="325843" y="59258"/>
                  </a:lnTo>
                  <a:lnTo>
                    <a:pt x="340652" y="59258"/>
                  </a:lnTo>
                  <a:lnTo>
                    <a:pt x="355473" y="59258"/>
                  </a:lnTo>
                  <a:lnTo>
                    <a:pt x="355473" y="44437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97" y="44437"/>
                  </a:lnTo>
                  <a:lnTo>
                    <a:pt x="414705" y="44437"/>
                  </a:lnTo>
                  <a:lnTo>
                    <a:pt x="414705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889000" h="59689">
                  <a:moveTo>
                    <a:pt x="459130" y="29629"/>
                  </a:moveTo>
                  <a:lnTo>
                    <a:pt x="444334" y="29629"/>
                  </a:lnTo>
                  <a:lnTo>
                    <a:pt x="444334" y="44437"/>
                  </a:lnTo>
                  <a:lnTo>
                    <a:pt x="459130" y="44437"/>
                  </a:lnTo>
                  <a:lnTo>
                    <a:pt x="459130" y="29629"/>
                  </a:lnTo>
                  <a:close/>
                </a:path>
                <a:path w="889000" h="59689">
                  <a:moveTo>
                    <a:pt x="488772" y="29629"/>
                  </a:moveTo>
                  <a:lnTo>
                    <a:pt x="473951" y="29629"/>
                  </a:lnTo>
                  <a:lnTo>
                    <a:pt x="459143" y="29629"/>
                  </a:lnTo>
                  <a:lnTo>
                    <a:pt x="459143" y="44437"/>
                  </a:lnTo>
                  <a:lnTo>
                    <a:pt x="473951" y="44437"/>
                  </a:lnTo>
                  <a:lnTo>
                    <a:pt x="488772" y="44437"/>
                  </a:lnTo>
                  <a:lnTo>
                    <a:pt x="488772" y="29629"/>
                  </a:lnTo>
                  <a:close/>
                </a:path>
                <a:path w="889000" h="59689">
                  <a:moveTo>
                    <a:pt x="533196" y="14808"/>
                  </a:move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29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29"/>
                  </a:lnTo>
                  <a:lnTo>
                    <a:pt x="533196" y="14808"/>
                  </a:lnTo>
                  <a:close/>
                </a:path>
                <a:path w="889000" h="59689">
                  <a:moveTo>
                    <a:pt x="562825" y="14808"/>
                  </a:moveTo>
                  <a:lnTo>
                    <a:pt x="548017" y="14808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08"/>
                  </a:lnTo>
                  <a:close/>
                </a:path>
                <a:path w="889000" h="59689">
                  <a:moveTo>
                    <a:pt x="636892" y="29629"/>
                  </a:moveTo>
                  <a:lnTo>
                    <a:pt x="622084" y="29629"/>
                  </a:lnTo>
                  <a:lnTo>
                    <a:pt x="622084" y="44437"/>
                  </a:lnTo>
                  <a:lnTo>
                    <a:pt x="636892" y="44437"/>
                  </a:lnTo>
                  <a:lnTo>
                    <a:pt x="636892" y="29629"/>
                  </a:lnTo>
                  <a:close/>
                </a:path>
                <a:path w="889000" h="59689">
                  <a:moveTo>
                    <a:pt x="636892" y="0"/>
                  </a:moveTo>
                  <a:lnTo>
                    <a:pt x="622084" y="0"/>
                  </a:lnTo>
                  <a:lnTo>
                    <a:pt x="607275" y="0"/>
                  </a:lnTo>
                  <a:lnTo>
                    <a:pt x="607275" y="14808"/>
                  </a:lnTo>
                  <a:lnTo>
                    <a:pt x="607275" y="29629"/>
                  </a:lnTo>
                  <a:lnTo>
                    <a:pt x="622084" y="29629"/>
                  </a:lnTo>
                  <a:lnTo>
                    <a:pt x="622084" y="14808"/>
                  </a:lnTo>
                  <a:lnTo>
                    <a:pt x="636892" y="14808"/>
                  </a:lnTo>
                  <a:lnTo>
                    <a:pt x="636892" y="0"/>
                  </a:lnTo>
                  <a:close/>
                </a:path>
                <a:path w="889000" h="59689">
                  <a:moveTo>
                    <a:pt x="681329" y="0"/>
                  </a:moveTo>
                  <a:lnTo>
                    <a:pt x="666521" y="0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81329" y="0"/>
                  </a:lnTo>
                  <a:close/>
                </a:path>
                <a:path w="889000" h="59689">
                  <a:moveTo>
                    <a:pt x="696137" y="14808"/>
                  </a:moveTo>
                  <a:lnTo>
                    <a:pt x="681329" y="14808"/>
                  </a:lnTo>
                  <a:lnTo>
                    <a:pt x="681329" y="29629"/>
                  </a:lnTo>
                  <a:lnTo>
                    <a:pt x="696137" y="29629"/>
                  </a:lnTo>
                  <a:lnTo>
                    <a:pt x="696137" y="14808"/>
                  </a:lnTo>
                  <a:close/>
                </a:path>
                <a:path w="889000" h="59689">
                  <a:moveTo>
                    <a:pt x="740575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889000" h="59689">
                  <a:moveTo>
                    <a:pt x="799820" y="0"/>
                  </a:moveTo>
                  <a:lnTo>
                    <a:pt x="784999" y="0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889000" h="59689">
                  <a:moveTo>
                    <a:pt x="859066" y="29629"/>
                  </a:moveTo>
                  <a:lnTo>
                    <a:pt x="844245" y="29629"/>
                  </a:lnTo>
                  <a:lnTo>
                    <a:pt x="844245" y="14808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29"/>
                  </a:lnTo>
                  <a:lnTo>
                    <a:pt x="799820" y="29629"/>
                  </a:lnTo>
                  <a:lnTo>
                    <a:pt x="784999" y="29629"/>
                  </a:lnTo>
                  <a:lnTo>
                    <a:pt x="770191" y="29629"/>
                  </a:lnTo>
                  <a:lnTo>
                    <a:pt x="770191" y="14808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859066" y="44437"/>
                  </a:lnTo>
                  <a:lnTo>
                    <a:pt x="859066" y="29629"/>
                  </a:lnTo>
                  <a:close/>
                </a:path>
                <a:path w="889000" h="59689">
                  <a:moveTo>
                    <a:pt x="888682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832635" y="5696622"/>
              <a:ext cx="889000" cy="44450"/>
            </a:xfrm>
            <a:custGeom>
              <a:avLst/>
              <a:gdLst/>
              <a:ahLst/>
              <a:cxnLst/>
              <a:rect l="l" t="t" r="r" b="b"/>
              <a:pathLst>
                <a:path w="88900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close/>
                </a:path>
                <a:path w="889000" h="44450">
                  <a:moveTo>
                    <a:pt x="44411" y="14808"/>
                  </a:moveTo>
                  <a:lnTo>
                    <a:pt x="29616" y="14808"/>
                  </a:lnTo>
                  <a:lnTo>
                    <a:pt x="29616" y="29616"/>
                  </a:lnTo>
                  <a:lnTo>
                    <a:pt x="44411" y="29616"/>
                  </a:lnTo>
                  <a:lnTo>
                    <a:pt x="44411" y="14808"/>
                  </a:lnTo>
                  <a:close/>
                </a:path>
                <a:path w="889000" h="44450">
                  <a:moveTo>
                    <a:pt x="74053" y="29616"/>
                  </a:moveTo>
                  <a:lnTo>
                    <a:pt x="59245" y="29616"/>
                  </a:lnTo>
                  <a:lnTo>
                    <a:pt x="44424" y="29616"/>
                  </a:lnTo>
                  <a:lnTo>
                    <a:pt x="44424" y="44424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889000" h="44450">
                  <a:moveTo>
                    <a:pt x="133299" y="14808"/>
                  </a:moveTo>
                  <a:lnTo>
                    <a:pt x="118491" y="14808"/>
                  </a:lnTo>
                  <a:lnTo>
                    <a:pt x="118491" y="29616"/>
                  </a:lnTo>
                  <a:lnTo>
                    <a:pt x="103670" y="29616"/>
                  </a:lnTo>
                  <a:lnTo>
                    <a:pt x="88861" y="29616"/>
                  </a:lnTo>
                  <a:lnTo>
                    <a:pt x="88861" y="44424"/>
                  </a:lnTo>
                  <a:lnTo>
                    <a:pt x="103670" y="44424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889000" h="44450">
                  <a:moveTo>
                    <a:pt x="162915" y="14808"/>
                  </a:move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62915" y="14808"/>
                  </a:lnTo>
                  <a:close/>
                </a:path>
                <a:path w="88900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889000" h="44450">
                  <a:moveTo>
                    <a:pt x="296227" y="14808"/>
                  </a:moveTo>
                  <a:lnTo>
                    <a:pt x="281406" y="14808"/>
                  </a:lnTo>
                  <a:lnTo>
                    <a:pt x="266598" y="14808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88900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889000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55473" y="0"/>
                  </a:lnTo>
                  <a:lnTo>
                    <a:pt x="340652" y="0"/>
                  </a:lnTo>
                  <a:lnTo>
                    <a:pt x="340652" y="14820"/>
                  </a:lnTo>
                  <a:lnTo>
                    <a:pt x="355460" y="14820"/>
                  </a:lnTo>
                  <a:lnTo>
                    <a:pt x="355460" y="29616"/>
                  </a:lnTo>
                  <a:lnTo>
                    <a:pt x="355460" y="44424"/>
                  </a:lnTo>
                  <a:lnTo>
                    <a:pt x="370281" y="44424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889000" h="44450">
                  <a:moveTo>
                    <a:pt x="459130" y="14808"/>
                  </a:move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14705" y="29616"/>
                  </a:lnTo>
                  <a:lnTo>
                    <a:pt x="414705" y="14820"/>
                  </a:lnTo>
                  <a:lnTo>
                    <a:pt x="429526" y="14820"/>
                  </a:lnTo>
                  <a:lnTo>
                    <a:pt x="429526" y="0"/>
                  </a:lnTo>
                  <a:lnTo>
                    <a:pt x="414705" y="0"/>
                  </a:lnTo>
                  <a:lnTo>
                    <a:pt x="399897" y="0"/>
                  </a:lnTo>
                  <a:lnTo>
                    <a:pt x="385089" y="0"/>
                  </a:lnTo>
                  <a:lnTo>
                    <a:pt x="385089" y="14820"/>
                  </a:lnTo>
                  <a:lnTo>
                    <a:pt x="399897" y="14820"/>
                  </a:lnTo>
                  <a:lnTo>
                    <a:pt x="399897" y="29616"/>
                  </a:lnTo>
                  <a:lnTo>
                    <a:pt x="399897" y="44424"/>
                  </a:lnTo>
                  <a:lnTo>
                    <a:pt x="414705" y="44424"/>
                  </a:lnTo>
                  <a:lnTo>
                    <a:pt x="429526" y="44424"/>
                  </a:lnTo>
                  <a:lnTo>
                    <a:pt x="444334" y="44424"/>
                  </a:lnTo>
                  <a:lnTo>
                    <a:pt x="459130" y="44424"/>
                  </a:lnTo>
                  <a:lnTo>
                    <a:pt x="459130" y="29616"/>
                  </a:lnTo>
                  <a:lnTo>
                    <a:pt x="459130" y="14808"/>
                  </a:lnTo>
                  <a:close/>
                </a:path>
                <a:path w="889000" h="44450">
                  <a:moveTo>
                    <a:pt x="577634" y="14808"/>
                  </a:moveTo>
                  <a:lnTo>
                    <a:pt x="562825" y="14808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33196" y="14808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488772" y="0"/>
                  </a:lnTo>
                  <a:lnTo>
                    <a:pt x="473951" y="0"/>
                  </a:lnTo>
                  <a:lnTo>
                    <a:pt x="473951" y="14808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59143" y="44424"/>
                  </a:lnTo>
                  <a:lnTo>
                    <a:pt x="473951" y="44424"/>
                  </a:lnTo>
                  <a:lnTo>
                    <a:pt x="473951" y="29616"/>
                  </a:lnTo>
                  <a:lnTo>
                    <a:pt x="473951" y="14820"/>
                  </a:lnTo>
                  <a:lnTo>
                    <a:pt x="488772" y="14820"/>
                  </a:lnTo>
                  <a:lnTo>
                    <a:pt x="488772" y="29616"/>
                  </a:lnTo>
                  <a:lnTo>
                    <a:pt x="488772" y="44424"/>
                  </a:lnTo>
                  <a:lnTo>
                    <a:pt x="503580" y="44424"/>
                  </a:lnTo>
                  <a:lnTo>
                    <a:pt x="503580" y="29616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62825" y="44424"/>
                  </a:lnTo>
                  <a:lnTo>
                    <a:pt x="577634" y="44424"/>
                  </a:lnTo>
                  <a:lnTo>
                    <a:pt x="577634" y="29616"/>
                  </a:lnTo>
                  <a:lnTo>
                    <a:pt x="577634" y="14808"/>
                  </a:lnTo>
                  <a:close/>
                </a:path>
                <a:path w="889000" h="44450">
                  <a:moveTo>
                    <a:pt x="622084" y="0"/>
                  </a:moveTo>
                  <a:lnTo>
                    <a:pt x="607275" y="0"/>
                  </a:lnTo>
                  <a:lnTo>
                    <a:pt x="592455" y="0"/>
                  </a:lnTo>
                  <a:lnTo>
                    <a:pt x="577646" y="0"/>
                  </a:lnTo>
                  <a:lnTo>
                    <a:pt x="577646" y="14808"/>
                  </a:lnTo>
                  <a:lnTo>
                    <a:pt x="577646" y="29616"/>
                  </a:lnTo>
                  <a:lnTo>
                    <a:pt x="577646" y="44424"/>
                  </a:lnTo>
                  <a:lnTo>
                    <a:pt x="592455" y="44424"/>
                  </a:lnTo>
                  <a:lnTo>
                    <a:pt x="592455" y="29616"/>
                  </a:lnTo>
                  <a:lnTo>
                    <a:pt x="592455" y="14820"/>
                  </a:lnTo>
                  <a:lnTo>
                    <a:pt x="607275" y="14820"/>
                  </a:lnTo>
                  <a:lnTo>
                    <a:pt x="607275" y="29616"/>
                  </a:lnTo>
                  <a:lnTo>
                    <a:pt x="622084" y="29616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889000" h="44450">
                  <a:moveTo>
                    <a:pt x="725754" y="14808"/>
                  </a:moveTo>
                  <a:lnTo>
                    <a:pt x="710946" y="14808"/>
                  </a:lnTo>
                  <a:lnTo>
                    <a:pt x="710946" y="0"/>
                  </a:lnTo>
                  <a:lnTo>
                    <a:pt x="696137" y="0"/>
                  </a:lnTo>
                  <a:lnTo>
                    <a:pt x="681329" y="0"/>
                  </a:lnTo>
                  <a:lnTo>
                    <a:pt x="681329" y="14808"/>
                  </a:lnTo>
                  <a:lnTo>
                    <a:pt x="666521" y="14808"/>
                  </a:lnTo>
                  <a:lnTo>
                    <a:pt x="666521" y="0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51700" y="14820"/>
                  </a:lnTo>
                  <a:lnTo>
                    <a:pt x="666521" y="14820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close/>
                </a:path>
                <a:path w="889000" h="44450">
                  <a:moveTo>
                    <a:pt x="770191" y="0"/>
                  </a:move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889000" h="44450">
                  <a:moveTo>
                    <a:pt x="888682" y="14808"/>
                  </a:moveTo>
                  <a:lnTo>
                    <a:pt x="873874" y="14808"/>
                  </a:lnTo>
                  <a:lnTo>
                    <a:pt x="859066" y="14808"/>
                  </a:lnTo>
                  <a:lnTo>
                    <a:pt x="844245" y="14808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20" y="29616"/>
                  </a:lnTo>
                  <a:lnTo>
                    <a:pt x="799820" y="14820"/>
                  </a:lnTo>
                  <a:lnTo>
                    <a:pt x="814628" y="14820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20"/>
                  </a:lnTo>
                  <a:lnTo>
                    <a:pt x="844245" y="14820"/>
                  </a:lnTo>
                  <a:lnTo>
                    <a:pt x="844245" y="29616"/>
                  </a:lnTo>
                  <a:lnTo>
                    <a:pt x="859066" y="29616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888682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99336" y="4734381"/>
              <a:ext cx="1022350" cy="1021715"/>
            </a:xfrm>
            <a:custGeom>
              <a:avLst/>
              <a:gdLst/>
              <a:ahLst/>
              <a:cxnLst/>
              <a:rect l="l" t="t" r="r" b="b"/>
              <a:pathLst>
                <a:path w="1022350" h="1021714">
                  <a:moveTo>
                    <a:pt x="74053" y="947432"/>
                  </a:moveTo>
                  <a:lnTo>
                    <a:pt x="29616" y="947432"/>
                  </a:lnTo>
                  <a:lnTo>
                    <a:pt x="29616" y="991870"/>
                  </a:lnTo>
                  <a:lnTo>
                    <a:pt x="74053" y="991870"/>
                  </a:lnTo>
                  <a:lnTo>
                    <a:pt x="74053" y="947432"/>
                  </a:lnTo>
                  <a:close/>
                </a:path>
                <a:path w="1022350" h="1021714">
                  <a:moveTo>
                    <a:pt x="74053" y="29121"/>
                  </a:moveTo>
                  <a:lnTo>
                    <a:pt x="29616" y="29121"/>
                  </a:lnTo>
                  <a:lnTo>
                    <a:pt x="29616" y="73545"/>
                  </a:lnTo>
                  <a:lnTo>
                    <a:pt x="74053" y="73545"/>
                  </a:lnTo>
                  <a:lnTo>
                    <a:pt x="74053" y="29121"/>
                  </a:lnTo>
                  <a:close/>
                </a:path>
                <a:path w="1022350" h="1021714">
                  <a:moveTo>
                    <a:pt x="103670" y="918210"/>
                  </a:moveTo>
                  <a:lnTo>
                    <a:pt x="88112" y="918210"/>
                  </a:lnTo>
                  <a:lnTo>
                    <a:pt x="88112" y="933450"/>
                  </a:lnTo>
                  <a:lnTo>
                    <a:pt x="88112" y="1005840"/>
                  </a:lnTo>
                  <a:lnTo>
                    <a:pt x="15544" y="1005840"/>
                  </a:lnTo>
                  <a:lnTo>
                    <a:pt x="15544" y="933450"/>
                  </a:lnTo>
                  <a:lnTo>
                    <a:pt x="88112" y="933450"/>
                  </a:lnTo>
                  <a:lnTo>
                    <a:pt x="88112" y="918210"/>
                  </a:lnTo>
                  <a:lnTo>
                    <a:pt x="0" y="918210"/>
                  </a:lnTo>
                  <a:lnTo>
                    <a:pt x="0" y="933450"/>
                  </a:lnTo>
                  <a:lnTo>
                    <a:pt x="0" y="1005840"/>
                  </a:lnTo>
                  <a:lnTo>
                    <a:pt x="0" y="1021080"/>
                  </a:lnTo>
                  <a:lnTo>
                    <a:pt x="103670" y="1021080"/>
                  </a:lnTo>
                  <a:lnTo>
                    <a:pt x="103670" y="1005941"/>
                  </a:lnTo>
                  <a:lnTo>
                    <a:pt x="103670" y="933450"/>
                  </a:lnTo>
                  <a:lnTo>
                    <a:pt x="103670" y="918210"/>
                  </a:lnTo>
                  <a:close/>
                </a:path>
                <a:path w="1022350" h="1021714">
                  <a:moveTo>
                    <a:pt x="103670" y="0"/>
                  </a:moveTo>
                  <a:lnTo>
                    <a:pt x="88112" y="0"/>
                  </a:lnTo>
                  <a:lnTo>
                    <a:pt x="88112" y="15240"/>
                  </a:lnTo>
                  <a:lnTo>
                    <a:pt x="88112" y="87630"/>
                  </a:lnTo>
                  <a:lnTo>
                    <a:pt x="15544" y="87630"/>
                  </a:lnTo>
                  <a:lnTo>
                    <a:pt x="15544" y="15240"/>
                  </a:lnTo>
                  <a:lnTo>
                    <a:pt x="88112" y="15240"/>
                  </a:lnTo>
                  <a:lnTo>
                    <a:pt x="88112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87630"/>
                  </a:lnTo>
                  <a:lnTo>
                    <a:pt x="0" y="102870"/>
                  </a:lnTo>
                  <a:lnTo>
                    <a:pt x="103670" y="102870"/>
                  </a:lnTo>
                  <a:lnTo>
                    <a:pt x="103670" y="87630"/>
                  </a:lnTo>
                  <a:lnTo>
                    <a:pt x="103670" y="15240"/>
                  </a:lnTo>
                  <a:lnTo>
                    <a:pt x="103670" y="15049"/>
                  </a:lnTo>
                  <a:lnTo>
                    <a:pt x="103670" y="0"/>
                  </a:lnTo>
                  <a:close/>
                </a:path>
                <a:path w="1022350" h="1021714">
                  <a:moveTo>
                    <a:pt x="133299" y="1006665"/>
                  </a:moveTo>
                  <a:lnTo>
                    <a:pt x="118491" y="1006665"/>
                  </a:lnTo>
                  <a:lnTo>
                    <a:pt x="118491" y="1021486"/>
                  </a:lnTo>
                  <a:lnTo>
                    <a:pt x="133299" y="1021486"/>
                  </a:lnTo>
                  <a:lnTo>
                    <a:pt x="133299" y="1006665"/>
                  </a:lnTo>
                  <a:close/>
                </a:path>
                <a:path w="1022350" h="1021714">
                  <a:moveTo>
                    <a:pt x="177711" y="1006665"/>
                  </a:moveTo>
                  <a:lnTo>
                    <a:pt x="162915" y="1006665"/>
                  </a:lnTo>
                  <a:lnTo>
                    <a:pt x="162915" y="1021486"/>
                  </a:lnTo>
                  <a:lnTo>
                    <a:pt x="177711" y="1021486"/>
                  </a:lnTo>
                  <a:lnTo>
                    <a:pt x="177711" y="1006665"/>
                  </a:lnTo>
                  <a:close/>
                </a:path>
                <a:path w="1022350" h="1021714">
                  <a:moveTo>
                    <a:pt x="222161" y="1006665"/>
                  </a:moveTo>
                  <a:lnTo>
                    <a:pt x="207352" y="1006665"/>
                  </a:lnTo>
                  <a:lnTo>
                    <a:pt x="192544" y="1006665"/>
                  </a:lnTo>
                  <a:lnTo>
                    <a:pt x="177723" y="1006665"/>
                  </a:lnTo>
                  <a:lnTo>
                    <a:pt x="177723" y="1021486"/>
                  </a:lnTo>
                  <a:lnTo>
                    <a:pt x="192544" y="1021486"/>
                  </a:lnTo>
                  <a:lnTo>
                    <a:pt x="207352" y="1021486"/>
                  </a:lnTo>
                  <a:lnTo>
                    <a:pt x="222161" y="1021486"/>
                  </a:lnTo>
                  <a:lnTo>
                    <a:pt x="222161" y="1006665"/>
                  </a:lnTo>
                  <a:close/>
                </a:path>
                <a:path w="1022350" h="1021714">
                  <a:moveTo>
                    <a:pt x="251790" y="1006665"/>
                  </a:moveTo>
                  <a:lnTo>
                    <a:pt x="236969" y="1006665"/>
                  </a:lnTo>
                  <a:lnTo>
                    <a:pt x="236969" y="1021486"/>
                  </a:lnTo>
                  <a:lnTo>
                    <a:pt x="251790" y="1021486"/>
                  </a:lnTo>
                  <a:lnTo>
                    <a:pt x="251790" y="1006665"/>
                  </a:lnTo>
                  <a:close/>
                </a:path>
                <a:path w="1022350" h="1021714">
                  <a:moveTo>
                    <a:pt x="340652" y="1006665"/>
                  </a:moveTo>
                  <a:lnTo>
                    <a:pt x="340652" y="1006665"/>
                  </a:lnTo>
                  <a:lnTo>
                    <a:pt x="266598" y="1006665"/>
                  </a:lnTo>
                  <a:lnTo>
                    <a:pt x="266598" y="1021486"/>
                  </a:lnTo>
                  <a:lnTo>
                    <a:pt x="340652" y="1021486"/>
                  </a:lnTo>
                  <a:lnTo>
                    <a:pt x="340652" y="1006665"/>
                  </a:lnTo>
                  <a:close/>
                </a:path>
                <a:path w="1022350" h="1021714">
                  <a:moveTo>
                    <a:pt x="370281" y="1006665"/>
                  </a:moveTo>
                  <a:lnTo>
                    <a:pt x="355460" y="1006665"/>
                  </a:lnTo>
                  <a:lnTo>
                    <a:pt x="355460" y="1021486"/>
                  </a:lnTo>
                  <a:lnTo>
                    <a:pt x="370281" y="1021486"/>
                  </a:lnTo>
                  <a:lnTo>
                    <a:pt x="370281" y="1006665"/>
                  </a:lnTo>
                  <a:close/>
                </a:path>
                <a:path w="1022350" h="1021714">
                  <a:moveTo>
                    <a:pt x="414705" y="1006665"/>
                  </a:moveTo>
                  <a:lnTo>
                    <a:pt x="399897" y="1006665"/>
                  </a:lnTo>
                  <a:lnTo>
                    <a:pt x="399897" y="1021486"/>
                  </a:lnTo>
                  <a:lnTo>
                    <a:pt x="414705" y="1021486"/>
                  </a:lnTo>
                  <a:lnTo>
                    <a:pt x="414705" y="1006665"/>
                  </a:lnTo>
                  <a:close/>
                </a:path>
                <a:path w="1022350" h="1021714">
                  <a:moveTo>
                    <a:pt x="473951" y="1006665"/>
                  </a:moveTo>
                  <a:lnTo>
                    <a:pt x="459143" y="1006665"/>
                  </a:lnTo>
                  <a:lnTo>
                    <a:pt x="444334" y="1006665"/>
                  </a:lnTo>
                  <a:lnTo>
                    <a:pt x="444334" y="1021486"/>
                  </a:lnTo>
                  <a:lnTo>
                    <a:pt x="459143" y="1021486"/>
                  </a:lnTo>
                  <a:lnTo>
                    <a:pt x="473951" y="1021486"/>
                  </a:lnTo>
                  <a:lnTo>
                    <a:pt x="473951" y="1006665"/>
                  </a:lnTo>
                  <a:close/>
                </a:path>
                <a:path w="1022350" h="1021714">
                  <a:moveTo>
                    <a:pt x="503580" y="1006665"/>
                  </a:moveTo>
                  <a:lnTo>
                    <a:pt x="488759" y="1006665"/>
                  </a:lnTo>
                  <a:lnTo>
                    <a:pt x="488759" y="1021486"/>
                  </a:lnTo>
                  <a:lnTo>
                    <a:pt x="503580" y="1021486"/>
                  </a:lnTo>
                  <a:lnTo>
                    <a:pt x="503580" y="1006665"/>
                  </a:lnTo>
                  <a:close/>
                </a:path>
                <a:path w="1022350" h="1021714">
                  <a:moveTo>
                    <a:pt x="562825" y="1006665"/>
                  </a:moveTo>
                  <a:lnTo>
                    <a:pt x="548005" y="1006665"/>
                  </a:lnTo>
                  <a:lnTo>
                    <a:pt x="533196" y="1006665"/>
                  </a:lnTo>
                  <a:lnTo>
                    <a:pt x="518388" y="1006665"/>
                  </a:lnTo>
                  <a:lnTo>
                    <a:pt x="518388" y="1021486"/>
                  </a:lnTo>
                  <a:lnTo>
                    <a:pt x="533196" y="1021486"/>
                  </a:lnTo>
                  <a:lnTo>
                    <a:pt x="548005" y="1021486"/>
                  </a:lnTo>
                  <a:lnTo>
                    <a:pt x="562825" y="1021486"/>
                  </a:lnTo>
                  <a:lnTo>
                    <a:pt x="562825" y="1006665"/>
                  </a:lnTo>
                  <a:close/>
                </a:path>
                <a:path w="1022350" h="1021714">
                  <a:moveTo>
                    <a:pt x="592429" y="1006665"/>
                  </a:moveTo>
                  <a:lnTo>
                    <a:pt x="577634" y="1006665"/>
                  </a:lnTo>
                  <a:lnTo>
                    <a:pt x="577634" y="1021486"/>
                  </a:lnTo>
                  <a:lnTo>
                    <a:pt x="592429" y="1021486"/>
                  </a:lnTo>
                  <a:lnTo>
                    <a:pt x="592429" y="1006665"/>
                  </a:lnTo>
                  <a:close/>
                </a:path>
                <a:path w="1022350" h="1021714">
                  <a:moveTo>
                    <a:pt x="666496" y="1006665"/>
                  </a:moveTo>
                  <a:lnTo>
                    <a:pt x="651687" y="1006665"/>
                  </a:lnTo>
                  <a:lnTo>
                    <a:pt x="651687" y="1021486"/>
                  </a:lnTo>
                  <a:lnTo>
                    <a:pt x="666496" y="1021486"/>
                  </a:lnTo>
                  <a:lnTo>
                    <a:pt x="666496" y="1006665"/>
                  </a:lnTo>
                  <a:close/>
                </a:path>
                <a:path w="1022350" h="1021714">
                  <a:moveTo>
                    <a:pt x="710933" y="1006665"/>
                  </a:moveTo>
                  <a:lnTo>
                    <a:pt x="696125" y="1006665"/>
                  </a:lnTo>
                  <a:lnTo>
                    <a:pt x="696125" y="1021486"/>
                  </a:lnTo>
                  <a:lnTo>
                    <a:pt x="710933" y="1021486"/>
                  </a:lnTo>
                  <a:lnTo>
                    <a:pt x="710933" y="1006665"/>
                  </a:lnTo>
                  <a:close/>
                </a:path>
                <a:path w="1022350" h="1021714">
                  <a:moveTo>
                    <a:pt x="725754" y="991857"/>
                  </a:moveTo>
                  <a:lnTo>
                    <a:pt x="710946" y="991857"/>
                  </a:lnTo>
                  <a:lnTo>
                    <a:pt x="710946" y="1006665"/>
                  </a:lnTo>
                  <a:lnTo>
                    <a:pt x="710946" y="1021486"/>
                  </a:lnTo>
                  <a:lnTo>
                    <a:pt x="725754" y="1021486"/>
                  </a:lnTo>
                  <a:lnTo>
                    <a:pt x="725754" y="1006665"/>
                  </a:lnTo>
                  <a:lnTo>
                    <a:pt x="725754" y="991857"/>
                  </a:lnTo>
                  <a:close/>
                </a:path>
                <a:path w="1022350" h="1021714">
                  <a:moveTo>
                    <a:pt x="784999" y="1006665"/>
                  </a:moveTo>
                  <a:lnTo>
                    <a:pt x="770191" y="1006665"/>
                  </a:lnTo>
                  <a:lnTo>
                    <a:pt x="770191" y="991857"/>
                  </a:lnTo>
                  <a:lnTo>
                    <a:pt x="755383" y="991857"/>
                  </a:lnTo>
                  <a:lnTo>
                    <a:pt x="755383" y="1006665"/>
                  </a:lnTo>
                  <a:lnTo>
                    <a:pt x="740575" y="1006665"/>
                  </a:lnTo>
                  <a:lnTo>
                    <a:pt x="740575" y="1021486"/>
                  </a:lnTo>
                  <a:lnTo>
                    <a:pt x="755383" y="1021486"/>
                  </a:lnTo>
                  <a:lnTo>
                    <a:pt x="770191" y="1021486"/>
                  </a:lnTo>
                  <a:lnTo>
                    <a:pt x="784999" y="1021486"/>
                  </a:lnTo>
                  <a:lnTo>
                    <a:pt x="784999" y="1006665"/>
                  </a:lnTo>
                  <a:close/>
                </a:path>
                <a:path w="1022350" h="1021714">
                  <a:moveTo>
                    <a:pt x="829437" y="1006665"/>
                  </a:moveTo>
                  <a:lnTo>
                    <a:pt x="814628" y="1006665"/>
                  </a:lnTo>
                  <a:lnTo>
                    <a:pt x="814628" y="991857"/>
                  </a:lnTo>
                  <a:lnTo>
                    <a:pt x="799820" y="991857"/>
                  </a:lnTo>
                  <a:lnTo>
                    <a:pt x="799820" y="1006665"/>
                  </a:lnTo>
                  <a:lnTo>
                    <a:pt x="799820" y="1021486"/>
                  </a:lnTo>
                  <a:lnTo>
                    <a:pt x="814628" y="1021486"/>
                  </a:lnTo>
                  <a:lnTo>
                    <a:pt x="829437" y="1021486"/>
                  </a:lnTo>
                  <a:lnTo>
                    <a:pt x="829437" y="1006665"/>
                  </a:lnTo>
                  <a:close/>
                </a:path>
                <a:path w="1022350" h="1021714">
                  <a:moveTo>
                    <a:pt x="918298" y="991857"/>
                  </a:moveTo>
                  <a:lnTo>
                    <a:pt x="903490" y="991857"/>
                  </a:lnTo>
                  <a:lnTo>
                    <a:pt x="888682" y="991857"/>
                  </a:lnTo>
                  <a:lnTo>
                    <a:pt x="888682" y="1006665"/>
                  </a:lnTo>
                  <a:lnTo>
                    <a:pt x="888682" y="1021486"/>
                  </a:lnTo>
                  <a:lnTo>
                    <a:pt x="903490" y="1021486"/>
                  </a:lnTo>
                  <a:lnTo>
                    <a:pt x="903490" y="1006665"/>
                  </a:lnTo>
                  <a:lnTo>
                    <a:pt x="918298" y="1006665"/>
                  </a:lnTo>
                  <a:lnTo>
                    <a:pt x="918298" y="991857"/>
                  </a:lnTo>
                  <a:close/>
                </a:path>
                <a:path w="1022350" h="1021714">
                  <a:moveTo>
                    <a:pt x="992365" y="29121"/>
                  </a:moveTo>
                  <a:lnTo>
                    <a:pt x="947928" y="29121"/>
                  </a:lnTo>
                  <a:lnTo>
                    <a:pt x="947928" y="73545"/>
                  </a:lnTo>
                  <a:lnTo>
                    <a:pt x="992365" y="73545"/>
                  </a:lnTo>
                  <a:lnTo>
                    <a:pt x="992365" y="29121"/>
                  </a:lnTo>
                  <a:close/>
                </a:path>
                <a:path w="1022350" h="1021714">
                  <a:moveTo>
                    <a:pt x="1007173" y="1006665"/>
                  </a:moveTo>
                  <a:lnTo>
                    <a:pt x="992365" y="1006665"/>
                  </a:lnTo>
                  <a:lnTo>
                    <a:pt x="977544" y="1006665"/>
                  </a:lnTo>
                  <a:lnTo>
                    <a:pt x="977544" y="991857"/>
                  </a:lnTo>
                  <a:lnTo>
                    <a:pt x="962736" y="991857"/>
                  </a:lnTo>
                  <a:lnTo>
                    <a:pt x="962736" y="1006665"/>
                  </a:lnTo>
                  <a:lnTo>
                    <a:pt x="947928" y="1006665"/>
                  </a:lnTo>
                  <a:lnTo>
                    <a:pt x="947928" y="991857"/>
                  </a:lnTo>
                  <a:lnTo>
                    <a:pt x="933119" y="991857"/>
                  </a:lnTo>
                  <a:lnTo>
                    <a:pt x="933119" y="1006665"/>
                  </a:lnTo>
                  <a:lnTo>
                    <a:pt x="933119" y="1021486"/>
                  </a:lnTo>
                  <a:lnTo>
                    <a:pt x="1007173" y="1021486"/>
                  </a:lnTo>
                  <a:lnTo>
                    <a:pt x="1007173" y="1006665"/>
                  </a:lnTo>
                  <a:close/>
                </a:path>
                <a:path w="1022350" h="1021714">
                  <a:moveTo>
                    <a:pt x="1021981" y="0"/>
                  </a:moveTo>
                  <a:lnTo>
                    <a:pt x="1006424" y="0"/>
                  </a:lnTo>
                  <a:lnTo>
                    <a:pt x="1006424" y="15240"/>
                  </a:lnTo>
                  <a:lnTo>
                    <a:pt x="1006424" y="87630"/>
                  </a:lnTo>
                  <a:lnTo>
                    <a:pt x="933843" y="87630"/>
                  </a:lnTo>
                  <a:lnTo>
                    <a:pt x="933843" y="15240"/>
                  </a:lnTo>
                  <a:lnTo>
                    <a:pt x="1006424" y="15240"/>
                  </a:lnTo>
                  <a:lnTo>
                    <a:pt x="1006424" y="0"/>
                  </a:lnTo>
                  <a:lnTo>
                    <a:pt x="918298" y="0"/>
                  </a:lnTo>
                  <a:lnTo>
                    <a:pt x="918298" y="15240"/>
                  </a:lnTo>
                  <a:lnTo>
                    <a:pt x="918298" y="87630"/>
                  </a:lnTo>
                  <a:lnTo>
                    <a:pt x="918298" y="102870"/>
                  </a:lnTo>
                  <a:lnTo>
                    <a:pt x="1021981" y="102870"/>
                  </a:lnTo>
                  <a:lnTo>
                    <a:pt x="1021981" y="87630"/>
                  </a:lnTo>
                  <a:lnTo>
                    <a:pt x="1021981" y="15240"/>
                  </a:lnTo>
                  <a:lnTo>
                    <a:pt x="1021981" y="15049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95095" y="4518953"/>
              <a:ext cx="70421" cy="1280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832976" y="4516757"/>
              <a:ext cx="71158" cy="1324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984931" y="4518946"/>
              <a:ext cx="65862" cy="128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24100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66" y="128270"/>
                  </a:lnTo>
                  <a:lnTo>
                    <a:pt x="36766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250828" y="4518953"/>
              <a:ext cx="77012" cy="1280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399870" y="4518953"/>
              <a:ext cx="70434" cy="1280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30246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79" y="128270"/>
                  </a:lnTo>
                  <a:lnTo>
                    <a:pt x="36779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669423" y="4518946"/>
              <a:ext cx="67868" cy="1280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3823" y="2040570"/>
            <a:ext cx="6548120" cy="318135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10209" indent="-363855">
              <a:lnSpc>
                <a:spcPct val="100000"/>
              </a:lnSpc>
              <a:spcBef>
                <a:spcPts val="440"/>
              </a:spcBef>
              <a:buSzPct val="107142"/>
              <a:buFont typeface="Times New Roman"/>
              <a:buChar char="●"/>
              <a:tabLst>
                <a:tab pos="410209" algn="l"/>
                <a:tab pos="41084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Рекреаційний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комплекс</a:t>
            </a:r>
            <a:endParaRPr sz="1400" dirty="0">
              <a:latin typeface="Montserrat"/>
              <a:cs typeface="Montserrat"/>
            </a:endParaRPr>
          </a:p>
          <a:p>
            <a:pPr marL="410209" indent="-363855">
              <a:lnSpc>
                <a:spcPct val="100000"/>
              </a:lnSpc>
              <a:spcBef>
                <a:spcPts val="480"/>
              </a:spcBef>
              <a:buSzPct val="107142"/>
              <a:buFont typeface="Times New Roman"/>
              <a:buChar char="●"/>
              <a:tabLst>
                <a:tab pos="410209" algn="l"/>
                <a:tab pos="41084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Готельно-відпочинковий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комплекс</a:t>
            </a:r>
            <a:endParaRPr sz="1400" dirty="0">
              <a:latin typeface="Montserrat"/>
              <a:cs typeface="Montserrat"/>
            </a:endParaRPr>
          </a:p>
          <a:p>
            <a:pPr marL="410209" indent="-363855">
              <a:lnSpc>
                <a:spcPct val="100000"/>
              </a:lnSpc>
              <a:spcBef>
                <a:spcPts val="465"/>
              </a:spcBef>
              <a:buSzPct val="107142"/>
              <a:buFont typeface="Times New Roman"/>
              <a:buChar char="●"/>
              <a:tabLst>
                <a:tab pos="410209" algn="l"/>
                <a:tab pos="41084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Кемпінгове або глемпінгове</a:t>
            </a:r>
            <a:r>
              <a:rPr sz="1400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містечко</a:t>
            </a:r>
            <a:endParaRPr sz="1400" dirty="0">
              <a:latin typeface="Montserrat"/>
              <a:cs typeface="Montserrat"/>
            </a:endParaRPr>
          </a:p>
          <a:p>
            <a:pPr marL="410209" indent="-363855">
              <a:lnSpc>
                <a:spcPct val="100000"/>
              </a:lnSpc>
              <a:spcBef>
                <a:spcPts val="470"/>
              </a:spcBef>
              <a:buSzPct val="107142"/>
              <a:buFont typeface="Times New Roman"/>
              <a:buChar char="●"/>
              <a:tabLst>
                <a:tab pos="410209" algn="l"/>
                <a:tab pos="41084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Парк вольєрного утримання вольєру парнокопитних</a:t>
            </a:r>
            <a:r>
              <a:rPr sz="1400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тварин</a:t>
            </a:r>
            <a:endParaRPr sz="1400" dirty="0">
              <a:latin typeface="Montserrat"/>
              <a:cs typeface="Montserrat"/>
            </a:endParaRPr>
          </a:p>
          <a:p>
            <a:pPr marL="410209" indent="-363855">
              <a:lnSpc>
                <a:spcPct val="100000"/>
              </a:lnSpc>
              <a:spcBef>
                <a:spcPts val="480"/>
              </a:spcBef>
              <a:buSzPct val="107142"/>
              <a:buFont typeface="Times New Roman"/>
              <a:buChar char="●"/>
              <a:tabLst>
                <a:tab pos="410209" algn="l"/>
                <a:tab pos="410845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Інші екологічно безпечні</a:t>
            </a:r>
            <a:r>
              <a:rPr sz="1400" spc="-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бізнеси</a:t>
            </a:r>
            <a:endParaRPr sz="14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buClr>
                <a:srgbClr val="121617"/>
              </a:buClr>
              <a:buFont typeface="Times New Roman"/>
              <a:buChar char="●"/>
            </a:pPr>
            <a:endParaRPr sz="170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УМОВИ</a:t>
            </a:r>
            <a:r>
              <a:rPr sz="1650" b="1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ВИКОРИСТАННЯ</a:t>
            </a:r>
            <a:endParaRPr sz="1650" dirty="0">
              <a:latin typeface="Montserrat"/>
              <a:cs typeface="Montserrat"/>
            </a:endParaRPr>
          </a:p>
          <a:p>
            <a:pPr marL="385445" indent="-364490">
              <a:lnSpc>
                <a:spcPct val="100000"/>
              </a:lnSpc>
              <a:spcBef>
                <a:spcPts val="1270"/>
              </a:spcBef>
              <a:buSzPct val="107142"/>
              <a:buFont typeface="Times New Roman"/>
              <a:buChar char="●"/>
              <a:tabLst>
                <a:tab pos="385445" algn="l"/>
                <a:tab pos="3860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Довгострокова оренда з умовою подальших</a:t>
            </a:r>
            <a:r>
              <a:rPr sz="1400" spc="-9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інвестицій</a:t>
            </a:r>
            <a:endParaRPr sz="1400" dirty="0">
              <a:latin typeface="Montserrat"/>
              <a:cs typeface="Montserrat"/>
            </a:endParaRPr>
          </a:p>
          <a:p>
            <a:pPr marL="385445" marR="5080" indent="-363855">
              <a:lnSpc>
                <a:spcPct val="100000"/>
              </a:lnSpc>
              <a:spcBef>
                <a:spcPts val="470"/>
              </a:spcBef>
              <a:buSzPct val="107142"/>
              <a:buFont typeface="Times New Roman"/>
              <a:buChar char="●"/>
              <a:tabLst>
                <a:tab pos="385445" algn="l"/>
                <a:tab pos="3860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Дотримання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норм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природоохоронного законодавства України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європейського права, збереження природних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екологічних  ресурсів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локації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3823" y="1643279"/>
            <a:ext cx="347472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b="1" spc="-15" dirty="0">
                <a:solidFill>
                  <a:srgbClr val="121617"/>
                </a:solidFill>
                <a:latin typeface="Montserrat"/>
                <a:cs typeface="Montserrat"/>
              </a:rPr>
              <a:t>РЕКОМЕНДОВАНІ</a:t>
            </a:r>
            <a:r>
              <a:rPr sz="1650" b="1" spc="-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БІЗНЕС-ІДЕЇ</a:t>
            </a:r>
            <a:endParaRPr sz="165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8795" y="5722691"/>
            <a:ext cx="400812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ТУПИЧІВСЬКА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ГРОМАДА, </a:t>
            </a: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Чернігівська область,</a:t>
            </a:r>
            <a:r>
              <a:rPr sz="1050" spc="8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Україна</a:t>
            </a:r>
            <a:endParaRPr sz="105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98231" y="93557"/>
            <a:ext cx="3780790" cy="309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b="1" spc="10" dirty="0">
                <a:latin typeface="Montserrat"/>
                <a:cs typeface="Montserrat"/>
              </a:rPr>
              <a:t>ЗЕМЕЛЬНА ДІЛЯНКА В ЛІСІ</a:t>
            </a:r>
            <a:r>
              <a:rPr sz="1850" b="1" spc="-70" dirty="0">
                <a:latin typeface="Montserrat"/>
                <a:cs typeface="Montserrat"/>
              </a:rPr>
              <a:t> </a:t>
            </a:r>
            <a:r>
              <a:rPr sz="1850" b="1" spc="5" dirty="0">
                <a:latin typeface="Montserrat"/>
                <a:cs typeface="Montserrat"/>
              </a:rPr>
              <a:t>+</a:t>
            </a:r>
            <a:endParaRPr sz="185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98231" y="378675"/>
            <a:ext cx="4291330" cy="8801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ТРАНСПОРТНА</a:t>
            </a:r>
            <a:r>
              <a:rPr sz="1850" b="1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ІНФРАСТУКТУРА</a:t>
            </a:r>
            <a:endParaRPr sz="1850">
              <a:latin typeface="Montserrat"/>
              <a:cs typeface="Montserrat"/>
            </a:endParaRPr>
          </a:p>
          <a:p>
            <a:pPr marL="12700" marR="528320">
              <a:lnSpc>
                <a:spcPct val="101099"/>
              </a:lnSpc>
            </a:pPr>
            <a:r>
              <a:rPr sz="1850" b="1" spc="5" dirty="0">
                <a:solidFill>
                  <a:srgbClr val="121617"/>
                </a:solidFill>
                <a:latin typeface="Montserrat"/>
                <a:cs typeface="Montserrat"/>
              </a:rPr>
              <a:t>+ </a:t>
            </a: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РІШЕННЯ СІЛЬСЬКОЇ</a:t>
            </a:r>
            <a:r>
              <a:rPr sz="1850" b="1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РАДИ  ЩОДО СПРИЯННЯ</a:t>
            </a:r>
            <a:r>
              <a:rPr sz="1850" b="1" spc="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БІЗНЕСУ</a:t>
            </a:r>
            <a:endParaRPr sz="185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38106" y="178866"/>
            <a:ext cx="1979797" cy="1022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-325" y="0"/>
            <a:ext cx="3060065" cy="6013450"/>
            <a:chOff x="-325" y="0"/>
            <a:chExt cx="3060065" cy="601345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3060065" cy="6012180"/>
            </a:xfrm>
            <a:custGeom>
              <a:avLst/>
              <a:gdLst/>
              <a:ahLst/>
              <a:cxnLst/>
              <a:rect l="l" t="t" r="r" b="b"/>
              <a:pathLst>
                <a:path w="3060065" h="6012180">
                  <a:moveTo>
                    <a:pt x="3059696" y="0"/>
                  </a:moveTo>
                  <a:lnTo>
                    <a:pt x="0" y="0"/>
                  </a:lnTo>
                  <a:lnTo>
                    <a:pt x="0" y="6012002"/>
                  </a:lnTo>
                  <a:lnTo>
                    <a:pt x="3059696" y="6012002"/>
                  </a:lnTo>
                  <a:lnTo>
                    <a:pt x="3059696" y="0"/>
                  </a:lnTo>
                  <a:close/>
                </a:path>
              </a:pathLst>
            </a:custGeom>
            <a:solidFill>
              <a:srgbClr val="006B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-325" y="0"/>
              <a:ext cx="1076960" cy="6007100"/>
            </a:xfrm>
            <a:custGeom>
              <a:avLst/>
              <a:gdLst/>
              <a:ahLst/>
              <a:cxnLst/>
              <a:rect l="l" t="t" r="r" b="b"/>
              <a:pathLst>
                <a:path w="1076960" h="6007100">
                  <a:moveTo>
                    <a:pt x="266046" y="5664200"/>
                  </a:moveTo>
                  <a:lnTo>
                    <a:pt x="141903" y="5664200"/>
                  </a:lnTo>
                  <a:lnTo>
                    <a:pt x="143093" y="5715000"/>
                  </a:lnTo>
                  <a:lnTo>
                    <a:pt x="151312" y="5753100"/>
                  </a:lnTo>
                  <a:lnTo>
                    <a:pt x="163382" y="5803900"/>
                  </a:lnTo>
                  <a:lnTo>
                    <a:pt x="176122" y="5842000"/>
                  </a:lnTo>
                  <a:lnTo>
                    <a:pt x="186355" y="5892800"/>
                  </a:lnTo>
                  <a:lnTo>
                    <a:pt x="190900" y="5930900"/>
                  </a:lnTo>
                  <a:lnTo>
                    <a:pt x="190325" y="5956300"/>
                  </a:lnTo>
                  <a:lnTo>
                    <a:pt x="188134" y="5969000"/>
                  </a:lnTo>
                  <a:lnTo>
                    <a:pt x="184452" y="5994400"/>
                  </a:lnTo>
                  <a:lnTo>
                    <a:pt x="179406" y="6007100"/>
                  </a:lnTo>
                  <a:lnTo>
                    <a:pt x="315741" y="6007100"/>
                  </a:lnTo>
                  <a:lnTo>
                    <a:pt x="317468" y="5994400"/>
                  </a:lnTo>
                  <a:lnTo>
                    <a:pt x="337546" y="5943600"/>
                  </a:lnTo>
                  <a:lnTo>
                    <a:pt x="361276" y="5892800"/>
                  </a:lnTo>
                  <a:lnTo>
                    <a:pt x="390455" y="5854700"/>
                  </a:lnTo>
                  <a:lnTo>
                    <a:pt x="426878" y="5816600"/>
                  </a:lnTo>
                  <a:lnTo>
                    <a:pt x="467708" y="5778500"/>
                  </a:lnTo>
                  <a:lnTo>
                    <a:pt x="512625" y="5753100"/>
                  </a:lnTo>
                  <a:lnTo>
                    <a:pt x="560068" y="5740400"/>
                  </a:lnTo>
                  <a:lnTo>
                    <a:pt x="608475" y="5715000"/>
                  </a:lnTo>
                  <a:lnTo>
                    <a:pt x="656285" y="5702300"/>
                  </a:lnTo>
                  <a:lnTo>
                    <a:pt x="679110" y="5689600"/>
                  </a:lnTo>
                  <a:lnTo>
                    <a:pt x="257854" y="5689600"/>
                  </a:lnTo>
                  <a:lnTo>
                    <a:pt x="266046" y="5664200"/>
                  </a:lnTo>
                  <a:close/>
                </a:path>
                <a:path w="1076960" h="6007100">
                  <a:moveTo>
                    <a:pt x="822579" y="5676900"/>
                  </a:moveTo>
                  <a:lnTo>
                    <a:pt x="701935" y="5676900"/>
                  </a:lnTo>
                  <a:lnTo>
                    <a:pt x="660380" y="5880100"/>
                  </a:lnTo>
                  <a:lnTo>
                    <a:pt x="654058" y="5905500"/>
                  </a:lnTo>
                  <a:lnTo>
                    <a:pt x="646828" y="5943600"/>
                  </a:lnTo>
                  <a:lnTo>
                    <a:pt x="637833" y="5969000"/>
                  </a:lnTo>
                  <a:lnTo>
                    <a:pt x="626217" y="6007100"/>
                  </a:lnTo>
                  <a:lnTo>
                    <a:pt x="766286" y="6007100"/>
                  </a:lnTo>
                  <a:lnTo>
                    <a:pt x="787505" y="5981700"/>
                  </a:lnTo>
                  <a:lnTo>
                    <a:pt x="809821" y="5956300"/>
                  </a:lnTo>
                  <a:lnTo>
                    <a:pt x="859796" y="5905500"/>
                  </a:lnTo>
                  <a:lnTo>
                    <a:pt x="900142" y="5880100"/>
                  </a:lnTo>
                  <a:lnTo>
                    <a:pt x="942214" y="5867400"/>
                  </a:lnTo>
                  <a:lnTo>
                    <a:pt x="1030682" y="5842000"/>
                  </a:lnTo>
                  <a:lnTo>
                    <a:pt x="781843" y="5842000"/>
                  </a:lnTo>
                  <a:lnTo>
                    <a:pt x="798083" y="5765800"/>
                  </a:lnTo>
                  <a:lnTo>
                    <a:pt x="808653" y="5727700"/>
                  </a:lnTo>
                  <a:lnTo>
                    <a:pt x="818194" y="5689600"/>
                  </a:lnTo>
                  <a:lnTo>
                    <a:pt x="822579" y="5676900"/>
                  </a:lnTo>
                  <a:close/>
                </a:path>
                <a:path w="1076960" h="6007100">
                  <a:moveTo>
                    <a:pt x="1076648" y="5689600"/>
                  </a:moveTo>
                  <a:lnTo>
                    <a:pt x="1062105" y="5702300"/>
                  </a:lnTo>
                  <a:lnTo>
                    <a:pt x="1046681" y="5727700"/>
                  </a:lnTo>
                  <a:lnTo>
                    <a:pt x="1030341" y="5727700"/>
                  </a:lnTo>
                  <a:lnTo>
                    <a:pt x="1013047" y="5740400"/>
                  </a:lnTo>
                  <a:lnTo>
                    <a:pt x="947073" y="5778500"/>
                  </a:lnTo>
                  <a:lnTo>
                    <a:pt x="870913" y="5803900"/>
                  </a:lnTo>
                  <a:lnTo>
                    <a:pt x="808019" y="5829300"/>
                  </a:lnTo>
                  <a:lnTo>
                    <a:pt x="781843" y="5842000"/>
                  </a:lnTo>
                  <a:lnTo>
                    <a:pt x="1030682" y="5842000"/>
                  </a:lnTo>
                  <a:lnTo>
                    <a:pt x="1076648" y="5829300"/>
                  </a:lnTo>
                  <a:lnTo>
                    <a:pt x="1076648" y="5689600"/>
                  </a:lnTo>
                  <a:close/>
                </a:path>
                <a:path w="1076960" h="6007100">
                  <a:moveTo>
                    <a:pt x="252517" y="5080000"/>
                  </a:moveTo>
                  <a:lnTo>
                    <a:pt x="138652" y="5080000"/>
                  </a:lnTo>
                  <a:lnTo>
                    <a:pt x="130152" y="5130800"/>
                  </a:lnTo>
                  <a:lnTo>
                    <a:pt x="125690" y="5181600"/>
                  </a:lnTo>
                  <a:lnTo>
                    <a:pt x="123780" y="5232400"/>
                  </a:lnTo>
                  <a:lnTo>
                    <a:pt x="122932" y="5283200"/>
                  </a:lnTo>
                  <a:lnTo>
                    <a:pt x="121660" y="5334000"/>
                  </a:lnTo>
                  <a:lnTo>
                    <a:pt x="118474" y="5384800"/>
                  </a:lnTo>
                  <a:lnTo>
                    <a:pt x="111888" y="5435600"/>
                  </a:lnTo>
                  <a:lnTo>
                    <a:pt x="100412" y="5486400"/>
                  </a:lnTo>
                  <a:lnTo>
                    <a:pt x="82566" y="5524500"/>
                  </a:lnTo>
                  <a:lnTo>
                    <a:pt x="59293" y="5575300"/>
                  </a:lnTo>
                  <a:lnTo>
                    <a:pt x="31557" y="5613400"/>
                  </a:lnTo>
                  <a:lnTo>
                    <a:pt x="323" y="5638800"/>
                  </a:lnTo>
                  <a:lnTo>
                    <a:pt x="323" y="5816600"/>
                  </a:lnTo>
                  <a:lnTo>
                    <a:pt x="31896" y="5778500"/>
                  </a:lnTo>
                  <a:lnTo>
                    <a:pt x="66846" y="5740400"/>
                  </a:lnTo>
                  <a:lnTo>
                    <a:pt x="103929" y="5702300"/>
                  </a:lnTo>
                  <a:lnTo>
                    <a:pt x="141903" y="5664200"/>
                  </a:lnTo>
                  <a:lnTo>
                    <a:pt x="266046" y="5664200"/>
                  </a:lnTo>
                  <a:lnTo>
                    <a:pt x="270143" y="5651500"/>
                  </a:lnTo>
                  <a:lnTo>
                    <a:pt x="283116" y="5600700"/>
                  </a:lnTo>
                  <a:lnTo>
                    <a:pt x="295368" y="5562600"/>
                  </a:lnTo>
                  <a:lnTo>
                    <a:pt x="305492" y="5511800"/>
                  </a:lnTo>
                  <a:lnTo>
                    <a:pt x="315090" y="5461000"/>
                  </a:lnTo>
                  <a:lnTo>
                    <a:pt x="328045" y="5422900"/>
                  </a:lnTo>
                  <a:lnTo>
                    <a:pt x="346199" y="5372100"/>
                  </a:lnTo>
                  <a:lnTo>
                    <a:pt x="371392" y="5334000"/>
                  </a:lnTo>
                  <a:lnTo>
                    <a:pt x="383740" y="5321300"/>
                  </a:lnTo>
                  <a:lnTo>
                    <a:pt x="255987" y="5321300"/>
                  </a:lnTo>
                  <a:lnTo>
                    <a:pt x="242961" y="5283200"/>
                  </a:lnTo>
                  <a:lnTo>
                    <a:pt x="236228" y="5232400"/>
                  </a:lnTo>
                  <a:lnTo>
                    <a:pt x="235662" y="5181600"/>
                  </a:lnTo>
                  <a:lnTo>
                    <a:pt x="241134" y="5130800"/>
                  </a:lnTo>
                  <a:lnTo>
                    <a:pt x="252517" y="5080000"/>
                  </a:lnTo>
                  <a:close/>
                </a:path>
                <a:path w="1076960" h="6007100">
                  <a:moveTo>
                    <a:pt x="825297" y="5181600"/>
                  </a:moveTo>
                  <a:lnTo>
                    <a:pt x="585997" y="5181600"/>
                  </a:lnTo>
                  <a:lnTo>
                    <a:pt x="580980" y="5359400"/>
                  </a:lnTo>
                  <a:lnTo>
                    <a:pt x="580089" y="5384800"/>
                  </a:lnTo>
                  <a:lnTo>
                    <a:pt x="575111" y="5435600"/>
                  </a:lnTo>
                  <a:lnTo>
                    <a:pt x="552258" y="5511800"/>
                  </a:lnTo>
                  <a:lnTo>
                    <a:pt x="526872" y="5549900"/>
                  </a:lnTo>
                  <a:lnTo>
                    <a:pt x="494818" y="5588000"/>
                  </a:lnTo>
                  <a:lnTo>
                    <a:pt x="457625" y="5613400"/>
                  </a:lnTo>
                  <a:lnTo>
                    <a:pt x="411600" y="5651500"/>
                  </a:lnTo>
                  <a:lnTo>
                    <a:pt x="362459" y="5664200"/>
                  </a:lnTo>
                  <a:lnTo>
                    <a:pt x="310958" y="5689600"/>
                  </a:lnTo>
                  <a:lnTo>
                    <a:pt x="679110" y="5689600"/>
                  </a:lnTo>
                  <a:lnTo>
                    <a:pt x="701935" y="5676900"/>
                  </a:lnTo>
                  <a:lnTo>
                    <a:pt x="822579" y="5676900"/>
                  </a:lnTo>
                  <a:lnTo>
                    <a:pt x="831348" y="5651500"/>
                  </a:lnTo>
                  <a:lnTo>
                    <a:pt x="850938" y="5613400"/>
                  </a:lnTo>
                  <a:lnTo>
                    <a:pt x="877220" y="5588000"/>
                  </a:lnTo>
                  <a:lnTo>
                    <a:pt x="887568" y="5575300"/>
                  </a:lnTo>
                  <a:lnTo>
                    <a:pt x="625709" y="5575300"/>
                  </a:lnTo>
                  <a:lnTo>
                    <a:pt x="651805" y="5473700"/>
                  </a:lnTo>
                  <a:lnTo>
                    <a:pt x="668786" y="5422900"/>
                  </a:lnTo>
                  <a:lnTo>
                    <a:pt x="684108" y="5384800"/>
                  </a:lnTo>
                  <a:lnTo>
                    <a:pt x="705224" y="5334000"/>
                  </a:lnTo>
                  <a:lnTo>
                    <a:pt x="729732" y="5295900"/>
                  </a:lnTo>
                  <a:lnTo>
                    <a:pt x="757815" y="5257800"/>
                  </a:lnTo>
                  <a:lnTo>
                    <a:pt x="789621" y="5207000"/>
                  </a:lnTo>
                  <a:lnTo>
                    <a:pt x="825297" y="5181600"/>
                  </a:lnTo>
                  <a:close/>
                </a:path>
                <a:path w="1076960" h="6007100">
                  <a:moveTo>
                    <a:pt x="1076648" y="5245100"/>
                  </a:moveTo>
                  <a:lnTo>
                    <a:pt x="1058710" y="5283200"/>
                  </a:lnTo>
                  <a:lnTo>
                    <a:pt x="1022611" y="5321300"/>
                  </a:lnTo>
                  <a:lnTo>
                    <a:pt x="990023" y="5359400"/>
                  </a:lnTo>
                  <a:lnTo>
                    <a:pt x="954283" y="5397500"/>
                  </a:lnTo>
                  <a:lnTo>
                    <a:pt x="915925" y="5422900"/>
                  </a:lnTo>
                  <a:lnTo>
                    <a:pt x="875484" y="5448300"/>
                  </a:lnTo>
                  <a:lnTo>
                    <a:pt x="833491" y="5473700"/>
                  </a:lnTo>
                  <a:lnTo>
                    <a:pt x="703545" y="5549900"/>
                  </a:lnTo>
                  <a:lnTo>
                    <a:pt x="660685" y="5562600"/>
                  </a:lnTo>
                  <a:lnTo>
                    <a:pt x="650414" y="5562600"/>
                  </a:lnTo>
                  <a:lnTo>
                    <a:pt x="638925" y="5575300"/>
                  </a:lnTo>
                  <a:lnTo>
                    <a:pt x="887568" y="5575300"/>
                  </a:lnTo>
                  <a:lnTo>
                    <a:pt x="908265" y="5549900"/>
                  </a:lnTo>
                  <a:lnTo>
                    <a:pt x="942143" y="5524500"/>
                  </a:lnTo>
                  <a:lnTo>
                    <a:pt x="971848" y="5499100"/>
                  </a:lnTo>
                  <a:lnTo>
                    <a:pt x="1002493" y="5473700"/>
                  </a:lnTo>
                  <a:lnTo>
                    <a:pt x="1034015" y="5461000"/>
                  </a:lnTo>
                  <a:lnTo>
                    <a:pt x="1066349" y="5448300"/>
                  </a:lnTo>
                  <a:lnTo>
                    <a:pt x="1069549" y="5435600"/>
                  </a:lnTo>
                  <a:lnTo>
                    <a:pt x="1076648" y="5435600"/>
                  </a:lnTo>
                  <a:lnTo>
                    <a:pt x="1076648" y="5245100"/>
                  </a:lnTo>
                  <a:close/>
                </a:path>
                <a:path w="1076960" h="6007100">
                  <a:moveTo>
                    <a:pt x="716703" y="4686300"/>
                  </a:moveTo>
                  <a:lnTo>
                    <a:pt x="523182" y="4686300"/>
                  </a:lnTo>
                  <a:lnTo>
                    <a:pt x="543362" y="4737100"/>
                  </a:lnTo>
                  <a:lnTo>
                    <a:pt x="554459" y="4762500"/>
                  </a:lnTo>
                  <a:lnTo>
                    <a:pt x="560408" y="4787900"/>
                  </a:lnTo>
                  <a:lnTo>
                    <a:pt x="565143" y="4800600"/>
                  </a:lnTo>
                  <a:lnTo>
                    <a:pt x="574670" y="4851400"/>
                  </a:lnTo>
                  <a:lnTo>
                    <a:pt x="579310" y="4902200"/>
                  </a:lnTo>
                  <a:lnTo>
                    <a:pt x="577330" y="4953000"/>
                  </a:lnTo>
                  <a:lnTo>
                    <a:pt x="566997" y="5003800"/>
                  </a:lnTo>
                  <a:lnTo>
                    <a:pt x="544910" y="5054600"/>
                  </a:lnTo>
                  <a:lnTo>
                    <a:pt x="514661" y="5092700"/>
                  </a:lnTo>
                  <a:lnTo>
                    <a:pt x="483819" y="5130800"/>
                  </a:lnTo>
                  <a:lnTo>
                    <a:pt x="450073" y="5168900"/>
                  </a:lnTo>
                  <a:lnTo>
                    <a:pt x="413945" y="5207000"/>
                  </a:lnTo>
                  <a:lnTo>
                    <a:pt x="375952" y="5232400"/>
                  </a:lnTo>
                  <a:lnTo>
                    <a:pt x="336615" y="5270500"/>
                  </a:lnTo>
                  <a:lnTo>
                    <a:pt x="255987" y="5321300"/>
                  </a:lnTo>
                  <a:lnTo>
                    <a:pt x="383740" y="5321300"/>
                  </a:lnTo>
                  <a:lnTo>
                    <a:pt x="408438" y="5295900"/>
                  </a:lnTo>
                  <a:lnTo>
                    <a:pt x="451373" y="5270500"/>
                  </a:lnTo>
                  <a:lnTo>
                    <a:pt x="497246" y="5232400"/>
                  </a:lnTo>
                  <a:lnTo>
                    <a:pt x="543105" y="5207000"/>
                  </a:lnTo>
                  <a:lnTo>
                    <a:pt x="585997" y="5181600"/>
                  </a:lnTo>
                  <a:lnTo>
                    <a:pt x="825297" y="5181600"/>
                  </a:lnTo>
                  <a:lnTo>
                    <a:pt x="864990" y="5143500"/>
                  </a:lnTo>
                  <a:lnTo>
                    <a:pt x="903665" y="5118100"/>
                  </a:lnTo>
                  <a:lnTo>
                    <a:pt x="944924" y="5092700"/>
                  </a:lnTo>
                  <a:lnTo>
                    <a:pt x="988010" y="5080000"/>
                  </a:lnTo>
                  <a:lnTo>
                    <a:pt x="733240" y="5080000"/>
                  </a:lnTo>
                  <a:lnTo>
                    <a:pt x="714145" y="5029200"/>
                  </a:lnTo>
                  <a:lnTo>
                    <a:pt x="697456" y="4991100"/>
                  </a:lnTo>
                  <a:lnTo>
                    <a:pt x="684083" y="4940300"/>
                  </a:lnTo>
                  <a:lnTo>
                    <a:pt x="674935" y="4902200"/>
                  </a:lnTo>
                  <a:lnTo>
                    <a:pt x="670921" y="4851400"/>
                  </a:lnTo>
                  <a:lnTo>
                    <a:pt x="673191" y="4813300"/>
                  </a:lnTo>
                  <a:lnTo>
                    <a:pt x="682435" y="4762500"/>
                  </a:lnTo>
                  <a:lnTo>
                    <a:pt x="698855" y="4724400"/>
                  </a:lnTo>
                  <a:lnTo>
                    <a:pt x="716703" y="4686300"/>
                  </a:lnTo>
                  <a:close/>
                </a:path>
                <a:path w="1076960" h="6007100">
                  <a:moveTo>
                    <a:pt x="1076648" y="3822700"/>
                  </a:moveTo>
                  <a:lnTo>
                    <a:pt x="1061299" y="3848100"/>
                  </a:lnTo>
                  <a:lnTo>
                    <a:pt x="1044424" y="3873500"/>
                  </a:lnTo>
                  <a:lnTo>
                    <a:pt x="1025922" y="3898900"/>
                  </a:lnTo>
                  <a:lnTo>
                    <a:pt x="1005693" y="3911600"/>
                  </a:lnTo>
                  <a:lnTo>
                    <a:pt x="976634" y="3949700"/>
                  </a:lnTo>
                  <a:lnTo>
                    <a:pt x="944733" y="3975100"/>
                  </a:lnTo>
                  <a:lnTo>
                    <a:pt x="879582" y="4013200"/>
                  </a:lnTo>
                  <a:lnTo>
                    <a:pt x="855079" y="4038600"/>
                  </a:lnTo>
                  <a:lnTo>
                    <a:pt x="815697" y="4064000"/>
                  </a:lnTo>
                  <a:lnTo>
                    <a:pt x="762984" y="4114800"/>
                  </a:lnTo>
                  <a:lnTo>
                    <a:pt x="956151" y="4114800"/>
                  </a:lnTo>
                  <a:lnTo>
                    <a:pt x="955851" y="4152900"/>
                  </a:lnTo>
                  <a:lnTo>
                    <a:pt x="952528" y="4216400"/>
                  </a:lnTo>
                  <a:lnTo>
                    <a:pt x="945682" y="4267200"/>
                  </a:lnTo>
                  <a:lnTo>
                    <a:pt x="934809" y="4318000"/>
                  </a:lnTo>
                  <a:lnTo>
                    <a:pt x="919410" y="4356100"/>
                  </a:lnTo>
                  <a:lnTo>
                    <a:pt x="899572" y="4406900"/>
                  </a:lnTo>
                  <a:lnTo>
                    <a:pt x="873650" y="4432300"/>
                  </a:lnTo>
                  <a:lnTo>
                    <a:pt x="842487" y="4470400"/>
                  </a:lnTo>
                  <a:lnTo>
                    <a:pt x="806929" y="4495800"/>
                  </a:lnTo>
                  <a:lnTo>
                    <a:pt x="767822" y="4521200"/>
                  </a:lnTo>
                  <a:lnTo>
                    <a:pt x="741740" y="4533900"/>
                  </a:lnTo>
                  <a:lnTo>
                    <a:pt x="715002" y="4546600"/>
                  </a:lnTo>
                  <a:lnTo>
                    <a:pt x="687718" y="4546600"/>
                  </a:lnTo>
                  <a:lnTo>
                    <a:pt x="659999" y="4559300"/>
                  </a:lnTo>
                  <a:lnTo>
                    <a:pt x="384397" y="4559300"/>
                  </a:lnTo>
                  <a:lnTo>
                    <a:pt x="347549" y="4699000"/>
                  </a:lnTo>
                  <a:lnTo>
                    <a:pt x="321737" y="4787900"/>
                  </a:lnTo>
                  <a:lnTo>
                    <a:pt x="294784" y="4826000"/>
                  </a:lnTo>
                  <a:lnTo>
                    <a:pt x="254514" y="4876800"/>
                  </a:lnTo>
                  <a:lnTo>
                    <a:pt x="217776" y="4902200"/>
                  </a:lnTo>
                  <a:lnTo>
                    <a:pt x="178142" y="4940300"/>
                  </a:lnTo>
                  <a:lnTo>
                    <a:pt x="136096" y="4965700"/>
                  </a:lnTo>
                  <a:lnTo>
                    <a:pt x="92121" y="4991100"/>
                  </a:lnTo>
                  <a:lnTo>
                    <a:pt x="46702" y="5016500"/>
                  </a:lnTo>
                  <a:lnTo>
                    <a:pt x="323" y="5029200"/>
                  </a:lnTo>
                  <a:lnTo>
                    <a:pt x="323" y="5156200"/>
                  </a:lnTo>
                  <a:lnTo>
                    <a:pt x="32765" y="5130800"/>
                  </a:lnTo>
                  <a:lnTo>
                    <a:pt x="66778" y="5118100"/>
                  </a:lnTo>
                  <a:lnTo>
                    <a:pt x="102145" y="5092700"/>
                  </a:lnTo>
                  <a:lnTo>
                    <a:pt x="138652" y="5080000"/>
                  </a:lnTo>
                  <a:lnTo>
                    <a:pt x="252517" y="5080000"/>
                  </a:lnTo>
                  <a:lnTo>
                    <a:pt x="269682" y="5029200"/>
                  </a:lnTo>
                  <a:lnTo>
                    <a:pt x="292501" y="4991100"/>
                  </a:lnTo>
                  <a:lnTo>
                    <a:pt x="320846" y="4940300"/>
                  </a:lnTo>
                  <a:lnTo>
                    <a:pt x="349533" y="4914900"/>
                  </a:lnTo>
                  <a:lnTo>
                    <a:pt x="380304" y="4876800"/>
                  </a:lnTo>
                  <a:lnTo>
                    <a:pt x="411689" y="4851400"/>
                  </a:lnTo>
                  <a:lnTo>
                    <a:pt x="442220" y="4813300"/>
                  </a:lnTo>
                  <a:lnTo>
                    <a:pt x="456968" y="4800600"/>
                  </a:lnTo>
                  <a:lnTo>
                    <a:pt x="470892" y="4787900"/>
                  </a:lnTo>
                  <a:lnTo>
                    <a:pt x="483713" y="4762500"/>
                  </a:lnTo>
                  <a:lnTo>
                    <a:pt x="495153" y="4749800"/>
                  </a:lnTo>
                  <a:lnTo>
                    <a:pt x="504125" y="4724400"/>
                  </a:lnTo>
                  <a:lnTo>
                    <a:pt x="513249" y="4711700"/>
                  </a:lnTo>
                  <a:lnTo>
                    <a:pt x="520333" y="4686300"/>
                  </a:lnTo>
                  <a:lnTo>
                    <a:pt x="716703" y="4686300"/>
                  </a:lnTo>
                  <a:lnTo>
                    <a:pt x="722653" y="4673600"/>
                  </a:lnTo>
                  <a:lnTo>
                    <a:pt x="754030" y="4648200"/>
                  </a:lnTo>
                  <a:lnTo>
                    <a:pt x="792914" y="4610100"/>
                  </a:lnTo>
                  <a:lnTo>
                    <a:pt x="913621" y="4533900"/>
                  </a:lnTo>
                  <a:lnTo>
                    <a:pt x="952090" y="4508500"/>
                  </a:lnTo>
                  <a:lnTo>
                    <a:pt x="988117" y="4470400"/>
                  </a:lnTo>
                  <a:lnTo>
                    <a:pt x="1076648" y="4470400"/>
                  </a:lnTo>
                  <a:lnTo>
                    <a:pt x="1076648" y="4394200"/>
                  </a:lnTo>
                  <a:lnTo>
                    <a:pt x="1069098" y="4343400"/>
                  </a:lnTo>
                  <a:lnTo>
                    <a:pt x="1059033" y="4292600"/>
                  </a:lnTo>
                  <a:lnTo>
                    <a:pt x="1049056" y="4254500"/>
                  </a:lnTo>
                  <a:lnTo>
                    <a:pt x="1042495" y="4203700"/>
                  </a:lnTo>
                  <a:lnTo>
                    <a:pt x="1041635" y="4152900"/>
                  </a:lnTo>
                  <a:lnTo>
                    <a:pt x="1048759" y="4114800"/>
                  </a:lnTo>
                  <a:lnTo>
                    <a:pt x="1060537" y="4076700"/>
                  </a:lnTo>
                  <a:lnTo>
                    <a:pt x="1068138" y="4064000"/>
                  </a:lnTo>
                  <a:lnTo>
                    <a:pt x="1076648" y="4038600"/>
                  </a:lnTo>
                  <a:lnTo>
                    <a:pt x="1076648" y="3822700"/>
                  </a:lnTo>
                  <a:close/>
                </a:path>
                <a:path w="1076960" h="6007100">
                  <a:moveTo>
                    <a:pt x="1076648" y="4470400"/>
                  </a:moveTo>
                  <a:lnTo>
                    <a:pt x="988117" y="4470400"/>
                  </a:lnTo>
                  <a:lnTo>
                    <a:pt x="991694" y="4521200"/>
                  </a:lnTo>
                  <a:lnTo>
                    <a:pt x="995491" y="4572000"/>
                  </a:lnTo>
                  <a:lnTo>
                    <a:pt x="997831" y="4610100"/>
                  </a:lnTo>
                  <a:lnTo>
                    <a:pt x="997037" y="4660900"/>
                  </a:lnTo>
                  <a:lnTo>
                    <a:pt x="991432" y="4711700"/>
                  </a:lnTo>
                  <a:lnTo>
                    <a:pt x="979341" y="4762500"/>
                  </a:lnTo>
                  <a:lnTo>
                    <a:pt x="963137" y="4800600"/>
                  </a:lnTo>
                  <a:lnTo>
                    <a:pt x="953314" y="4826000"/>
                  </a:lnTo>
                  <a:lnTo>
                    <a:pt x="942676" y="4838700"/>
                  </a:lnTo>
                  <a:lnTo>
                    <a:pt x="915045" y="4889500"/>
                  </a:lnTo>
                  <a:lnTo>
                    <a:pt x="884266" y="4927600"/>
                  </a:lnTo>
                  <a:lnTo>
                    <a:pt x="850517" y="4965700"/>
                  </a:lnTo>
                  <a:lnTo>
                    <a:pt x="813977" y="5003800"/>
                  </a:lnTo>
                  <a:lnTo>
                    <a:pt x="774825" y="5041900"/>
                  </a:lnTo>
                  <a:lnTo>
                    <a:pt x="733240" y="5080000"/>
                  </a:lnTo>
                  <a:lnTo>
                    <a:pt x="988010" y="5080000"/>
                  </a:lnTo>
                  <a:lnTo>
                    <a:pt x="1032170" y="5054600"/>
                  </a:lnTo>
                  <a:lnTo>
                    <a:pt x="1076648" y="5041900"/>
                  </a:lnTo>
                  <a:lnTo>
                    <a:pt x="1076648" y="4940300"/>
                  </a:lnTo>
                  <a:lnTo>
                    <a:pt x="1029315" y="4940300"/>
                  </a:lnTo>
                  <a:lnTo>
                    <a:pt x="1036667" y="4902200"/>
                  </a:lnTo>
                  <a:lnTo>
                    <a:pt x="1044243" y="4851400"/>
                  </a:lnTo>
                  <a:lnTo>
                    <a:pt x="1052682" y="4800600"/>
                  </a:lnTo>
                  <a:lnTo>
                    <a:pt x="1062623" y="4762500"/>
                  </a:lnTo>
                  <a:lnTo>
                    <a:pt x="1074705" y="4711700"/>
                  </a:lnTo>
                  <a:lnTo>
                    <a:pt x="1076648" y="4711700"/>
                  </a:lnTo>
                  <a:lnTo>
                    <a:pt x="1076648" y="4470400"/>
                  </a:lnTo>
                  <a:close/>
                </a:path>
                <a:path w="1076960" h="6007100">
                  <a:moveTo>
                    <a:pt x="1076648" y="4927600"/>
                  </a:moveTo>
                  <a:lnTo>
                    <a:pt x="1053053" y="4927600"/>
                  </a:lnTo>
                  <a:lnTo>
                    <a:pt x="1041203" y="4940300"/>
                  </a:lnTo>
                  <a:lnTo>
                    <a:pt x="1076648" y="4940300"/>
                  </a:lnTo>
                  <a:lnTo>
                    <a:pt x="1076648" y="4927600"/>
                  </a:lnTo>
                  <a:close/>
                </a:path>
                <a:path w="1076960" h="6007100">
                  <a:moveTo>
                    <a:pt x="323" y="4423343"/>
                  </a:moveTo>
                  <a:lnTo>
                    <a:pt x="323" y="4889500"/>
                  </a:lnTo>
                  <a:lnTo>
                    <a:pt x="3944" y="4876800"/>
                  </a:lnTo>
                  <a:lnTo>
                    <a:pt x="7645" y="4864100"/>
                  </a:lnTo>
                  <a:lnTo>
                    <a:pt x="11460" y="4851400"/>
                  </a:lnTo>
                  <a:lnTo>
                    <a:pt x="15424" y="4851400"/>
                  </a:lnTo>
                  <a:lnTo>
                    <a:pt x="37934" y="4800600"/>
                  </a:lnTo>
                  <a:lnTo>
                    <a:pt x="63730" y="4762500"/>
                  </a:lnTo>
                  <a:lnTo>
                    <a:pt x="93000" y="4724400"/>
                  </a:lnTo>
                  <a:lnTo>
                    <a:pt x="125937" y="4686300"/>
                  </a:lnTo>
                  <a:lnTo>
                    <a:pt x="187401" y="4622800"/>
                  </a:lnTo>
                  <a:lnTo>
                    <a:pt x="26650" y="4622800"/>
                  </a:lnTo>
                  <a:lnTo>
                    <a:pt x="6591" y="4495800"/>
                  </a:lnTo>
                  <a:lnTo>
                    <a:pt x="323" y="4423343"/>
                  </a:lnTo>
                  <a:close/>
                </a:path>
                <a:path w="1076960" h="6007100">
                  <a:moveTo>
                    <a:pt x="442791" y="4000500"/>
                  </a:moveTo>
                  <a:lnTo>
                    <a:pt x="271240" y="4000500"/>
                  </a:lnTo>
                  <a:lnTo>
                    <a:pt x="282921" y="4051300"/>
                  </a:lnTo>
                  <a:lnTo>
                    <a:pt x="290345" y="4076700"/>
                  </a:lnTo>
                  <a:lnTo>
                    <a:pt x="296691" y="4102100"/>
                  </a:lnTo>
                  <a:lnTo>
                    <a:pt x="305136" y="4127500"/>
                  </a:lnTo>
                  <a:lnTo>
                    <a:pt x="317191" y="4165600"/>
                  </a:lnTo>
                  <a:lnTo>
                    <a:pt x="322018" y="4216400"/>
                  </a:lnTo>
                  <a:lnTo>
                    <a:pt x="319850" y="4267200"/>
                  </a:lnTo>
                  <a:lnTo>
                    <a:pt x="310921" y="4305300"/>
                  </a:lnTo>
                  <a:lnTo>
                    <a:pt x="295465" y="4356100"/>
                  </a:lnTo>
                  <a:lnTo>
                    <a:pt x="273715" y="4394200"/>
                  </a:lnTo>
                  <a:lnTo>
                    <a:pt x="245903" y="4432300"/>
                  </a:lnTo>
                  <a:lnTo>
                    <a:pt x="212265" y="4470400"/>
                  </a:lnTo>
                  <a:lnTo>
                    <a:pt x="173033" y="4508500"/>
                  </a:lnTo>
                  <a:lnTo>
                    <a:pt x="128441" y="4546600"/>
                  </a:lnTo>
                  <a:lnTo>
                    <a:pt x="96731" y="4572000"/>
                  </a:lnTo>
                  <a:lnTo>
                    <a:pt x="63496" y="4597400"/>
                  </a:lnTo>
                  <a:lnTo>
                    <a:pt x="37287" y="4610100"/>
                  </a:lnTo>
                  <a:lnTo>
                    <a:pt x="26650" y="4622800"/>
                  </a:lnTo>
                  <a:lnTo>
                    <a:pt x="187401" y="4622800"/>
                  </a:lnTo>
                  <a:lnTo>
                    <a:pt x="213725" y="4610100"/>
                  </a:lnTo>
                  <a:lnTo>
                    <a:pt x="241491" y="4597400"/>
                  </a:lnTo>
                  <a:lnTo>
                    <a:pt x="270490" y="4584700"/>
                  </a:lnTo>
                  <a:lnTo>
                    <a:pt x="293935" y="4572000"/>
                  </a:lnTo>
                  <a:lnTo>
                    <a:pt x="332463" y="4572000"/>
                  </a:lnTo>
                  <a:lnTo>
                    <a:pt x="368481" y="4559300"/>
                  </a:lnTo>
                  <a:lnTo>
                    <a:pt x="489629" y="4559300"/>
                  </a:lnTo>
                  <a:lnTo>
                    <a:pt x="506299" y="4521200"/>
                  </a:lnTo>
                  <a:lnTo>
                    <a:pt x="524044" y="4495800"/>
                  </a:lnTo>
                  <a:lnTo>
                    <a:pt x="542845" y="4457700"/>
                  </a:lnTo>
                  <a:lnTo>
                    <a:pt x="562679" y="4419600"/>
                  </a:lnTo>
                  <a:lnTo>
                    <a:pt x="591418" y="4381500"/>
                  </a:lnTo>
                  <a:lnTo>
                    <a:pt x="602023" y="4368800"/>
                  </a:lnTo>
                  <a:lnTo>
                    <a:pt x="395001" y="4368800"/>
                  </a:lnTo>
                  <a:lnTo>
                    <a:pt x="391308" y="4318000"/>
                  </a:lnTo>
                  <a:lnTo>
                    <a:pt x="387351" y="4279900"/>
                  </a:lnTo>
                  <a:lnTo>
                    <a:pt x="384720" y="4229100"/>
                  </a:lnTo>
                  <a:lnTo>
                    <a:pt x="385005" y="4178300"/>
                  </a:lnTo>
                  <a:lnTo>
                    <a:pt x="389796" y="4140200"/>
                  </a:lnTo>
                  <a:lnTo>
                    <a:pt x="400684" y="4089400"/>
                  </a:lnTo>
                  <a:lnTo>
                    <a:pt x="419258" y="4038600"/>
                  </a:lnTo>
                  <a:lnTo>
                    <a:pt x="442791" y="4000500"/>
                  </a:lnTo>
                  <a:close/>
                </a:path>
                <a:path w="1076960" h="6007100">
                  <a:moveTo>
                    <a:pt x="323" y="4416646"/>
                  </a:moveTo>
                  <a:lnTo>
                    <a:pt x="0" y="4419600"/>
                  </a:lnTo>
                  <a:lnTo>
                    <a:pt x="323" y="4423343"/>
                  </a:lnTo>
                  <a:lnTo>
                    <a:pt x="323" y="4416646"/>
                  </a:lnTo>
                  <a:close/>
                </a:path>
                <a:path w="1076960" h="6007100">
                  <a:moveTo>
                    <a:pt x="124760" y="4127500"/>
                  </a:moveTo>
                  <a:lnTo>
                    <a:pt x="41763" y="4127500"/>
                  </a:lnTo>
                  <a:lnTo>
                    <a:pt x="323" y="4203700"/>
                  </a:lnTo>
                  <a:lnTo>
                    <a:pt x="323" y="4416646"/>
                  </a:lnTo>
                  <a:lnTo>
                    <a:pt x="6962" y="4356100"/>
                  </a:lnTo>
                  <a:lnTo>
                    <a:pt x="27565" y="4292600"/>
                  </a:lnTo>
                  <a:lnTo>
                    <a:pt x="46405" y="4241800"/>
                  </a:lnTo>
                  <a:lnTo>
                    <a:pt x="70894" y="4203700"/>
                  </a:lnTo>
                  <a:lnTo>
                    <a:pt x="100988" y="4152900"/>
                  </a:lnTo>
                  <a:lnTo>
                    <a:pt x="124760" y="4127500"/>
                  </a:lnTo>
                  <a:close/>
                </a:path>
                <a:path w="1076960" h="6007100">
                  <a:moveTo>
                    <a:pt x="843597" y="3733800"/>
                  </a:moveTo>
                  <a:lnTo>
                    <a:pt x="650805" y="3733800"/>
                  </a:lnTo>
                  <a:lnTo>
                    <a:pt x="669937" y="3784600"/>
                  </a:lnTo>
                  <a:lnTo>
                    <a:pt x="684902" y="3835400"/>
                  </a:lnTo>
                  <a:lnTo>
                    <a:pt x="695505" y="3886200"/>
                  </a:lnTo>
                  <a:lnTo>
                    <a:pt x="701549" y="3924300"/>
                  </a:lnTo>
                  <a:lnTo>
                    <a:pt x="702838" y="3975100"/>
                  </a:lnTo>
                  <a:lnTo>
                    <a:pt x="699177" y="4025900"/>
                  </a:lnTo>
                  <a:lnTo>
                    <a:pt x="690368" y="4076700"/>
                  </a:lnTo>
                  <a:lnTo>
                    <a:pt x="676217" y="4127500"/>
                  </a:lnTo>
                  <a:lnTo>
                    <a:pt x="656473" y="4165600"/>
                  </a:lnTo>
                  <a:lnTo>
                    <a:pt x="631358" y="4203700"/>
                  </a:lnTo>
                  <a:lnTo>
                    <a:pt x="601356" y="4254500"/>
                  </a:lnTo>
                  <a:lnTo>
                    <a:pt x="566951" y="4279900"/>
                  </a:lnTo>
                  <a:lnTo>
                    <a:pt x="528629" y="4318000"/>
                  </a:lnTo>
                  <a:lnTo>
                    <a:pt x="486874" y="4343400"/>
                  </a:lnTo>
                  <a:lnTo>
                    <a:pt x="442170" y="4356100"/>
                  </a:lnTo>
                  <a:lnTo>
                    <a:pt x="395001" y="4368800"/>
                  </a:lnTo>
                  <a:lnTo>
                    <a:pt x="602023" y="4368800"/>
                  </a:lnTo>
                  <a:lnTo>
                    <a:pt x="623233" y="4343400"/>
                  </a:lnTo>
                  <a:lnTo>
                    <a:pt x="657934" y="4305300"/>
                  </a:lnTo>
                  <a:lnTo>
                    <a:pt x="695331" y="4267200"/>
                  </a:lnTo>
                  <a:lnTo>
                    <a:pt x="717491" y="4254500"/>
                  </a:lnTo>
                  <a:lnTo>
                    <a:pt x="740403" y="4229100"/>
                  </a:lnTo>
                  <a:lnTo>
                    <a:pt x="764039" y="4216400"/>
                  </a:lnTo>
                  <a:lnTo>
                    <a:pt x="788371" y="4203700"/>
                  </a:lnTo>
                  <a:lnTo>
                    <a:pt x="826057" y="4178300"/>
                  </a:lnTo>
                  <a:lnTo>
                    <a:pt x="845041" y="4178300"/>
                  </a:lnTo>
                  <a:lnTo>
                    <a:pt x="863923" y="4165600"/>
                  </a:lnTo>
                  <a:lnTo>
                    <a:pt x="934254" y="4127500"/>
                  </a:lnTo>
                  <a:lnTo>
                    <a:pt x="956151" y="4114800"/>
                  </a:lnTo>
                  <a:lnTo>
                    <a:pt x="762984" y="4114800"/>
                  </a:lnTo>
                  <a:lnTo>
                    <a:pt x="760431" y="3987800"/>
                  </a:lnTo>
                  <a:lnTo>
                    <a:pt x="764235" y="3911600"/>
                  </a:lnTo>
                  <a:lnTo>
                    <a:pt x="778582" y="3848100"/>
                  </a:lnTo>
                  <a:lnTo>
                    <a:pt x="807662" y="3797300"/>
                  </a:lnTo>
                  <a:lnTo>
                    <a:pt x="833438" y="3746500"/>
                  </a:lnTo>
                  <a:lnTo>
                    <a:pt x="843597" y="3733800"/>
                  </a:lnTo>
                  <a:close/>
                </a:path>
                <a:path w="1076960" h="6007100">
                  <a:moveTo>
                    <a:pt x="449970" y="3556000"/>
                  </a:moveTo>
                  <a:lnTo>
                    <a:pt x="289871" y="3556000"/>
                  </a:lnTo>
                  <a:lnTo>
                    <a:pt x="285540" y="3670300"/>
                  </a:lnTo>
                  <a:lnTo>
                    <a:pt x="278704" y="3733800"/>
                  </a:lnTo>
                  <a:lnTo>
                    <a:pt x="264510" y="3784600"/>
                  </a:lnTo>
                  <a:lnTo>
                    <a:pt x="238105" y="3835400"/>
                  </a:lnTo>
                  <a:lnTo>
                    <a:pt x="210119" y="3873500"/>
                  </a:lnTo>
                  <a:lnTo>
                    <a:pt x="175301" y="3911600"/>
                  </a:lnTo>
                  <a:lnTo>
                    <a:pt x="135283" y="3937000"/>
                  </a:lnTo>
                  <a:lnTo>
                    <a:pt x="91694" y="3962400"/>
                  </a:lnTo>
                  <a:lnTo>
                    <a:pt x="46164" y="3987800"/>
                  </a:lnTo>
                  <a:lnTo>
                    <a:pt x="323" y="4000500"/>
                  </a:lnTo>
                  <a:lnTo>
                    <a:pt x="323" y="4140200"/>
                  </a:lnTo>
                  <a:lnTo>
                    <a:pt x="10761" y="4127500"/>
                  </a:lnTo>
                  <a:lnTo>
                    <a:pt x="124760" y="4127500"/>
                  </a:lnTo>
                  <a:lnTo>
                    <a:pt x="136645" y="4114800"/>
                  </a:lnTo>
                  <a:lnTo>
                    <a:pt x="156888" y="4102100"/>
                  </a:lnTo>
                  <a:lnTo>
                    <a:pt x="178428" y="4076700"/>
                  </a:lnTo>
                  <a:lnTo>
                    <a:pt x="201092" y="4064000"/>
                  </a:lnTo>
                  <a:lnTo>
                    <a:pt x="240218" y="4038600"/>
                  </a:lnTo>
                  <a:lnTo>
                    <a:pt x="271240" y="4000500"/>
                  </a:lnTo>
                  <a:lnTo>
                    <a:pt x="442791" y="4000500"/>
                  </a:lnTo>
                  <a:lnTo>
                    <a:pt x="470234" y="3962400"/>
                  </a:lnTo>
                  <a:lnTo>
                    <a:pt x="500405" y="3924300"/>
                  </a:lnTo>
                  <a:lnTo>
                    <a:pt x="299142" y="3924300"/>
                  </a:lnTo>
                  <a:lnTo>
                    <a:pt x="311370" y="3848100"/>
                  </a:lnTo>
                  <a:lnTo>
                    <a:pt x="318196" y="3810000"/>
                  </a:lnTo>
                  <a:lnTo>
                    <a:pt x="322096" y="3784600"/>
                  </a:lnTo>
                  <a:lnTo>
                    <a:pt x="325545" y="3771900"/>
                  </a:lnTo>
                  <a:lnTo>
                    <a:pt x="342637" y="3721100"/>
                  </a:lnTo>
                  <a:lnTo>
                    <a:pt x="366014" y="3670300"/>
                  </a:lnTo>
                  <a:lnTo>
                    <a:pt x="394743" y="3619500"/>
                  </a:lnTo>
                  <a:lnTo>
                    <a:pt x="449970" y="3556000"/>
                  </a:lnTo>
                  <a:close/>
                </a:path>
                <a:path w="1076960" h="6007100">
                  <a:moveTo>
                    <a:pt x="849988" y="3365500"/>
                  </a:moveTo>
                  <a:lnTo>
                    <a:pt x="693159" y="3365500"/>
                  </a:lnTo>
                  <a:lnTo>
                    <a:pt x="692538" y="3416300"/>
                  </a:lnTo>
                  <a:lnTo>
                    <a:pt x="688869" y="3454400"/>
                  </a:lnTo>
                  <a:lnTo>
                    <a:pt x="681752" y="3505200"/>
                  </a:lnTo>
                  <a:lnTo>
                    <a:pt x="670789" y="3543300"/>
                  </a:lnTo>
                  <a:lnTo>
                    <a:pt x="655580" y="3594100"/>
                  </a:lnTo>
                  <a:lnTo>
                    <a:pt x="632367" y="3644900"/>
                  </a:lnTo>
                  <a:lnTo>
                    <a:pt x="604196" y="3683000"/>
                  </a:lnTo>
                  <a:lnTo>
                    <a:pt x="571825" y="3721100"/>
                  </a:lnTo>
                  <a:lnTo>
                    <a:pt x="536010" y="3759200"/>
                  </a:lnTo>
                  <a:lnTo>
                    <a:pt x="497508" y="3797300"/>
                  </a:lnTo>
                  <a:lnTo>
                    <a:pt x="457077" y="3835400"/>
                  </a:lnTo>
                  <a:lnTo>
                    <a:pt x="415474" y="3860800"/>
                  </a:lnTo>
                  <a:lnTo>
                    <a:pt x="388531" y="3873500"/>
                  </a:lnTo>
                  <a:lnTo>
                    <a:pt x="349516" y="3898900"/>
                  </a:lnTo>
                  <a:lnTo>
                    <a:pt x="314397" y="3911600"/>
                  </a:lnTo>
                  <a:lnTo>
                    <a:pt x="299142" y="3924300"/>
                  </a:lnTo>
                  <a:lnTo>
                    <a:pt x="500405" y="3924300"/>
                  </a:lnTo>
                  <a:lnTo>
                    <a:pt x="532122" y="3886200"/>
                  </a:lnTo>
                  <a:lnTo>
                    <a:pt x="564202" y="3848100"/>
                  </a:lnTo>
                  <a:lnTo>
                    <a:pt x="595464" y="3822700"/>
                  </a:lnTo>
                  <a:lnTo>
                    <a:pt x="624726" y="3784600"/>
                  </a:lnTo>
                  <a:lnTo>
                    <a:pt x="650805" y="3733800"/>
                  </a:lnTo>
                  <a:lnTo>
                    <a:pt x="843597" y="3733800"/>
                  </a:lnTo>
                  <a:lnTo>
                    <a:pt x="863913" y="3708400"/>
                  </a:lnTo>
                  <a:lnTo>
                    <a:pt x="898550" y="3670300"/>
                  </a:lnTo>
                  <a:lnTo>
                    <a:pt x="936815" y="3632200"/>
                  </a:lnTo>
                  <a:lnTo>
                    <a:pt x="756342" y="3632200"/>
                  </a:lnTo>
                  <a:lnTo>
                    <a:pt x="769181" y="3594100"/>
                  </a:lnTo>
                  <a:lnTo>
                    <a:pt x="782219" y="3543300"/>
                  </a:lnTo>
                  <a:lnTo>
                    <a:pt x="796167" y="3492500"/>
                  </a:lnTo>
                  <a:lnTo>
                    <a:pt x="811734" y="3454400"/>
                  </a:lnTo>
                  <a:lnTo>
                    <a:pt x="829633" y="3403600"/>
                  </a:lnTo>
                  <a:lnTo>
                    <a:pt x="842719" y="3378200"/>
                  </a:lnTo>
                  <a:lnTo>
                    <a:pt x="849988" y="3365500"/>
                  </a:lnTo>
                  <a:close/>
                </a:path>
                <a:path w="1076960" h="6007100">
                  <a:moveTo>
                    <a:pt x="267070" y="2654300"/>
                  </a:moveTo>
                  <a:lnTo>
                    <a:pt x="141903" y="2654300"/>
                  </a:lnTo>
                  <a:lnTo>
                    <a:pt x="143093" y="2705100"/>
                  </a:lnTo>
                  <a:lnTo>
                    <a:pt x="151312" y="2743200"/>
                  </a:lnTo>
                  <a:lnTo>
                    <a:pt x="163382" y="2794000"/>
                  </a:lnTo>
                  <a:lnTo>
                    <a:pt x="176122" y="2844800"/>
                  </a:lnTo>
                  <a:lnTo>
                    <a:pt x="186355" y="2882900"/>
                  </a:lnTo>
                  <a:lnTo>
                    <a:pt x="190900" y="2933700"/>
                  </a:lnTo>
                  <a:lnTo>
                    <a:pt x="190236" y="2946400"/>
                  </a:lnTo>
                  <a:lnTo>
                    <a:pt x="187737" y="2971800"/>
                  </a:lnTo>
                  <a:lnTo>
                    <a:pt x="183524" y="2997200"/>
                  </a:lnTo>
                  <a:lnTo>
                    <a:pt x="177717" y="3009900"/>
                  </a:lnTo>
                  <a:lnTo>
                    <a:pt x="167097" y="3035300"/>
                  </a:lnTo>
                  <a:lnTo>
                    <a:pt x="153889" y="3073400"/>
                  </a:lnTo>
                  <a:lnTo>
                    <a:pt x="138408" y="3098800"/>
                  </a:lnTo>
                  <a:lnTo>
                    <a:pt x="120973" y="3124200"/>
                  </a:lnTo>
                  <a:lnTo>
                    <a:pt x="96212" y="3149600"/>
                  </a:lnTo>
                  <a:lnTo>
                    <a:pt x="66844" y="3187700"/>
                  </a:lnTo>
                  <a:lnTo>
                    <a:pt x="34379" y="3213100"/>
                  </a:lnTo>
                  <a:lnTo>
                    <a:pt x="323" y="3238500"/>
                  </a:lnTo>
                  <a:lnTo>
                    <a:pt x="323" y="3352800"/>
                  </a:lnTo>
                  <a:lnTo>
                    <a:pt x="5784" y="3352800"/>
                  </a:lnTo>
                  <a:lnTo>
                    <a:pt x="3116" y="3390900"/>
                  </a:lnTo>
                  <a:lnTo>
                    <a:pt x="1746" y="3403600"/>
                  </a:lnTo>
                  <a:lnTo>
                    <a:pt x="323" y="3416300"/>
                  </a:lnTo>
                  <a:lnTo>
                    <a:pt x="323" y="3708400"/>
                  </a:lnTo>
                  <a:lnTo>
                    <a:pt x="10712" y="3708400"/>
                  </a:lnTo>
                  <a:lnTo>
                    <a:pt x="16148" y="3695700"/>
                  </a:lnTo>
                  <a:lnTo>
                    <a:pt x="94600" y="3657600"/>
                  </a:lnTo>
                  <a:lnTo>
                    <a:pt x="184727" y="3606800"/>
                  </a:lnTo>
                  <a:lnTo>
                    <a:pt x="258996" y="3568700"/>
                  </a:lnTo>
                  <a:lnTo>
                    <a:pt x="289871" y="3556000"/>
                  </a:lnTo>
                  <a:lnTo>
                    <a:pt x="449970" y="3556000"/>
                  </a:lnTo>
                  <a:lnTo>
                    <a:pt x="461015" y="3543300"/>
                  </a:lnTo>
                  <a:lnTo>
                    <a:pt x="84918" y="3543300"/>
                  </a:lnTo>
                  <a:lnTo>
                    <a:pt x="131705" y="3429000"/>
                  </a:lnTo>
                  <a:lnTo>
                    <a:pt x="143153" y="3390900"/>
                  </a:lnTo>
                  <a:lnTo>
                    <a:pt x="155821" y="3365500"/>
                  </a:lnTo>
                  <a:lnTo>
                    <a:pt x="170715" y="3340100"/>
                  </a:lnTo>
                  <a:lnTo>
                    <a:pt x="188842" y="3327400"/>
                  </a:lnTo>
                  <a:lnTo>
                    <a:pt x="212336" y="3302000"/>
                  </a:lnTo>
                  <a:lnTo>
                    <a:pt x="238944" y="3289300"/>
                  </a:lnTo>
                  <a:lnTo>
                    <a:pt x="267695" y="3276600"/>
                  </a:lnTo>
                  <a:lnTo>
                    <a:pt x="297618" y="3263900"/>
                  </a:lnTo>
                  <a:lnTo>
                    <a:pt x="328618" y="3251200"/>
                  </a:lnTo>
                  <a:lnTo>
                    <a:pt x="360673" y="3251200"/>
                  </a:lnTo>
                  <a:lnTo>
                    <a:pt x="393033" y="3238500"/>
                  </a:lnTo>
                  <a:lnTo>
                    <a:pt x="961242" y="3238500"/>
                  </a:lnTo>
                  <a:lnTo>
                    <a:pt x="976521" y="3225800"/>
                  </a:lnTo>
                  <a:lnTo>
                    <a:pt x="1008094" y="3200400"/>
                  </a:lnTo>
                  <a:lnTo>
                    <a:pt x="1025090" y="3187700"/>
                  </a:lnTo>
                  <a:lnTo>
                    <a:pt x="227374" y="3187700"/>
                  </a:lnTo>
                  <a:lnTo>
                    <a:pt x="248008" y="3149600"/>
                  </a:lnTo>
                  <a:lnTo>
                    <a:pt x="269347" y="3098800"/>
                  </a:lnTo>
                  <a:lnTo>
                    <a:pt x="290296" y="3060700"/>
                  </a:lnTo>
                  <a:lnTo>
                    <a:pt x="309759" y="3009900"/>
                  </a:lnTo>
                  <a:lnTo>
                    <a:pt x="312400" y="3009900"/>
                  </a:lnTo>
                  <a:lnTo>
                    <a:pt x="314991" y="2997200"/>
                  </a:lnTo>
                  <a:lnTo>
                    <a:pt x="317468" y="2997200"/>
                  </a:lnTo>
                  <a:lnTo>
                    <a:pt x="337546" y="2946400"/>
                  </a:lnTo>
                  <a:lnTo>
                    <a:pt x="361276" y="2895600"/>
                  </a:lnTo>
                  <a:lnTo>
                    <a:pt x="390455" y="2844800"/>
                  </a:lnTo>
                  <a:lnTo>
                    <a:pt x="426878" y="2806700"/>
                  </a:lnTo>
                  <a:lnTo>
                    <a:pt x="467708" y="2781300"/>
                  </a:lnTo>
                  <a:lnTo>
                    <a:pt x="512625" y="2755900"/>
                  </a:lnTo>
                  <a:lnTo>
                    <a:pt x="560068" y="2730500"/>
                  </a:lnTo>
                  <a:lnTo>
                    <a:pt x="608475" y="2717800"/>
                  </a:lnTo>
                  <a:lnTo>
                    <a:pt x="656285" y="2692400"/>
                  </a:lnTo>
                  <a:lnTo>
                    <a:pt x="257854" y="2692400"/>
                  </a:lnTo>
                  <a:lnTo>
                    <a:pt x="267070" y="2654300"/>
                  </a:lnTo>
                  <a:close/>
                </a:path>
                <a:path w="1076960" h="6007100">
                  <a:moveTo>
                    <a:pt x="1076648" y="3454400"/>
                  </a:moveTo>
                  <a:lnTo>
                    <a:pt x="1069892" y="3467100"/>
                  </a:lnTo>
                  <a:lnTo>
                    <a:pt x="1063020" y="3467100"/>
                  </a:lnTo>
                  <a:lnTo>
                    <a:pt x="1056040" y="3479800"/>
                  </a:lnTo>
                  <a:lnTo>
                    <a:pt x="1048962" y="3479800"/>
                  </a:lnTo>
                  <a:lnTo>
                    <a:pt x="1012552" y="3505200"/>
                  </a:lnTo>
                  <a:lnTo>
                    <a:pt x="974577" y="3530600"/>
                  </a:lnTo>
                  <a:lnTo>
                    <a:pt x="935532" y="3556000"/>
                  </a:lnTo>
                  <a:lnTo>
                    <a:pt x="895915" y="3568700"/>
                  </a:lnTo>
                  <a:lnTo>
                    <a:pt x="860605" y="3594100"/>
                  </a:lnTo>
                  <a:lnTo>
                    <a:pt x="789451" y="3619500"/>
                  </a:lnTo>
                  <a:lnTo>
                    <a:pt x="756342" y="3632200"/>
                  </a:lnTo>
                  <a:lnTo>
                    <a:pt x="936815" y="3632200"/>
                  </a:lnTo>
                  <a:lnTo>
                    <a:pt x="978173" y="3606800"/>
                  </a:lnTo>
                  <a:lnTo>
                    <a:pt x="999467" y="3594100"/>
                  </a:lnTo>
                  <a:lnTo>
                    <a:pt x="1023839" y="3581400"/>
                  </a:lnTo>
                  <a:lnTo>
                    <a:pt x="1049996" y="3568700"/>
                  </a:lnTo>
                  <a:lnTo>
                    <a:pt x="1076648" y="3568700"/>
                  </a:lnTo>
                  <a:lnTo>
                    <a:pt x="1076648" y="3454400"/>
                  </a:lnTo>
                  <a:close/>
                </a:path>
                <a:path w="1076960" h="6007100">
                  <a:moveTo>
                    <a:pt x="961242" y="3238500"/>
                  </a:moveTo>
                  <a:lnTo>
                    <a:pt x="559352" y="3238500"/>
                  </a:lnTo>
                  <a:lnTo>
                    <a:pt x="483740" y="3340100"/>
                  </a:lnTo>
                  <a:lnTo>
                    <a:pt x="434900" y="3390900"/>
                  </a:lnTo>
                  <a:lnTo>
                    <a:pt x="391558" y="3429000"/>
                  </a:lnTo>
                  <a:lnTo>
                    <a:pt x="332441" y="3454400"/>
                  </a:lnTo>
                  <a:lnTo>
                    <a:pt x="261206" y="3492500"/>
                  </a:lnTo>
                  <a:lnTo>
                    <a:pt x="179738" y="3517900"/>
                  </a:lnTo>
                  <a:lnTo>
                    <a:pt x="112740" y="3530600"/>
                  </a:lnTo>
                  <a:lnTo>
                    <a:pt x="84918" y="3543300"/>
                  </a:lnTo>
                  <a:lnTo>
                    <a:pt x="461015" y="3543300"/>
                  </a:lnTo>
                  <a:lnTo>
                    <a:pt x="496403" y="3505200"/>
                  </a:lnTo>
                  <a:lnTo>
                    <a:pt x="533653" y="3479800"/>
                  </a:lnTo>
                  <a:lnTo>
                    <a:pt x="572359" y="3454400"/>
                  </a:lnTo>
                  <a:lnTo>
                    <a:pt x="612116" y="3416300"/>
                  </a:lnTo>
                  <a:lnTo>
                    <a:pt x="693159" y="3365500"/>
                  </a:lnTo>
                  <a:lnTo>
                    <a:pt x="849988" y="3365500"/>
                  </a:lnTo>
                  <a:lnTo>
                    <a:pt x="857257" y="3352800"/>
                  </a:lnTo>
                  <a:lnTo>
                    <a:pt x="873437" y="3327400"/>
                  </a:lnTo>
                  <a:lnTo>
                    <a:pt x="891444" y="3302000"/>
                  </a:lnTo>
                  <a:lnTo>
                    <a:pt x="917309" y="3276600"/>
                  </a:lnTo>
                  <a:lnTo>
                    <a:pt x="945964" y="3251200"/>
                  </a:lnTo>
                  <a:lnTo>
                    <a:pt x="961242" y="3238500"/>
                  </a:lnTo>
                  <a:close/>
                </a:path>
                <a:path w="1076960" h="6007100">
                  <a:moveTo>
                    <a:pt x="826963" y="2667000"/>
                  </a:moveTo>
                  <a:lnTo>
                    <a:pt x="701935" y="2667000"/>
                  </a:lnTo>
                  <a:lnTo>
                    <a:pt x="660380" y="2870200"/>
                  </a:lnTo>
                  <a:lnTo>
                    <a:pt x="654058" y="2908300"/>
                  </a:lnTo>
                  <a:lnTo>
                    <a:pt x="646828" y="2933700"/>
                  </a:lnTo>
                  <a:lnTo>
                    <a:pt x="637833" y="2971800"/>
                  </a:lnTo>
                  <a:lnTo>
                    <a:pt x="626217" y="2997200"/>
                  </a:lnTo>
                  <a:lnTo>
                    <a:pt x="623246" y="2997200"/>
                  </a:lnTo>
                  <a:lnTo>
                    <a:pt x="619944" y="3009900"/>
                  </a:lnTo>
                  <a:lnTo>
                    <a:pt x="616477" y="3009900"/>
                  </a:lnTo>
                  <a:lnTo>
                    <a:pt x="588158" y="3048000"/>
                  </a:lnTo>
                  <a:lnTo>
                    <a:pt x="553321" y="3086100"/>
                  </a:lnTo>
                  <a:lnTo>
                    <a:pt x="513333" y="3124200"/>
                  </a:lnTo>
                  <a:lnTo>
                    <a:pt x="469563" y="3149600"/>
                  </a:lnTo>
                  <a:lnTo>
                    <a:pt x="423447" y="3162300"/>
                  </a:lnTo>
                  <a:lnTo>
                    <a:pt x="326564" y="3187700"/>
                  </a:lnTo>
                  <a:lnTo>
                    <a:pt x="1025090" y="3187700"/>
                  </a:lnTo>
                  <a:lnTo>
                    <a:pt x="1042185" y="3175000"/>
                  </a:lnTo>
                  <a:lnTo>
                    <a:pt x="689735" y="3175000"/>
                  </a:lnTo>
                  <a:lnTo>
                    <a:pt x="640276" y="3162300"/>
                  </a:lnTo>
                  <a:lnTo>
                    <a:pt x="673928" y="3124200"/>
                  </a:lnTo>
                  <a:lnTo>
                    <a:pt x="704511" y="3086100"/>
                  </a:lnTo>
                  <a:lnTo>
                    <a:pt x="733368" y="3048000"/>
                  </a:lnTo>
                  <a:lnTo>
                    <a:pt x="761841" y="3009900"/>
                  </a:lnTo>
                  <a:lnTo>
                    <a:pt x="784035" y="2984500"/>
                  </a:lnTo>
                  <a:lnTo>
                    <a:pt x="832423" y="2933700"/>
                  </a:lnTo>
                  <a:lnTo>
                    <a:pt x="900142" y="2882900"/>
                  </a:lnTo>
                  <a:lnTo>
                    <a:pt x="942214" y="2857500"/>
                  </a:lnTo>
                  <a:lnTo>
                    <a:pt x="1030682" y="2832100"/>
                  </a:lnTo>
                  <a:lnTo>
                    <a:pt x="781843" y="2832100"/>
                  </a:lnTo>
                  <a:lnTo>
                    <a:pt x="798083" y="2755900"/>
                  </a:lnTo>
                  <a:lnTo>
                    <a:pt x="808653" y="2717800"/>
                  </a:lnTo>
                  <a:lnTo>
                    <a:pt x="818194" y="2692400"/>
                  </a:lnTo>
                  <a:lnTo>
                    <a:pt x="826963" y="2667000"/>
                  </a:lnTo>
                  <a:close/>
                </a:path>
                <a:path w="1076960" h="6007100">
                  <a:moveTo>
                    <a:pt x="1076648" y="3022600"/>
                  </a:moveTo>
                  <a:lnTo>
                    <a:pt x="1055412" y="3048000"/>
                  </a:lnTo>
                  <a:lnTo>
                    <a:pt x="1031821" y="3073400"/>
                  </a:lnTo>
                  <a:lnTo>
                    <a:pt x="1006072" y="3098800"/>
                  </a:lnTo>
                  <a:lnTo>
                    <a:pt x="978363" y="3111500"/>
                  </a:lnTo>
                  <a:lnTo>
                    <a:pt x="934549" y="3136900"/>
                  </a:lnTo>
                  <a:lnTo>
                    <a:pt x="888133" y="3149600"/>
                  </a:lnTo>
                  <a:lnTo>
                    <a:pt x="790151" y="3175000"/>
                  </a:lnTo>
                  <a:lnTo>
                    <a:pt x="1059373" y="3175000"/>
                  </a:lnTo>
                  <a:lnTo>
                    <a:pt x="1076648" y="3162300"/>
                  </a:lnTo>
                  <a:lnTo>
                    <a:pt x="1076648" y="3022600"/>
                  </a:lnTo>
                  <a:close/>
                </a:path>
                <a:path w="1076960" h="6007100">
                  <a:moveTo>
                    <a:pt x="1076648" y="2692400"/>
                  </a:moveTo>
                  <a:lnTo>
                    <a:pt x="1046681" y="2717800"/>
                  </a:lnTo>
                  <a:lnTo>
                    <a:pt x="1013047" y="2743200"/>
                  </a:lnTo>
                  <a:lnTo>
                    <a:pt x="947073" y="2768600"/>
                  </a:lnTo>
                  <a:lnTo>
                    <a:pt x="870913" y="2806700"/>
                  </a:lnTo>
                  <a:lnTo>
                    <a:pt x="808019" y="2819400"/>
                  </a:lnTo>
                  <a:lnTo>
                    <a:pt x="781843" y="2832100"/>
                  </a:lnTo>
                  <a:lnTo>
                    <a:pt x="1076648" y="2832100"/>
                  </a:lnTo>
                  <a:lnTo>
                    <a:pt x="1076648" y="2692400"/>
                  </a:lnTo>
                  <a:close/>
                </a:path>
                <a:path w="1076960" h="6007100">
                  <a:moveTo>
                    <a:pt x="252517" y="2070100"/>
                  </a:moveTo>
                  <a:lnTo>
                    <a:pt x="138652" y="2070100"/>
                  </a:lnTo>
                  <a:lnTo>
                    <a:pt x="130152" y="2120900"/>
                  </a:lnTo>
                  <a:lnTo>
                    <a:pt x="125690" y="2171700"/>
                  </a:lnTo>
                  <a:lnTo>
                    <a:pt x="123780" y="2222500"/>
                  </a:lnTo>
                  <a:lnTo>
                    <a:pt x="122932" y="2273300"/>
                  </a:lnTo>
                  <a:lnTo>
                    <a:pt x="121660" y="2324100"/>
                  </a:lnTo>
                  <a:lnTo>
                    <a:pt x="118474" y="2374900"/>
                  </a:lnTo>
                  <a:lnTo>
                    <a:pt x="111888" y="2425700"/>
                  </a:lnTo>
                  <a:lnTo>
                    <a:pt x="100412" y="2476500"/>
                  </a:lnTo>
                  <a:lnTo>
                    <a:pt x="82566" y="2527300"/>
                  </a:lnTo>
                  <a:lnTo>
                    <a:pt x="59293" y="2565400"/>
                  </a:lnTo>
                  <a:lnTo>
                    <a:pt x="31557" y="2603500"/>
                  </a:lnTo>
                  <a:lnTo>
                    <a:pt x="323" y="2641600"/>
                  </a:lnTo>
                  <a:lnTo>
                    <a:pt x="323" y="2806700"/>
                  </a:lnTo>
                  <a:lnTo>
                    <a:pt x="31896" y="2768600"/>
                  </a:lnTo>
                  <a:lnTo>
                    <a:pt x="66846" y="2730500"/>
                  </a:lnTo>
                  <a:lnTo>
                    <a:pt x="103929" y="2692400"/>
                  </a:lnTo>
                  <a:lnTo>
                    <a:pt x="141903" y="2654300"/>
                  </a:lnTo>
                  <a:lnTo>
                    <a:pt x="267070" y="2654300"/>
                  </a:lnTo>
                  <a:lnTo>
                    <a:pt x="270143" y="2641600"/>
                  </a:lnTo>
                  <a:lnTo>
                    <a:pt x="283116" y="2590800"/>
                  </a:lnTo>
                  <a:lnTo>
                    <a:pt x="295368" y="2552700"/>
                  </a:lnTo>
                  <a:lnTo>
                    <a:pt x="305492" y="2501900"/>
                  </a:lnTo>
                  <a:lnTo>
                    <a:pt x="315090" y="2463800"/>
                  </a:lnTo>
                  <a:lnTo>
                    <a:pt x="328045" y="2413000"/>
                  </a:lnTo>
                  <a:lnTo>
                    <a:pt x="346199" y="2374900"/>
                  </a:lnTo>
                  <a:lnTo>
                    <a:pt x="371392" y="2324100"/>
                  </a:lnTo>
                  <a:lnTo>
                    <a:pt x="255987" y="2324100"/>
                  </a:lnTo>
                  <a:lnTo>
                    <a:pt x="242961" y="2273300"/>
                  </a:lnTo>
                  <a:lnTo>
                    <a:pt x="236228" y="2222500"/>
                  </a:lnTo>
                  <a:lnTo>
                    <a:pt x="235662" y="2171700"/>
                  </a:lnTo>
                  <a:lnTo>
                    <a:pt x="241134" y="2120900"/>
                  </a:lnTo>
                  <a:lnTo>
                    <a:pt x="252517" y="2070100"/>
                  </a:lnTo>
                  <a:close/>
                </a:path>
                <a:path w="1076960" h="6007100">
                  <a:moveTo>
                    <a:pt x="825297" y="2171700"/>
                  </a:moveTo>
                  <a:lnTo>
                    <a:pt x="585997" y="2171700"/>
                  </a:lnTo>
                  <a:lnTo>
                    <a:pt x="580980" y="2349500"/>
                  </a:lnTo>
                  <a:lnTo>
                    <a:pt x="580089" y="2374900"/>
                  </a:lnTo>
                  <a:lnTo>
                    <a:pt x="578396" y="2413000"/>
                  </a:lnTo>
                  <a:lnTo>
                    <a:pt x="569448" y="2463800"/>
                  </a:lnTo>
                  <a:lnTo>
                    <a:pt x="552258" y="2501900"/>
                  </a:lnTo>
                  <a:lnTo>
                    <a:pt x="526872" y="2540000"/>
                  </a:lnTo>
                  <a:lnTo>
                    <a:pt x="494818" y="2578100"/>
                  </a:lnTo>
                  <a:lnTo>
                    <a:pt x="457625" y="2616200"/>
                  </a:lnTo>
                  <a:lnTo>
                    <a:pt x="411600" y="2641600"/>
                  </a:lnTo>
                  <a:lnTo>
                    <a:pt x="362459" y="2667000"/>
                  </a:lnTo>
                  <a:lnTo>
                    <a:pt x="257854" y="2692400"/>
                  </a:lnTo>
                  <a:lnTo>
                    <a:pt x="656285" y="2692400"/>
                  </a:lnTo>
                  <a:lnTo>
                    <a:pt x="701935" y="2667000"/>
                  </a:lnTo>
                  <a:lnTo>
                    <a:pt x="826963" y="2667000"/>
                  </a:lnTo>
                  <a:lnTo>
                    <a:pt x="831348" y="2654300"/>
                  </a:lnTo>
                  <a:lnTo>
                    <a:pt x="850938" y="2616200"/>
                  </a:lnTo>
                  <a:lnTo>
                    <a:pt x="877220" y="2578100"/>
                  </a:lnTo>
                  <a:lnTo>
                    <a:pt x="887568" y="2565400"/>
                  </a:lnTo>
                  <a:lnTo>
                    <a:pt x="625709" y="2565400"/>
                  </a:lnTo>
                  <a:lnTo>
                    <a:pt x="651805" y="2476500"/>
                  </a:lnTo>
                  <a:lnTo>
                    <a:pt x="668786" y="2413000"/>
                  </a:lnTo>
                  <a:lnTo>
                    <a:pt x="684108" y="2374900"/>
                  </a:lnTo>
                  <a:lnTo>
                    <a:pt x="705224" y="2336800"/>
                  </a:lnTo>
                  <a:lnTo>
                    <a:pt x="729732" y="2286000"/>
                  </a:lnTo>
                  <a:lnTo>
                    <a:pt x="757815" y="2247900"/>
                  </a:lnTo>
                  <a:lnTo>
                    <a:pt x="789621" y="2209800"/>
                  </a:lnTo>
                  <a:lnTo>
                    <a:pt x="825297" y="2171700"/>
                  </a:lnTo>
                  <a:close/>
                </a:path>
                <a:path w="1076960" h="6007100">
                  <a:moveTo>
                    <a:pt x="1076648" y="2247900"/>
                  </a:moveTo>
                  <a:lnTo>
                    <a:pt x="1070839" y="2260600"/>
                  </a:lnTo>
                  <a:lnTo>
                    <a:pt x="1064872" y="2260600"/>
                  </a:lnTo>
                  <a:lnTo>
                    <a:pt x="1058710" y="2273300"/>
                  </a:lnTo>
                  <a:lnTo>
                    <a:pt x="1051794" y="2286000"/>
                  </a:lnTo>
                  <a:lnTo>
                    <a:pt x="1051515" y="2286000"/>
                  </a:lnTo>
                  <a:lnTo>
                    <a:pt x="1022611" y="2324100"/>
                  </a:lnTo>
                  <a:lnTo>
                    <a:pt x="990023" y="2362200"/>
                  </a:lnTo>
                  <a:lnTo>
                    <a:pt x="954283" y="2387600"/>
                  </a:lnTo>
                  <a:lnTo>
                    <a:pt x="915925" y="2413000"/>
                  </a:lnTo>
                  <a:lnTo>
                    <a:pt x="875484" y="2451100"/>
                  </a:lnTo>
                  <a:lnTo>
                    <a:pt x="833491" y="2476500"/>
                  </a:lnTo>
                  <a:lnTo>
                    <a:pt x="790481" y="2501900"/>
                  </a:lnTo>
                  <a:lnTo>
                    <a:pt x="746988" y="2514600"/>
                  </a:lnTo>
                  <a:lnTo>
                    <a:pt x="703545" y="2540000"/>
                  </a:lnTo>
                  <a:lnTo>
                    <a:pt x="660685" y="2552700"/>
                  </a:lnTo>
                  <a:lnTo>
                    <a:pt x="650414" y="2565400"/>
                  </a:lnTo>
                  <a:lnTo>
                    <a:pt x="887568" y="2565400"/>
                  </a:lnTo>
                  <a:lnTo>
                    <a:pt x="908265" y="2540000"/>
                  </a:lnTo>
                  <a:lnTo>
                    <a:pt x="942143" y="2514600"/>
                  </a:lnTo>
                  <a:lnTo>
                    <a:pt x="971848" y="2489200"/>
                  </a:lnTo>
                  <a:lnTo>
                    <a:pt x="1002493" y="2476500"/>
                  </a:lnTo>
                  <a:lnTo>
                    <a:pt x="1034015" y="2451100"/>
                  </a:lnTo>
                  <a:lnTo>
                    <a:pt x="1066349" y="2438400"/>
                  </a:lnTo>
                  <a:lnTo>
                    <a:pt x="1076648" y="2425700"/>
                  </a:lnTo>
                  <a:lnTo>
                    <a:pt x="1076648" y="2247900"/>
                  </a:lnTo>
                  <a:close/>
                </a:path>
                <a:path w="1076960" h="6007100">
                  <a:moveTo>
                    <a:pt x="722653" y="1676400"/>
                  </a:moveTo>
                  <a:lnTo>
                    <a:pt x="523182" y="1676400"/>
                  </a:lnTo>
                  <a:lnTo>
                    <a:pt x="543362" y="1727200"/>
                  </a:lnTo>
                  <a:lnTo>
                    <a:pt x="554459" y="1752600"/>
                  </a:lnTo>
                  <a:lnTo>
                    <a:pt x="560408" y="1778000"/>
                  </a:lnTo>
                  <a:lnTo>
                    <a:pt x="565143" y="1790700"/>
                  </a:lnTo>
                  <a:lnTo>
                    <a:pt x="574670" y="1841500"/>
                  </a:lnTo>
                  <a:lnTo>
                    <a:pt x="579310" y="1892300"/>
                  </a:lnTo>
                  <a:lnTo>
                    <a:pt x="577330" y="1943100"/>
                  </a:lnTo>
                  <a:lnTo>
                    <a:pt x="566997" y="1993900"/>
                  </a:lnTo>
                  <a:lnTo>
                    <a:pt x="544910" y="2044700"/>
                  </a:lnTo>
                  <a:lnTo>
                    <a:pt x="514661" y="2095500"/>
                  </a:lnTo>
                  <a:lnTo>
                    <a:pt x="483819" y="2133600"/>
                  </a:lnTo>
                  <a:lnTo>
                    <a:pt x="450073" y="2171700"/>
                  </a:lnTo>
                  <a:lnTo>
                    <a:pt x="413945" y="2197100"/>
                  </a:lnTo>
                  <a:lnTo>
                    <a:pt x="375952" y="2235200"/>
                  </a:lnTo>
                  <a:lnTo>
                    <a:pt x="336615" y="2260600"/>
                  </a:lnTo>
                  <a:lnTo>
                    <a:pt x="296454" y="2286000"/>
                  </a:lnTo>
                  <a:lnTo>
                    <a:pt x="255987" y="2324100"/>
                  </a:lnTo>
                  <a:lnTo>
                    <a:pt x="371392" y="2324100"/>
                  </a:lnTo>
                  <a:lnTo>
                    <a:pt x="408438" y="2286000"/>
                  </a:lnTo>
                  <a:lnTo>
                    <a:pt x="451373" y="2260600"/>
                  </a:lnTo>
                  <a:lnTo>
                    <a:pt x="497246" y="2235200"/>
                  </a:lnTo>
                  <a:lnTo>
                    <a:pt x="543105" y="2197100"/>
                  </a:lnTo>
                  <a:lnTo>
                    <a:pt x="585997" y="2171700"/>
                  </a:lnTo>
                  <a:lnTo>
                    <a:pt x="825297" y="2171700"/>
                  </a:lnTo>
                  <a:lnTo>
                    <a:pt x="864990" y="2146300"/>
                  </a:lnTo>
                  <a:lnTo>
                    <a:pt x="903665" y="2120900"/>
                  </a:lnTo>
                  <a:lnTo>
                    <a:pt x="944924" y="2095500"/>
                  </a:lnTo>
                  <a:lnTo>
                    <a:pt x="988010" y="2070100"/>
                  </a:lnTo>
                  <a:lnTo>
                    <a:pt x="733240" y="2070100"/>
                  </a:lnTo>
                  <a:lnTo>
                    <a:pt x="714145" y="2032000"/>
                  </a:lnTo>
                  <a:lnTo>
                    <a:pt x="697456" y="1981200"/>
                  </a:lnTo>
                  <a:lnTo>
                    <a:pt x="684083" y="1943100"/>
                  </a:lnTo>
                  <a:lnTo>
                    <a:pt x="674935" y="1892300"/>
                  </a:lnTo>
                  <a:lnTo>
                    <a:pt x="670921" y="1854200"/>
                  </a:lnTo>
                  <a:lnTo>
                    <a:pt x="673191" y="1803400"/>
                  </a:lnTo>
                  <a:lnTo>
                    <a:pt x="682435" y="1752600"/>
                  </a:lnTo>
                  <a:lnTo>
                    <a:pt x="698855" y="1714500"/>
                  </a:lnTo>
                  <a:lnTo>
                    <a:pt x="722653" y="1676400"/>
                  </a:lnTo>
                  <a:close/>
                </a:path>
                <a:path w="1076960" h="6007100">
                  <a:moveTo>
                    <a:pt x="494531" y="1549400"/>
                  </a:moveTo>
                  <a:lnTo>
                    <a:pt x="384397" y="1549400"/>
                  </a:lnTo>
                  <a:lnTo>
                    <a:pt x="347549" y="1689100"/>
                  </a:lnTo>
                  <a:lnTo>
                    <a:pt x="321737" y="1778000"/>
                  </a:lnTo>
                  <a:lnTo>
                    <a:pt x="294784" y="1828800"/>
                  </a:lnTo>
                  <a:lnTo>
                    <a:pt x="254514" y="1866900"/>
                  </a:lnTo>
                  <a:lnTo>
                    <a:pt x="217776" y="1905000"/>
                  </a:lnTo>
                  <a:lnTo>
                    <a:pt x="178142" y="1930400"/>
                  </a:lnTo>
                  <a:lnTo>
                    <a:pt x="136096" y="1955800"/>
                  </a:lnTo>
                  <a:lnTo>
                    <a:pt x="92121" y="1981200"/>
                  </a:lnTo>
                  <a:lnTo>
                    <a:pt x="46702" y="2006600"/>
                  </a:lnTo>
                  <a:lnTo>
                    <a:pt x="323" y="2032000"/>
                  </a:lnTo>
                  <a:lnTo>
                    <a:pt x="323" y="2146300"/>
                  </a:lnTo>
                  <a:lnTo>
                    <a:pt x="32765" y="2133600"/>
                  </a:lnTo>
                  <a:lnTo>
                    <a:pt x="66778" y="2108200"/>
                  </a:lnTo>
                  <a:lnTo>
                    <a:pt x="102145" y="2082800"/>
                  </a:lnTo>
                  <a:lnTo>
                    <a:pt x="138652" y="2070100"/>
                  </a:lnTo>
                  <a:lnTo>
                    <a:pt x="252517" y="2070100"/>
                  </a:lnTo>
                  <a:lnTo>
                    <a:pt x="292501" y="1981200"/>
                  </a:lnTo>
                  <a:lnTo>
                    <a:pt x="320846" y="1943100"/>
                  </a:lnTo>
                  <a:lnTo>
                    <a:pt x="349533" y="1905000"/>
                  </a:lnTo>
                  <a:lnTo>
                    <a:pt x="380304" y="1879600"/>
                  </a:lnTo>
                  <a:lnTo>
                    <a:pt x="411689" y="1841500"/>
                  </a:lnTo>
                  <a:lnTo>
                    <a:pt x="442220" y="1816100"/>
                  </a:lnTo>
                  <a:lnTo>
                    <a:pt x="456968" y="1790700"/>
                  </a:lnTo>
                  <a:lnTo>
                    <a:pt x="470892" y="1778000"/>
                  </a:lnTo>
                  <a:lnTo>
                    <a:pt x="483713" y="1765300"/>
                  </a:lnTo>
                  <a:lnTo>
                    <a:pt x="495153" y="1739900"/>
                  </a:lnTo>
                  <a:lnTo>
                    <a:pt x="504125" y="1727200"/>
                  </a:lnTo>
                  <a:lnTo>
                    <a:pt x="513249" y="1701800"/>
                  </a:lnTo>
                  <a:lnTo>
                    <a:pt x="520333" y="1689100"/>
                  </a:lnTo>
                  <a:lnTo>
                    <a:pt x="523182" y="1676400"/>
                  </a:lnTo>
                  <a:lnTo>
                    <a:pt x="722653" y="1676400"/>
                  </a:lnTo>
                  <a:lnTo>
                    <a:pt x="754030" y="1638300"/>
                  </a:lnTo>
                  <a:lnTo>
                    <a:pt x="792914" y="1612900"/>
                  </a:lnTo>
                  <a:lnTo>
                    <a:pt x="833098" y="1587500"/>
                  </a:lnTo>
                  <a:lnTo>
                    <a:pt x="860129" y="1562100"/>
                  </a:lnTo>
                  <a:lnTo>
                    <a:pt x="536070" y="1562100"/>
                  </a:lnTo>
                  <a:lnTo>
                    <a:pt x="494531" y="1549400"/>
                  </a:lnTo>
                  <a:close/>
                </a:path>
                <a:path w="1076960" h="6007100">
                  <a:moveTo>
                    <a:pt x="1076648" y="1460500"/>
                  </a:moveTo>
                  <a:lnTo>
                    <a:pt x="988117" y="1460500"/>
                  </a:lnTo>
                  <a:lnTo>
                    <a:pt x="991694" y="1511300"/>
                  </a:lnTo>
                  <a:lnTo>
                    <a:pt x="995491" y="1562100"/>
                  </a:lnTo>
                  <a:lnTo>
                    <a:pt x="997831" y="1612900"/>
                  </a:lnTo>
                  <a:lnTo>
                    <a:pt x="997037" y="1663700"/>
                  </a:lnTo>
                  <a:lnTo>
                    <a:pt x="991432" y="1701800"/>
                  </a:lnTo>
                  <a:lnTo>
                    <a:pt x="979341" y="1752600"/>
                  </a:lnTo>
                  <a:lnTo>
                    <a:pt x="963137" y="1790700"/>
                  </a:lnTo>
                  <a:lnTo>
                    <a:pt x="953314" y="1816100"/>
                  </a:lnTo>
                  <a:lnTo>
                    <a:pt x="942676" y="1841500"/>
                  </a:lnTo>
                  <a:lnTo>
                    <a:pt x="915045" y="1879600"/>
                  </a:lnTo>
                  <a:lnTo>
                    <a:pt x="884266" y="1917700"/>
                  </a:lnTo>
                  <a:lnTo>
                    <a:pt x="850517" y="1968500"/>
                  </a:lnTo>
                  <a:lnTo>
                    <a:pt x="813977" y="2006600"/>
                  </a:lnTo>
                  <a:lnTo>
                    <a:pt x="774825" y="2032000"/>
                  </a:lnTo>
                  <a:lnTo>
                    <a:pt x="733240" y="2070100"/>
                  </a:lnTo>
                  <a:lnTo>
                    <a:pt x="988010" y="2070100"/>
                  </a:lnTo>
                  <a:lnTo>
                    <a:pt x="1032170" y="2044700"/>
                  </a:lnTo>
                  <a:lnTo>
                    <a:pt x="1076648" y="2032000"/>
                  </a:lnTo>
                  <a:lnTo>
                    <a:pt x="1076648" y="1930400"/>
                  </a:lnTo>
                  <a:lnTo>
                    <a:pt x="1029315" y="1930400"/>
                  </a:lnTo>
                  <a:lnTo>
                    <a:pt x="1036667" y="1892300"/>
                  </a:lnTo>
                  <a:lnTo>
                    <a:pt x="1044243" y="1841500"/>
                  </a:lnTo>
                  <a:lnTo>
                    <a:pt x="1052682" y="1790700"/>
                  </a:lnTo>
                  <a:lnTo>
                    <a:pt x="1062623" y="1752600"/>
                  </a:lnTo>
                  <a:lnTo>
                    <a:pt x="1074705" y="1701800"/>
                  </a:lnTo>
                  <a:lnTo>
                    <a:pt x="1076648" y="1701800"/>
                  </a:lnTo>
                  <a:lnTo>
                    <a:pt x="1076648" y="1460500"/>
                  </a:lnTo>
                  <a:close/>
                </a:path>
                <a:path w="1076960" h="6007100">
                  <a:moveTo>
                    <a:pt x="1076648" y="1917700"/>
                  </a:moveTo>
                  <a:lnTo>
                    <a:pt x="1064868" y="1917700"/>
                  </a:lnTo>
                  <a:lnTo>
                    <a:pt x="1053053" y="1930400"/>
                  </a:lnTo>
                  <a:lnTo>
                    <a:pt x="1076648" y="1930400"/>
                  </a:lnTo>
                  <a:lnTo>
                    <a:pt x="1076648" y="1917700"/>
                  </a:lnTo>
                  <a:close/>
                </a:path>
                <a:path w="1076960" h="6007100">
                  <a:moveTo>
                    <a:pt x="323" y="1413443"/>
                  </a:moveTo>
                  <a:lnTo>
                    <a:pt x="323" y="1879600"/>
                  </a:lnTo>
                  <a:lnTo>
                    <a:pt x="3944" y="1866900"/>
                  </a:lnTo>
                  <a:lnTo>
                    <a:pt x="7645" y="1854200"/>
                  </a:lnTo>
                  <a:lnTo>
                    <a:pt x="11460" y="1854200"/>
                  </a:lnTo>
                  <a:lnTo>
                    <a:pt x="15424" y="1841500"/>
                  </a:lnTo>
                  <a:lnTo>
                    <a:pt x="37934" y="1790700"/>
                  </a:lnTo>
                  <a:lnTo>
                    <a:pt x="63730" y="1752600"/>
                  </a:lnTo>
                  <a:lnTo>
                    <a:pt x="93000" y="1714500"/>
                  </a:lnTo>
                  <a:lnTo>
                    <a:pt x="125937" y="1676400"/>
                  </a:lnTo>
                  <a:lnTo>
                    <a:pt x="162731" y="1638300"/>
                  </a:lnTo>
                  <a:lnTo>
                    <a:pt x="187401" y="1625600"/>
                  </a:lnTo>
                  <a:lnTo>
                    <a:pt x="200563" y="1612900"/>
                  </a:lnTo>
                  <a:lnTo>
                    <a:pt x="26650" y="1612900"/>
                  </a:lnTo>
                  <a:lnTo>
                    <a:pt x="6591" y="1485900"/>
                  </a:lnTo>
                  <a:lnTo>
                    <a:pt x="323" y="1413443"/>
                  </a:lnTo>
                  <a:close/>
                </a:path>
                <a:path w="1076960" h="6007100">
                  <a:moveTo>
                    <a:pt x="436908" y="1003300"/>
                  </a:moveTo>
                  <a:lnTo>
                    <a:pt x="271240" y="1003300"/>
                  </a:lnTo>
                  <a:lnTo>
                    <a:pt x="282921" y="1041400"/>
                  </a:lnTo>
                  <a:lnTo>
                    <a:pt x="290345" y="1066800"/>
                  </a:lnTo>
                  <a:lnTo>
                    <a:pt x="296691" y="1092200"/>
                  </a:lnTo>
                  <a:lnTo>
                    <a:pt x="305136" y="1117600"/>
                  </a:lnTo>
                  <a:lnTo>
                    <a:pt x="317191" y="1155700"/>
                  </a:lnTo>
                  <a:lnTo>
                    <a:pt x="322018" y="1206500"/>
                  </a:lnTo>
                  <a:lnTo>
                    <a:pt x="319850" y="1257300"/>
                  </a:lnTo>
                  <a:lnTo>
                    <a:pt x="310921" y="1295400"/>
                  </a:lnTo>
                  <a:lnTo>
                    <a:pt x="295465" y="1346200"/>
                  </a:lnTo>
                  <a:lnTo>
                    <a:pt x="273715" y="1384300"/>
                  </a:lnTo>
                  <a:lnTo>
                    <a:pt x="245903" y="1435100"/>
                  </a:lnTo>
                  <a:lnTo>
                    <a:pt x="212265" y="1473200"/>
                  </a:lnTo>
                  <a:lnTo>
                    <a:pt x="173033" y="1511300"/>
                  </a:lnTo>
                  <a:lnTo>
                    <a:pt x="128441" y="1536700"/>
                  </a:lnTo>
                  <a:lnTo>
                    <a:pt x="96731" y="1562100"/>
                  </a:lnTo>
                  <a:lnTo>
                    <a:pt x="63496" y="1587500"/>
                  </a:lnTo>
                  <a:lnTo>
                    <a:pt x="37287" y="1612900"/>
                  </a:lnTo>
                  <a:lnTo>
                    <a:pt x="200563" y="1612900"/>
                  </a:lnTo>
                  <a:lnTo>
                    <a:pt x="213725" y="1600200"/>
                  </a:lnTo>
                  <a:lnTo>
                    <a:pt x="241491" y="1587500"/>
                  </a:lnTo>
                  <a:lnTo>
                    <a:pt x="270490" y="1574800"/>
                  </a:lnTo>
                  <a:lnTo>
                    <a:pt x="293935" y="1574800"/>
                  </a:lnTo>
                  <a:lnTo>
                    <a:pt x="332463" y="1562100"/>
                  </a:lnTo>
                  <a:lnTo>
                    <a:pt x="368481" y="1549400"/>
                  </a:lnTo>
                  <a:lnTo>
                    <a:pt x="489629" y="1549400"/>
                  </a:lnTo>
                  <a:lnTo>
                    <a:pt x="506299" y="1511300"/>
                  </a:lnTo>
                  <a:lnTo>
                    <a:pt x="524044" y="1485900"/>
                  </a:lnTo>
                  <a:lnTo>
                    <a:pt x="542845" y="1447800"/>
                  </a:lnTo>
                  <a:lnTo>
                    <a:pt x="562679" y="1422400"/>
                  </a:lnTo>
                  <a:lnTo>
                    <a:pt x="591418" y="1371600"/>
                  </a:lnTo>
                  <a:lnTo>
                    <a:pt x="395001" y="1371600"/>
                  </a:lnTo>
                  <a:lnTo>
                    <a:pt x="391308" y="1320800"/>
                  </a:lnTo>
                  <a:lnTo>
                    <a:pt x="387351" y="1270000"/>
                  </a:lnTo>
                  <a:lnTo>
                    <a:pt x="384720" y="1219200"/>
                  </a:lnTo>
                  <a:lnTo>
                    <a:pt x="385005" y="1181100"/>
                  </a:lnTo>
                  <a:lnTo>
                    <a:pt x="389796" y="1130300"/>
                  </a:lnTo>
                  <a:lnTo>
                    <a:pt x="400684" y="1079500"/>
                  </a:lnTo>
                  <a:lnTo>
                    <a:pt x="419258" y="1041400"/>
                  </a:lnTo>
                  <a:lnTo>
                    <a:pt x="436908" y="1003300"/>
                  </a:lnTo>
                  <a:close/>
                </a:path>
                <a:path w="1076960" h="6007100">
                  <a:moveTo>
                    <a:pt x="1076648" y="812800"/>
                  </a:moveTo>
                  <a:lnTo>
                    <a:pt x="1044424" y="863600"/>
                  </a:lnTo>
                  <a:lnTo>
                    <a:pt x="1005693" y="914400"/>
                  </a:lnTo>
                  <a:lnTo>
                    <a:pt x="976634" y="939800"/>
                  </a:lnTo>
                  <a:lnTo>
                    <a:pt x="944733" y="965200"/>
                  </a:lnTo>
                  <a:lnTo>
                    <a:pt x="879582" y="1016000"/>
                  </a:lnTo>
                  <a:lnTo>
                    <a:pt x="855079" y="1028700"/>
                  </a:lnTo>
                  <a:lnTo>
                    <a:pt x="815697" y="1066800"/>
                  </a:lnTo>
                  <a:lnTo>
                    <a:pt x="762984" y="1104900"/>
                  </a:lnTo>
                  <a:lnTo>
                    <a:pt x="956151" y="1104900"/>
                  </a:lnTo>
                  <a:lnTo>
                    <a:pt x="955851" y="1155700"/>
                  </a:lnTo>
                  <a:lnTo>
                    <a:pt x="952528" y="1206500"/>
                  </a:lnTo>
                  <a:lnTo>
                    <a:pt x="945682" y="1257300"/>
                  </a:lnTo>
                  <a:lnTo>
                    <a:pt x="934809" y="1308100"/>
                  </a:lnTo>
                  <a:lnTo>
                    <a:pt x="919410" y="1358900"/>
                  </a:lnTo>
                  <a:lnTo>
                    <a:pt x="899572" y="1397000"/>
                  </a:lnTo>
                  <a:lnTo>
                    <a:pt x="873650" y="1435100"/>
                  </a:lnTo>
                  <a:lnTo>
                    <a:pt x="842487" y="1460500"/>
                  </a:lnTo>
                  <a:lnTo>
                    <a:pt x="806929" y="1498600"/>
                  </a:lnTo>
                  <a:lnTo>
                    <a:pt x="767822" y="1511300"/>
                  </a:lnTo>
                  <a:lnTo>
                    <a:pt x="741740" y="1524000"/>
                  </a:lnTo>
                  <a:lnTo>
                    <a:pt x="687718" y="1549400"/>
                  </a:lnTo>
                  <a:lnTo>
                    <a:pt x="659999" y="1549400"/>
                  </a:lnTo>
                  <a:lnTo>
                    <a:pt x="618632" y="1562100"/>
                  </a:lnTo>
                  <a:lnTo>
                    <a:pt x="860129" y="1562100"/>
                  </a:lnTo>
                  <a:lnTo>
                    <a:pt x="873645" y="1549400"/>
                  </a:lnTo>
                  <a:lnTo>
                    <a:pt x="913621" y="1524000"/>
                  </a:lnTo>
                  <a:lnTo>
                    <a:pt x="952090" y="1498600"/>
                  </a:lnTo>
                  <a:lnTo>
                    <a:pt x="988117" y="1460500"/>
                  </a:lnTo>
                  <a:lnTo>
                    <a:pt x="1076648" y="1460500"/>
                  </a:lnTo>
                  <a:lnTo>
                    <a:pt x="1076648" y="1397000"/>
                  </a:lnTo>
                  <a:lnTo>
                    <a:pt x="1073067" y="1371600"/>
                  </a:lnTo>
                  <a:lnTo>
                    <a:pt x="1069098" y="1346200"/>
                  </a:lnTo>
                  <a:lnTo>
                    <a:pt x="1064500" y="1320800"/>
                  </a:lnTo>
                  <a:lnTo>
                    <a:pt x="1059033" y="1295400"/>
                  </a:lnTo>
                  <a:lnTo>
                    <a:pt x="1049056" y="1244600"/>
                  </a:lnTo>
                  <a:lnTo>
                    <a:pt x="1042495" y="1193800"/>
                  </a:lnTo>
                  <a:lnTo>
                    <a:pt x="1041635" y="1155700"/>
                  </a:lnTo>
                  <a:lnTo>
                    <a:pt x="1048759" y="1104900"/>
                  </a:lnTo>
                  <a:lnTo>
                    <a:pt x="1054019" y="1079500"/>
                  </a:lnTo>
                  <a:lnTo>
                    <a:pt x="1060537" y="1066800"/>
                  </a:lnTo>
                  <a:lnTo>
                    <a:pt x="1068138" y="1054100"/>
                  </a:lnTo>
                  <a:lnTo>
                    <a:pt x="1076648" y="1041400"/>
                  </a:lnTo>
                  <a:lnTo>
                    <a:pt x="1076648" y="812800"/>
                  </a:lnTo>
                  <a:close/>
                </a:path>
                <a:path w="1076960" h="6007100">
                  <a:moveTo>
                    <a:pt x="323" y="1406746"/>
                  </a:moveTo>
                  <a:lnTo>
                    <a:pt x="0" y="1409700"/>
                  </a:lnTo>
                  <a:lnTo>
                    <a:pt x="323" y="1413443"/>
                  </a:lnTo>
                  <a:lnTo>
                    <a:pt x="323" y="1406746"/>
                  </a:lnTo>
                  <a:close/>
                </a:path>
                <a:path w="1076960" h="6007100">
                  <a:moveTo>
                    <a:pt x="136645" y="1117600"/>
                  </a:moveTo>
                  <a:lnTo>
                    <a:pt x="41763" y="1117600"/>
                  </a:lnTo>
                  <a:lnTo>
                    <a:pt x="323" y="1193800"/>
                  </a:lnTo>
                  <a:lnTo>
                    <a:pt x="323" y="1406746"/>
                  </a:lnTo>
                  <a:lnTo>
                    <a:pt x="6962" y="1346200"/>
                  </a:lnTo>
                  <a:lnTo>
                    <a:pt x="27565" y="1282700"/>
                  </a:lnTo>
                  <a:lnTo>
                    <a:pt x="46405" y="1244600"/>
                  </a:lnTo>
                  <a:lnTo>
                    <a:pt x="70894" y="1193800"/>
                  </a:lnTo>
                  <a:lnTo>
                    <a:pt x="100988" y="1155700"/>
                  </a:lnTo>
                  <a:lnTo>
                    <a:pt x="136645" y="1117600"/>
                  </a:lnTo>
                  <a:close/>
                </a:path>
                <a:path w="1076960" h="6007100">
                  <a:moveTo>
                    <a:pt x="833438" y="736600"/>
                  </a:moveTo>
                  <a:lnTo>
                    <a:pt x="650805" y="736600"/>
                  </a:lnTo>
                  <a:lnTo>
                    <a:pt x="669937" y="774700"/>
                  </a:lnTo>
                  <a:lnTo>
                    <a:pt x="684902" y="825500"/>
                  </a:lnTo>
                  <a:lnTo>
                    <a:pt x="695505" y="876300"/>
                  </a:lnTo>
                  <a:lnTo>
                    <a:pt x="701549" y="927100"/>
                  </a:lnTo>
                  <a:lnTo>
                    <a:pt x="702838" y="977900"/>
                  </a:lnTo>
                  <a:lnTo>
                    <a:pt x="699177" y="1016000"/>
                  </a:lnTo>
                  <a:lnTo>
                    <a:pt x="690368" y="1066800"/>
                  </a:lnTo>
                  <a:lnTo>
                    <a:pt x="676217" y="1117600"/>
                  </a:lnTo>
                  <a:lnTo>
                    <a:pt x="656473" y="1155700"/>
                  </a:lnTo>
                  <a:lnTo>
                    <a:pt x="631358" y="1206500"/>
                  </a:lnTo>
                  <a:lnTo>
                    <a:pt x="601356" y="1244600"/>
                  </a:lnTo>
                  <a:lnTo>
                    <a:pt x="566951" y="1282700"/>
                  </a:lnTo>
                  <a:lnTo>
                    <a:pt x="528629" y="1308100"/>
                  </a:lnTo>
                  <a:lnTo>
                    <a:pt x="486874" y="1333500"/>
                  </a:lnTo>
                  <a:lnTo>
                    <a:pt x="442170" y="1358900"/>
                  </a:lnTo>
                  <a:lnTo>
                    <a:pt x="395001" y="1371600"/>
                  </a:lnTo>
                  <a:lnTo>
                    <a:pt x="591418" y="1371600"/>
                  </a:lnTo>
                  <a:lnTo>
                    <a:pt x="623233" y="1333500"/>
                  </a:lnTo>
                  <a:lnTo>
                    <a:pt x="657934" y="1295400"/>
                  </a:lnTo>
                  <a:lnTo>
                    <a:pt x="695331" y="1270000"/>
                  </a:lnTo>
                  <a:lnTo>
                    <a:pt x="717491" y="1244600"/>
                  </a:lnTo>
                  <a:lnTo>
                    <a:pt x="740403" y="1231900"/>
                  </a:lnTo>
                  <a:lnTo>
                    <a:pt x="764039" y="1219200"/>
                  </a:lnTo>
                  <a:lnTo>
                    <a:pt x="788371" y="1193800"/>
                  </a:lnTo>
                  <a:lnTo>
                    <a:pt x="807118" y="1193800"/>
                  </a:lnTo>
                  <a:lnTo>
                    <a:pt x="863923" y="1155700"/>
                  </a:lnTo>
                  <a:lnTo>
                    <a:pt x="934254" y="1117600"/>
                  </a:lnTo>
                  <a:lnTo>
                    <a:pt x="956151" y="1104900"/>
                  </a:lnTo>
                  <a:lnTo>
                    <a:pt x="762984" y="1104900"/>
                  </a:lnTo>
                  <a:lnTo>
                    <a:pt x="760431" y="977900"/>
                  </a:lnTo>
                  <a:lnTo>
                    <a:pt x="764235" y="901700"/>
                  </a:lnTo>
                  <a:lnTo>
                    <a:pt x="778582" y="850900"/>
                  </a:lnTo>
                  <a:lnTo>
                    <a:pt x="807662" y="787400"/>
                  </a:lnTo>
                  <a:lnTo>
                    <a:pt x="833438" y="736600"/>
                  </a:lnTo>
                  <a:close/>
                </a:path>
                <a:path w="1076960" h="6007100">
                  <a:moveTo>
                    <a:pt x="449975" y="546100"/>
                  </a:moveTo>
                  <a:lnTo>
                    <a:pt x="289871" y="546100"/>
                  </a:lnTo>
                  <a:lnTo>
                    <a:pt x="285540" y="660400"/>
                  </a:lnTo>
                  <a:lnTo>
                    <a:pt x="278704" y="736600"/>
                  </a:lnTo>
                  <a:lnTo>
                    <a:pt x="264510" y="774700"/>
                  </a:lnTo>
                  <a:lnTo>
                    <a:pt x="238105" y="825500"/>
                  </a:lnTo>
                  <a:lnTo>
                    <a:pt x="210119" y="863600"/>
                  </a:lnTo>
                  <a:lnTo>
                    <a:pt x="175301" y="901700"/>
                  </a:lnTo>
                  <a:lnTo>
                    <a:pt x="135283" y="939800"/>
                  </a:lnTo>
                  <a:lnTo>
                    <a:pt x="91694" y="965200"/>
                  </a:lnTo>
                  <a:lnTo>
                    <a:pt x="46164" y="977900"/>
                  </a:lnTo>
                  <a:lnTo>
                    <a:pt x="323" y="1003300"/>
                  </a:lnTo>
                  <a:lnTo>
                    <a:pt x="323" y="1130300"/>
                  </a:lnTo>
                  <a:lnTo>
                    <a:pt x="21153" y="1130300"/>
                  </a:lnTo>
                  <a:lnTo>
                    <a:pt x="31490" y="1117600"/>
                  </a:lnTo>
                  <a:lnTo>
                    <a:pt x="136645" y="1117600"/>
                  </a:lnTo>
                  <a:lnTo>
                    <a:pt x="156888" y="1092200"/>
                  </a:lnTo>
                  <a:lnTo>
                    <a:pt x="178428" y="1079500"/>
                  </a:lnTo>
                  <a:lnTo>
                    <a:pt x="201092" y="1054100"/>
                  </a:lnTo>
                  <a:lnTo>
                    <a:pt x="224707" y="1041400"/>
                  </a:lnTo>
                  <a:lnTo>
                    <a:pt x="240218" y="1028700"/>
                  </a:lnTo>
                  <a:lnTo>
                    <a:pt x="255298" y="1016000"/>
                  </a:lnTo>
                  <a:lnTo>
                    <a:pt x="266716" y="1003300"/>
                  </a:lnTo>
                  <a:lnTo>
                    <a:pt x="436908" y="1003300"/>
                  </a:lnTo>
                  <a:lnTo>
                    <a:pt x="442791" y="990600"/>
                  </a:lnTo>
                  <a:lnTo>
                    <a:pt x="470234" y="952500"/>
                  </a:lnTo>
                  <a:lnTo>
                    <a:pt x="500405" y="914400"/>
                  </a:lnTo>
                  <a:lnTo>
                    <a:pt x="299142" y="914400"/>
                  </a:lnTo>
                  <a:lnTo>
                    <a:pt x="311370" y="838200"/>
                  </a:lnTo>
                  <a:lnTo>
                    <a:pt x="318196" y="800100"/>
                  </a:lnTo>
                  <a:lnTo>
                    <a:pt x="322096" y="787400"/>
                  </a:lnTo>
                  <a:lnTo>
                    <a:pt x="325545" y="774700"/>
                  </a:lnTo>
                  <a:lnTo>
                    <a:pt x="342637" y="711200"/>
                  </a:lnTo>
                  <a:lnTo>
                    <a:pt x="366014" y="660400"/>
                  </a:lnTo>
                  <a:lnTo>
                    <a:pt x="394743" y="622300"/>
                  </a:lnTo>
                  <a:lnTo>
                    <a:pt x="427894" y="571500"/>
                  </a:lnTo>
                  <a:lnTo>
                    <a:pt x="449975" y="546100"/>
                  </a:lnTo>
                  <a:close/>
                </a:path>
                <a:path w="1076960" h="6007100">
                  <a:moveTo>
                    <a:pt x="849988" y="355600"/>
                  </a:moveTo>
                  <a:lnTo>
                    <a:pt x="693159" y="355600"/>
                  </a:lnTo>
                  <a:lnTo>
                    <a:pt x="692538" y="406400"/>
                  </a:lnTo>
                  <a:lnTo>
                    <a:pt x="688869" y="457200"/>
                  </a:lnTo>
                  <a:lnTo>
                    <a:pt x="681752" y="495300"/>
                  </a:lnTo>
                  <a:lnTo>
                    <a:pt x="670789" y="546100"/>
                  </a:lnTo>
                  <a:lnTo>
                    <a:pt x="655580" y="584200"/>
                  </a:lnTo>
                  <a:lnTo>
                    <a:pt x="632367" y="635000"/>
                  </a:lnTo>
                  <a:lnTo>
                    <a:pt x="604196" y="673100"/>
                  </a:lnTo>
                  <a:lnTo>
                    <a:pt x="571825" y="723900"/>
                  </a:lnTo>
                  <a:lnTo>
                    <a:pt x="536010" y="762000"/>
                  </a:lnTo>
                  <a:lnTo>
                    <a:pt x="497508" y="787400"/>
                  </a:lnTo>
                  <a:lnTo>
                    <a:pt x="457077" y="825500"/>
                  </a:lnTo>
                  <a:lnTo>
                    <a:pt x="415474" y="863600"/>
                  </a:lnTo>
                  <a:lnTo>
                    <a:pt x="388531" y="876300"/>
                  </a:lnTo>
                  <a:lnTo>
                    <a:pt x="349516" y="889000"/>
                  </a:lnTo>
                  <a:lnTo>
                    <a:pt x="314397" y="914400"/>
                  </a:lnTo>
                  <a:lnTo>
                    <a:pt x="500405" y="914400"/>
                  </a:lnTo>
                  <a:lnTo>
                    <a:pt x="532122" y="889000"/>
                  </a:lnTo>
                  <a:lnTo>
                    <a:pt x="564202" y="850900"/>
                  </a:lnTo>
                  <a:lnTo>
                    <a:pt x="595464" y="812800"/>
                  </a:lnTo>
                  <a:lnTo>
                    <a:pt x="624726" y="774700"/>
                  </a:lnTo>
                  <a:lnTo>
                    <a:pt x="650805" y="736600"/>
                  </a:lnTo>
                  <a:lnTo>
                    <a:pt x="833438" y="736600"/>
                  </a:lnTo>
                  <a:lnTo>
                    <a:pt x="863913" y="698500"/>
                  </a:lnTo>
                  <a:lnTo>
                    <a:pt x="898550" y="660400"/>
                  </a:lnTo>
                  <a:lnTo>
                    <a:pt x="924060" y="635000"/>
                  </a:lnTo>
                  <a:lnTo>
                    <a:pt x="756342" y="635000"/>
                  </a:lnTo>
                  <a:lnTo>
                    <a:pt x="769181" y="584200"/>
                  </a:lnTo>
                  <a:lnTo>
                    <a:pt x="782219" y="546100"/>
                  </a:lnTo>
                  <a:lnTo>
                    <a:pt x="796167" y="495300"/>
                  </a:lnTo>
                  <a:lnTo>
                    <a:pt x="811734" y="444500"/>
                  </a:lnTo>
                  <a:lnTo>
                    <a:pt x="829633" y="393700"/>
                  </a:lnTo>
                  <a:lnTo>
                    <a:pt x="842719" y="368300"/>
                  </a:lnTo>
                  <a:lnTo>
                    <a:pt x="849988" y="355600"/>
                  </a:lnTo>
                  <a:close/>
                </a:path>
                <a:path w="1076960" h="6007100">
                  <a:moveTo>
                    <a:pt x="309759" y="12700"/>
                  </a:moveTo>
                  <a:lnTo>
                    <a:pt x="177717" y="12700"/>
                  </a:lnTo>
                  <a:lnTo>
                    <a:pt x="167097" y="38100"/>
                  </a:lnTo>
                  <a:lnTo>
                    <a:pt x="153889" y="63500"/>
                  </a:lnTo>
                  <a:lnTo>
                    <a:pt x="138408" y="88900"/>
                  </a:lnTo>
                  <a:lnTo>
                    <a:pt x="120973" y="114300"/>
                  </a:lnTo>
                  <a:lnTo>
                    <a:pt x="96212" y="139700"/>
                  </a:lnTo>
                  <a:lnTo>
                    <a:pt x="66844" y="177800"/>
                  </a:lnTo>
                  <a:lnTo>
                    <a:pt x="34379" y="203200"/>
                  </a:lnTo>
                  <a:lnTo>
                    <a:pt x="323" y="228600"/>
                  </a:lnTo>
                  <a:lnTo>
                    <a:pt x="323" y="342900"/>
                  </a:lnTo>
                  <a:lnTo>
                    <a:pt x="6102" y="342900"/>
                  </a:lnTo>
                  <a:lnTo>
                    <a:pt x="5873" y="355600"/>
                  </a:lnTo>
                  <a:lnTo>
                    <a:pt x="3116" y="381000"/>
                  </a:lnTo>
                  <a:lnTo>
                    <a:pt x="1746" y="393700"/>
                  </a:lnTo>
                  <a:lnTo>
                    <a:pt x="323" y="419100"/>
                  </a:lnTo>
                  <a:lnTo>
                    <a:pt x="323" y="711200"/>
                  </a:lnTo>
                  <a:lnTo>
                    <a:pt x="10712" y="698500"/>
                  </a:lnTo>
                  <a:lnTo>
                    <a:pt x="16148" y="698500"/>
                  </a:lnTo>
                  <a:lnTo>
                    <a:pt x="94600" y="647700"/>
                  </a:lnTo>
                  <a:lnTo>
                    <a:pt x="184727" y="596900"/>
                  </a:lnTo>
                  <a:lnTo>
                    <a:pt x="258996" y="558800"/>
                  </a:lnTo>
                  <a:lnTo>
                    <a:pt x="289871" y="546100"/>
                  </a:lnTo>
                  <a:lnTo>
                    <a:pt x="449975" y="546100"/>
                  </a:lnTo>
                  <a:lnTo>
                    <a:pt x="461015" y="533400"/>
                  </a:lnTo>
                  <a:lnTo>
                    <a:pt x="84918" y="533400"/>
                  </a:lnTo>
                  <a:lnTo>
                    <a:pt x="131705" y="419100"/>
                  </a:lnTo>
                  <a:lnTo>
                    <a:pt x="155821" y="368300"/>
                  </a:lnTo>
                  <a:lnTo>
                    <a:pt x="188842" y="317500"/>
                  </a:lnTo>
                  <a:lnTo>
                    <a:pt x="238944" y="279400"/>
                  </a:lnTo>
                  <a:lnTo>
                    <a:pt x="297618" y="254000"/>
                  </a:lnTo>
                  <a:lnTo>
                    <a:pt x="328618" y="241300"/>
                  </a:lnTo>
                  <a:lnTo>
                    <a:pt x="393033" y="241300"/>
                  </a:lnTo>
                  <a:lnTo>
                    <a:pt x="424948" y="228600"/>
                  </a:lnTo>
                  <a:lnTo>
                    <a:pt x="961242" y="228600"/>
                  </a:lnTo>
                  <a:lnTo>
                    <a:pt x="976521" y="215900"/>
                  </a:lnTo>
                  <a:lnTo>
                    <a:pt x="1008094" y="190500"/>
                  </a:lnTo>
                  <a:lnTo>
                    <a:pt x="227374" y="190500"/>
                  </a:lnTo>
                  <a:lnTo>
                    <a:pt x="248008" y="139700"/>
                  </a:lnTo>
                  <a:lnTo>
                    <a:pt x="269347" y="101600"/>
                  </a:lnTo>
                  <a:lnTo>
                    <a:pt x="290296" y="50800"/>
                  </a:lnTo>
                  <a:lnTo>
                    <a:pt x="309759" y="12700"/>
                  </a:lnTo>
                  <a:close/>
                </a:path>
                <a:path w="1076960" h="6007100">
                  <a:moveTo>
                    <a:pt x="1076648" y="457200"/>
                  </a:moveTo>
                  <a:lnTo>
                    <a:pt x="1069892" y="457200"/>
                  </a:lnTo>
                  <a:lnTo>
                    <a:pt x="1063020" y="469900"/>
                  </a:lnTo>
                  <a:lnTo>
                    <a:pt x="1048962" y="469900"/>
                  </a:lnTo>
                  <a:lnTo>
                    <a:pt x="1012552" y="495300"/>
                  </a:lnTo>
                  <a:lnTo>
                    <a:pt x="974577" y="520700"/>
                  </a:lnTo>
                  <a:lnTo>
                    <a:pt x="895915" y="571500"/>
                  </a:lnTo>
                  <a:lnTo>
                    <a:pt x="789451" y="609600"/>
                  </a:lnTo>
                  <a:lnTo>
                    <a:pt x="756342" y="635000"/>
                  </a:lnTo>
                  <a:lnTo>
                    <a:pt x="924060" y="635000"/>
                  </a:lnTo>
                  <a:lnTo>
                    <a:pt x="936815" y="622300"/>
                  </a:lnTo>
                  <a:lnTo>
                    <a:pt x="978173" y="596900"/>
                  </a:lnTo>
                  <a:lnTo>
                    <a:pt x="999467" y="584200"/>
                  </a:lnTo>
                  <a:lnTo>
                    <a:pt x="1023839" y="571500"/>
                  </a:lnTo>
                  <a:lnTo>
                    <a:pt x="1049996" y="571500"/>
                  </a:lnTo>
                  <a:lnTo>
                    <a:pt x="1076648" y="558800"/>
                  </a:lnTo>
                  <a:lnTo>
                    <a:pt x="1076648" y="457200"/>
                  </a:lnTo>
                  <a:close/>
                </a:path>
                <a:path w="1076960" h="6007100">
                  <a:moveTo>
                    <a:pt x="961242" y="228600"/>
                  </a:moveTo>
                  <a:lnTo>
                    <a:pt x="559352" y="228600"/>
                  </a:lnTo>
                  <a:lnTo>
                    <a:pt x="483740" y="330200"/>
                  </a:lnTo>
                  <a:lnTo>
                    <a:pt x="434900" y="381000"/>
                  </a:lnTo>
                  <a:lnTo>
                    <a:pt x="391558" y="419100"/>
                  </a:lnTo>
                  <a:lnTo>
                    <a:pt x="332441" y="457200"/>
                  </a:lnTo>
                  <a:lnTo>
                    <a:pt x="261206" y="482600"/>
                  </a:lnTo>
                  <a:lnTo>
                    <a:pt x="179738" y="508000"/>
                  </a:lnTo>
                  <a:lnTo>
                    <a:pt x="112740" y="520700"/>
                  </a:lnTo>
                  <a:lnTo>
                    <a:pt x="84918" y="533400"/>
                  </a:lnTo>
                  <a:lnTo>
                    <a:pt x="461015" y="533400"/>
                  </a:lnTo>
                  <a:lnTo>
                    <a:pt x="496403" y="508000"/>
                  </a:lnTo>
                  <a:lnTo>
                    <a:pt x="533653" y="469900"/>
                  </a:lnTo>
                  <a:lnTo>
                    <a:pt x="572359" y="444500"/>
                  </a:lnTo>
                  <a:lnTo>
                    <a:pt x="612116" y="419100"/>
                  </a:lnTo>
                  <a:lnTo>
                    <a:pt x="652518" y="381000"/>
                  </a:lnTo>
                  <a:lnTo>
                    <a:pt x="693159" y="355600"/>
                  </a:lnTo>
                  <a:lnTo>
                    <a:pt x="849988" y="355600"/>
                  </a:lnTo>
                  <a:lnTo>
                    <a:pt x="857257" y="342900"/>
                  </a:lnTo>
                  <a:lnTo>
                    <a:pt x="873437" y="317500"/>
                  </a:lnTo>
                  <a:lnTo>
                    <a:pt x="891444" y="292100"/>
                  </a:lnTo>
                  <a:lnTo>
                    <a:pt x="917309" y="266700"/>
                  </a:lnTo>
                  <a:lnTo>
                    <a:pt x="945964" y="241300"/>
                  </a:lnTo>
                  <a:lnTo>
                    <a:pt x="961242" y="228600"/>
                  </a:lnTo>
                  <a:close/>
                </a:path>
                <a:path w="1076960" h="6007100">
                  <a:moveTo>
                    <a:pt x="761841" y="12700"/>
                  </a:moveTo>
                  <a:lnTo>
                    <a:pt x="616477" y="12700"/>
                  </a:lnTo>
                  <a:lnTo>
                    <a:pt x="588158" y="50800"/>
                  </a:lnTo>
                  <a:lnTo>
                    <a:pt x="553321" y="88900"/>
                  </a:lnTo>
                  <a:lnTo>
                    <a:pt x="513333" y="114300"/>
                  </a:lnTo>
                  <a:lnTo>
                    <a:pt x="469563" y="139700"/>
                  </a:lnTo>
                  <a:lnTo>
                    <a:pt x="423447" y="152400"/>
                  </a:lnTo>
                  <a:lnTo>
                    <a:pt x="375585" y="177800"/>
                  </a:lnTo>
                  <a:lnTo>
                    <a:pt x="326564" y="177800"/>
                  </a:lnTo>
                  <a:lnTo>
                    <a:pt x="276965" y="190500"/>
                  </a:lnTo>
                  <a:lnTo>
                    <a:pt x="1025090" y="190500"/>
                  </a:lnTo>
                  <a:lnTo>
                    <a:pt x="1059373" y="165100"/>
                  </a:lnTo>
                  <a:lnTo>
                    <a:pt x="689735" y="165100"/>
                  </a:lnTo>
                  <a:lnTo>
                    <a:pt x="640276" y="152400"/>
                  </a:lnTo>
                  <a:lnTo>
                    <a:pt x="673928" y="127000"/>
                  </a:lnTo>
                  <a:lnTo>
                    <a:pt x="704511" y="88900"/>
                  </a:lnTo>
                  <a:lnTo>
                    <a:pt x="733368" y="50800"/>
                  </a:lnTo>
                  <a:lnTo>
                    <a:pt x="761841" y="12700"/>
                  </a:lnTo>
                  <a:close/>
                </a:path>
                <a:path w="1076960" h="6007100">
                  <a:moveTo>
                    <a:pt x="1076648" y="12700"/>
                  </a:moveTo>
                  <a:lnTo>
                    <a:pt x="1055412" y="38100"/>
                  </a:lnTo>
                  <a:lnTo>
                    <a:pt x="1031821" y="63500"/>
                  </a:lnTo>
                  <a:lnTo>
                    <a:pt x="1006072" y="88900"/>
                  </a:lnTo>
                  <a:lnTo>
                    <a:pt x="978363" y="101600"/>
                  </a:lnTo>
                  <a:lnTo>
                    <a:pt x="934549" y="127000"/>
                  </a:lnTo>
                  <a:lnTo>
                    <a:pt x="888133" y="152400"/>
                  </a:lnTo>
                  <a:lnTo>
                    <a:pt x="839778" y="165100"/>
                  </a:lnTo>
                  <a:lnTo>
                    <a:pt x="1059373" y="165100"/>
                  </a:lnTo>
                  <a:lnTo>
                    <a:pt x="1076648" y="152400"/>
                  </a:lnTo>
                  <a:lnTo>
                    <a:pt x="1076648" y="12700"/>
                  </a:lnTo>
                  <a:close/>
                </a:path>
                <a:path w="1076960" h="6007100">
                  <a:moveTo>
                    <a:pt x="1076648" y="0"/>
                  </a:moveTo>
                  <a:lnTo>
                    <a:pt x="323" y="0"/>
                  </a:lnTo>
                  <a:lnTo>
                    <a:pt x="323" y="12700"/>
                  </a:lnTo>
                  <a:lnTo>
                    <a:pt x="1076648" y="12700"/>
                  </a:lnTo>
                  <a:lnTo>
                    <a:pt x="1076648" y="0"/>
                  </a:lnTo>
                  <a:close/>
                </a:path>
              </a:pathLst>
            </a:custGeom>
            <a:solidFill>
              <a:srgbClr val="121617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76566" y="178866"/>
            <a:ext cx="187833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500" spc="-65" dirty="0">
                <a:solidFill>
                  <a:srgbClr val="FFFFFF"/>
                </a:solidFill>
                <a:latin typeface="Akrobat Light"/>
                <a:cs typeface="Akrobat Light"/>
              </a:rPr>
              <a:t>IДЕ</a:t>
            </a:r>
            <a:r>
              <a:rPr lang="uk-UA" sz="3500" spc="-65" dirty="0">
                <a:solidFill>
                  <a:srgbClr val="FFFFFF"/>
                </a:solidFill>
                <a:latin typeface="Akrobat Light"/>
                <a:cs typeface="Akrobat Light"/>
              </a:rPr>
              <a:t>Ї</a:t>
            </a:r>
            <a:r>
              <a:rPr sz="3500" spc="-30" dirty="0">
                <a:solidFill>
                  <a:srgbClr val="FFFFFF"/>
                </a:solidFill>
                <a:latin typeface="Akrobat Light"/>
                <a:cs typeface="Akrobat Light"/>
              </a:rPr>
              <a:t>,  </a:t>
            </a:r>
            <a:r>
              <a:rPr sz="3500" spc="-10" dirty="0">
                <a:solidFill>
                  <a:srgbClr val="FFFFFF"/>
                </a:solidFill>
                <a:latin typeface="Akrobat Light"/>
                <a:cs typeface="Akrobat Light"/>
              </a:rPr>
              <a:t>УМОВИ</a:t>
            </a:r>
            <a:endParaRPr sz="3500" dirty="0">
              <a:latin typeface="Akrobat Light"/>
              <a:cs typeface="Akrobat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95300" y="4516757"/>
            <a:ext cx="2489200" cy="1270000"/>
            <a:chOff x="261823" y="4516757"/>
            <a:chExt cx="2489200" cy="1270000"/>
          </a:xfrm>
        </p:grpSpPr>
        <p:sp>
          <p:nvSpPr>
            <p:cNvPr id="13" name="object 13"/>
            <p:cNvSpPr/>
            <p:nvPr/>
          </p:nvSpPr>
          <p:spPr>
            <a:xfrm>
              <a:off x="261823" y="4704409"/>
              <a:ext cx="1082040" cy="1082040"/>
            </a:xfrm>
            <a:custGeom>
              <a:avLst/>
              <a:gdLst/>
              <a:ahLst/>
              <a:cxnLst/>
              <a:rect l="l" t="t" r="r" b="b"/>
              <a:pathLst>
                <a:path w="1082040" h="1082039">
                  <a:moveTo>
                    <a:pt x="1081646" y="0"/>
                  </a:moveTo>
                  <a:lnTo>
                    <a:pt x="0" y="0"/>
                  </a:lnTo>
                  <a:lnTo>
                    <a:pt x="0" y="1081747"/>
                  </a:lnTo>
                  <a:lnTo>
                    <a:pt x="1081646" y="1081747"/>
                  </a:lnTo>
                  <a:lnTo>
                    <a:pt x="10816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2069" y="4752441"/>
              <a:ext cx="601345" cy="144780"/>
            </a:xfrm>
            <a:custGeom>
              <a:avLst/>
              <a:gdLst/>
              <a:ahLst/>
              <a:cxnLst/>
              <a:rect l="l" t="t" r="r" b="b"/>
              <a:pathLst>
                <a:path w="601344" h="144779">
                  <a:moveTo>
                    <a:pt x="24053" y="48094"/>
                  </a:moveTo>
                  <a:lnTo>
                    <a:pt x="0" y="48094"/>
                  </a:lnTo>
                  <a:lnTo>
                    <a:pt x="0" y="72136"/>
                  </a:lnTo>
                  <a:lnTo>
                    <a:pt x="24053" y="72136"/>
                  </a:lnTo>
                  <a:lnTo>
                    <a:pt x="24053" y="48094"/>
                  </a:lnTo>
                  <a:close/>
                </a:path>
                <a:path w="601344" h="144779">
                  <a:moveTo>
                    <a:pt x="24053" y="0"/>
                  </a:moveTo>
                  <a:lnTo>
                    <a:pt x="0" y="0"/>
                  </a:lnTo>
                  <a:lnTo>
                    <a:pt x="0" y="24041"/>
                  </a:lnTo>
                  <a:lnTo>
                    <a:pt x="24053" y="24041"/>
                  </a:lnTo>
                  <a:lnTo>
                    <a:pt x="24053" y="0"/>
                  </a:lnTo>
                  <a:close/>
                </a:path>
                <a:path w="601344" h="144779">
                  <a:moveTo>
                    <a:pt x="120205" y="0"/>
                  </a:moveTo>
                  <a:lnTo>
                    <a:pt x="96177" y="0"/>
                  </a:lnTo>
                  <a:lnTo>
                    <a:pt x="72123" y="0"/>
                  </a:lnTo>
                  <a:lnTo>
                    <a:pt x="48082" y="0"/>
                  </a:lnTo>
                  <a:lnTo>
                    <a:pt x="48082" y="24041"/>
                  </a:lnTo>
                  <a:lnTo>
                    <a:pt x="72123" y="24041"/>
                  </a:lnTo>
                  <a:lnTo>
                    <a:pt x="96164" y="24041"/>
                  </a:lnTo>
                  <a:lnTo>
                    <a:pt x="120205" y="24041"/>
                  </a:lnTo>
                  <a:lnTo>
                    <a:pt x="120205" y="0"/>
                  </a:lnTo>
                  <a:close/>
                </a:path>
                <a:path w="601344" h="144779">
                  <a:moveTo>
                    <a:pt x="360603" y="0"/>
                  </a:moveTo>
                  <a:lnTo>
                    <a:pt x="336562" y="0"/>
                  </a:lnTo>
                  <a:lnTo>
                    <a:pt x="312508" y="0"/>
                  </a:lnTo>
                  <a:lnTo>
                    <a:pt x="312508" y="24041"/>
                  </a:lnTo>
                  <a:lnTo>
                    <a:pt x="312508" y="48094"/>
                  </a:lnTo>
                  <a:lnTo>
                    <a:pt x="288480" y="48094"/>
                  </a:lnTo>
                  <a:lnTo>
                    <a:pt x="288480" y="24041"/>
                  </a:lnTo>
                  <a:lnTo>
                    <a:pt x="312508" y="24041"/>
                  </a:lnTo>
                  <a:lnTo>
                    <a:pt x="312508" y="0"/>
                  </a:lnTo>
                  <a:lnTo>
                    <a:pt x="288480" y="0"/>
                  </a:lnTo>
                  <a:lnTo>
                    <a:pt x="264452" y="0"/>
                  </a:lnTo>
                  <a:lnTo>
                    <a:pt x="240411" y="0"/>
                  </a:lnTo>
                  <a:lnTo>
                    <a:pt x="240411" y="24041"/>
                  </a:lnTo>
                  <a:lnTo>
                    <a:pt x="264439" y="24041"/>
                  </a:lnTo>
                  <a:lnTo>
                    <a:pt x="264439" y="48094"/>
                  </a:lnTo>
                  <a:lnTo>
                    <a:pt x="240411" y="48094"/>
                  </a:lnTo>
                  <a:lnTo>
                    <a:pt x="240411" y="72123"/>
                  </a:lnTo>
                  <a:lnTo>
                    <a:pt x="216357" y="72123"/>
                  </a:lnTo>
                  <a:lnTo>
                    <a:pt x="216357" y="48107"/>
                  </a:lnTo>
                  <a:lnTo>
                    <a:pt x="216357" y="24041"/>
                  </a:lnTo>
                  <a:lnTo>
                    <a:pt x="192328" y="24041"/>
                  </a:lnTo>
                  <a:lnTo>
                    <a:pt x="192328" y="0"/>
                  </a:lnTo>
                  <a:lnTo>
                    <a:pt x="168287" y="0"/>
                  </a:lnTo>
                  <a:lnTo>
                    <a:pt x="168287" y="24041"/>
                  </a:lnTo>
                  <a:lnTo>
                    <a:pt x="192316" y="24041"/>
                  </a:lnTo>
                  <a:lnTo>
                    <a:pt x="192316" y="48094"/>
                  </a:lnTo>
                  <a:lnTo>
                    <a:pt x="192316" y="72136"/>
                  </a:lnTo>
                  <a:lnTo>
                    <a:pt x="192316" y="96164"/>
                  </a:lnTo>
                  <a:lnTo>
                    <a:pt x="192316" y="120205"/>
                  </a:lnTo>
                  <a:lnTo>
                    <a:pt x="168287" y="120205"/>
                  </a:lnTo>
                  <a:lnTo>
                    <a:pt x="168287" y="96164"/>
                  </a:lnTo>
                  <a:lnTo>
                    <a:pt x="168287" y="72136"/>
                  </a:lnTo>
                  <a:lnTo>
                    <a:pt x="192316" y="72136"/>
                  </a:lnTo>
                  <a:lnTo>
                    <a:pt x="192316" y="48094"/>
                  </a:lnTo>
                  <a:lnTo>
                    <a:pt x="168287" y="48094"/>
                  </a:lnTo>
                  <a:lnTo>
                    <a:pt x="144246" y="48094"/>
                  </a:lnTo>
                  <a:lnTo>
                    <a:pt x="144246" y="24041"/>
                  </a:lnTo>
                  <a:lnTo>
                    <a:pt x="144233" y="48107"/>
                  </a:lnTo>
                  <a:lnTo>
                    <a:pt x="144233" y="72123"/>
                  </a:lnTo>
                  <a:lnTo>
                    <a:pt x="144233" y="96164"/>
                  </a:lnTo>
                  <a:lnTo>
                    <a:pt x="144233" y="120205"/>
                  </a:lnTo>
                  <a:lnTo>
                    <a:pt x="120205" y="120205"/>
                  </a:lnTo>
                  <a:lnTo>
                    <a:pt x="96177" y="120205"/>
                  </a:lnTo>
                  <a:lnTo>
                    <a:pt x="96177" y="96164"/>
                  </a:lnTo>
                  <a:lnTo>
                    <a:pt x="120205" y="96164"/>
                  </a:lnTo>
                  <a:lnTo>
                    <a:pt x="144233" y="96164"/>
                  </a:lnTo>
                  <a:lnTo>
                    <a:pt x="144233" y="72123"/>
                  </a:lnTo>
                  <a:lnTo>
                    <a:pt x="120205" y="72123"/>
                  </a:lnTo>
                  <a:lnTo>
                    <a:pt x="120205" y="48107"/>
                  </a:lnTo>
                  <a:lnTo>
                    <a:pt x="144233" y="48107"/>
                  </a:lnTo>
                  <a:lnTo>
                    <a:pt x="144233" y="24041"/>
                  </a:lnTo>
                  <a:lnTo>
                    <a:pt x="120205" y="24041"/>
                  </a:lnTo>
                  <a:lnTo>
                    <a:pt x="120205" y="48094"/>
                  </a:lnTo>
                  <a:lnTo>
                    <a:pt x="96177" y="48094"/>
                  </a:lnTo>
                  <a:lnTo>
                    <a:pt x="72123" y="48094"/>
                  </a:lnTo>
                  <a:lnTo>
                    <a:pt x="72123" y="72123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48082" y="120205"/>
                  </a:lnTo>
                  <a:lnTo>
                    <a:pt x="48082" y="96164"/>
                  </a:lnTo>
                  <a:lnTo>
                    <a:pt x="24053" y="96164"/>
                  </a:lnTo>
                  <a:lnTo>
                    <a:pt x="0" y="96164"/>
                  </a:lnTo>
                  <a:lnTo>
                    <a:pt x="0" y="120230"/>
                  </a:lnTo>
                  <a:lnTo>
                    <a:pt x="24041" y="120230"/>
                  </a:lnTo>
                  <a:lnTo>
                    <a:pt x="24041" y="144246"/>
                  </a:lnTo>
                  <a:lnTo>
                    <a:pt x="240411" y="144246"/>
                  </a:lnTo>
                  <a:lnTo>
                    <a:pt x="240411" y="120230"/>
                  </a:lnTo>
                  <a:lnTo>
                    <a:pt x="264439" y="120230"/>
                  </a:lnTo>
                  <a:lnTo>
                    <a:pt x="264439" y="144246"/>
                  </a:lnTo>
                  <a:lnTo>
                    <a:pt x="288480" y="144246"/>
                  </a:lnTo>
                  <a:lnTo>
                    <a:pt x="288480" y="120230"/>
                  </a:lnTo>
                  <a:lnTo>
                    <a:pt x="288480" y="96164"/>
                  </a:lnTo>
                  <a:lnTo>
                    <a:pt x="264452" y="96164"/>
                  </a:lnTo>
                  <a:lnTo>
                    <a:pt x="240411" y="96164"/>
                  </a:lnTo>
                  <a:lnTo>
                    <a:pt x="240411" y="120205"/>
                  </a:lnTo>
                  <a:lnTo>
                    <a:pt x="216357" y="120205"/>
                  </a:lnTo>
                  <a:lnTo>
                    <a:pt x="216357" y="96164"/>
                  </a:lnTo>
                  <a:lnTo>
                    <a:pt x="240411" y="96164"/>
                  </a:lnTo>
                  <a:lnTo>
                    <a:pt x="240411" y="72136"/>
                  </a:lnTo>
                  <a:lnTo>
                    <a:pt x="264452" y="72136"/>
                  </a:lnTo>
                  <a:lnTo>
                    <a:pt x="264452" y="48107"/>
                  </a:lnTo>
                  <a:lnTo>
                    <a:pt x="288480" y="48107"/>
                  </a:lnTo>
                  <a:lnTo>
                    <a:pt x="288480" y="72123"/>
                  </a:lnTo>
                  <a:lnTo>
                    <a:pt x="288480" y="96164"/>
                  </a:lnTo>
                  <a:lnTo>
                    <a:pt x="312508" y="96164"/>
                  </a:lnTo>
                  <a:lnTo>
                    <a:pt x="336562" y="96164"/>
                  </a:lnTo>
                  <a:lnTo>
                    <a:pt x="336562" y="72123"/>
                  </a:lnTo>
                  <a:lnTo>
                    <a:pt x="312508" y="72123"/>
                  </a:lnTo>
                  <a:lnTo>
                    <a:pt x="312508" y="48107"/>
                  </a:lnTo>
                  <a:lnTo>
                    <a:pt x="336562" y="48107"/>
                  </a:lnTo>
                  <a:lnTo>
                    <a:pt x="336562" y="24041"/>
                  </a:lnTo>
                  <a:lnTo>
                    <a:pt x="360603" y="24041"/>
                  </a:lnTo>
                  <a:lnTo>
                    <a:pt x="360603" y="0"/>
                  </a:lnTo>
                  <a:close/>
                </a:path>
                <a:path w="601344" h="144779">
                  <a:moveTo>
                    <a:pt x="384632" y="96164"/>
                  </a:moveTo>
                  <a:lnTo>
                    <a:pt x="360603" y="96164"/>
                  </a:lnTo>
                  <a:lnTo>
                    <a:pt x="336562" y="96164"/>
                  </a:lnTo>
                  <a:lnTo>
                    <a:pt x="336562" y="120230"/>
                  </a:lnTo>
                  <a:lnTo>
                    <a:pt x="360591" y="120230"/>
                  </a:lnTo>
                  <a:lnTo>
                    <a:pt x="360591" y="144246"/>
                  </a:lnTo>
                  <a:lnTo>
                    <a:pt x="384632" y="144246"/>
                  </a:lnTo>
                  <a:lnTo>
                    <a:pt x="384632" y="120230"/>
                  </a:lnTo>
                  <a:lnTo>
                    <a:pt x="384632" y="96164"/>
                  </a:lnTo>
                  <a:close/>
                </a:path>
                <a:path w="601344" h="144779">
                  <a:moveTo>
                    <a:pt x="408686" y="24041"/>
                  </a:moveTo>
                  <a:lnTo>
                    <a:pt x="384632" y="24041"/>
                  </a:lnTo>
                  <a:lnTo>
                    <a:pt x="384632" y="48107"/>
                  </a:lnTo>
                  <a:lnTo>
                    <a:pt x="408686" y="48107"/>
                  </a:lnTo>
                  <a:lnTo>
                    <a:pt x="408686" y="24041"/>
                  </a:lnTo>
                  <a:close/>
                </a:path>
                <a:path w="601344" h="144779">
                  <a:moveTo>
                    <a:pt x="432727" y="0"/>
                  </a:moveTo>
                  <a:lnTo>
                    <a:pt x="408686" y="0"/>
                  </a:lnTo>
                  <a:lnTo>
                    <a:pt x="408686" y="24041"/>
                  </a:lnTo>
                  <a:lnTo>
                    <a:pt x="432727" y="24041"/>
                  </a:lnTo>
                  <a:lnTo>
                    <a:pt x="432727" y="0"/>
                  </a:lnTo>
                  <a:close/>
                </a:path>
                <a:path w="601344" h="144779">
                  <a:moveTo>
                    <a:pt x="504837" y="96164"/>
                  </a:moveTo>
                  <a:lnTo>
                    <a:pt x="480809" y="96164"/>
                  </a:lnTo>
                  <a:lnTo>
                    <a:pt x="480809" y="72136"/>
                  </a:lnTo>
                  <a:lnTo>
                    <a:pt x="480809" y="48094"/>
                  </a:lnTo>
                  <a:lnTo>
                    <a:pt x="456755" y="48094"/>
                  </a:lnTo>
                  <a:lnTo>
                    <a:pt x="432714" y="48094"/>
                  </a:lnTo>
                  <a:lnTo>
                    <a:pt x="432714" y="72123"/>
                  </a:lnTo>
                  <a:lnTo>
                    <a:pt x="432714" y="96164"/>
                  </a:lnTo>
                  <a:lnTo>
                    <a:pt x="432714" y="120205"/>
                  </a:lnTo>
                  <a:lnTo>
                    <a:pt x="408686" y="120205"/>
                  </a:lnTo>
                  <a:lnTo>
                    <a:pt x="408686" y="144246"/>
                  </a:lnTo>
                  <a:lnTo>
                    <a:pt x="432727" y="144246"/>
                  </a:lnTo>
                  <a:lnTo>
                    <a:pt x="432727" y="120230"/>
                  </a:lnTo>
                  <a:lnTo>
                    <a:pt x="456755" y="120230"/>
                  </a:lnTo>
                  <a:lnTo>
                    <a:pt x="456755" y="96164"/>
                  </a:lnTo>
                  <a:lnTo>
                    <a:pt x="480796" y="96164"/>
                  </a:lnTo>
                  <a:lnTo>
                    <a:pt x="480796" y="120205"/>
                  </a:lnTo>
                  <a:lnTo>
                    <a:pt x="480796" y="144246"/>
                  </a:lnTo>
                  <a:lnTo>
                    <a:pt x="504837" y="144246"/>
                  </a:lnTo>
                  <a:lnTo>
                    <a:pt x="504837" y="120230"/>
                  </a:lnTo>
                  <a:lnTo>
                    <a:pt x="504837" y="96164"/>
                  </a:lnTo>
                  <a:close/>
                </a:path>
                <a:path w="601344" h="144779">
                  <a:moveTo>
                    <a:pt x="504837" y="0"/>
                  </a:moveTo>
                  <a:lnTo>
                    <a:pt x="480796" y="0"/>
                  </a:lnTo>
                  <a:lnTo>
                    <a:pt x="480796" y="24041"/>
                  </a:lnTo>
                  <a:lnTo>
                    <a:pt x="504837" y="24041"/>
                  </a:lnTo>
                  <a:lnTo>
                    <a:pt x="504837" y="0"/>
                  </a:lnTo>
                  <a:close/>
                </a:path>
                <a:path w="601344" h="144779">
                  <a:moveTo>
                    <a:pt x="601002" y="48094"/>
                  </a:moveTo>
                  <a:lnTo>
                    <a:pt x="576961" y="48094"/>
                  </a:lnTo>
                  <a:lnTo>
                    <a:pt x="552919" y="48094"/>
                  </a:lnTo>
                  <a:lnTo>
                    <a:pt x="528878" y="48094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504837" y="48094"/>
                  </a:lnTo>
                  <a:lnTo>
                    <a:pt x="504837" y="72136"/>
                  </a:lnTo>
                  <a:lnTo>
                    <a:pt x="528866" y="72136"/>
                  </a:lnTo>
                  <a:lnTo>
                    <a:pt x="552919" y="72136"/>
                  </a:lnTo>
                  <a:lnTo>
                    <a:pt x="576961" y="72136"/>
                  </a:lnTo>
                  <a:lnTo>
                    <a:pt x="576961" y="96164"/>
                  </a:lnTo>
                  <a:lnTo>
                    <a:pt x="552919" y="96164"/>
                  </a:lnTo>
                  <a:lnTo>
                    <a:pt x="528866" y="96164"/>
                  </a:lnTo>
                  <a:lnTo>
                    <a:pt x="528866" y="120230"/>
                  </a:lnTo>
                  <a:lnTo>
                    <a:pt x="552919" y="120230"/>
                  </a:lnTo>
                  <a:lnTo>
                    <a:pt x="576961" y="120230"/>
                  </a:lnTo>
                  <a:lnTo>
                    <a:pt x="601002" y="120230"/>
                  </a:lnTo>
                  <a:lnTo>
                    <a:pt x="601002" y="96164"/>
                  </a:lnTo>
                  <a:lnTo>
                    <a:pt x="601002" y="72136"/>
                  </a:lnTo>
                  <a:lnTo>
                    <a:pt x="601002" y="48094"/>
                  </a:lnTo>
                  <a:close/>
                </a:path>
                <a:path w="601344" h="144779">
                  <a:moveTo>
                    <a:pt x="601002" y="0"/>
                  </a:moveTo>
                  <a:lnTo>
                    <a:pt x="576961" y="0"/>
                  </a:lnTo>
                  <a:lnTo>
                    <a:pt x="576961" y="24041"/>
                  </a:lnTo>
                  <a:lnTo>
                    <a:pt x="601002" y="24041"/>
                  </a:lnTo>
                  <a:lnTo>
                    <a:pt x="601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9753" y="4872646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72123" y="96164"/>
                  </a:moveTo>
                  <a:lnTo>
                    <a:pt x="48082" y="96164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48069" y="120205"/>
                  </a:lnTo>
                  <a:lnTo>
                    <a:pt x="48069" y="144259"/>
                  </a:lnTo>
                  <a:lnTo>
                    <a:pt x="72123" y="144259"/>
                  </a:lnTo>
                  <a:lnTo>
                    <a:pt x="72123" y="120205"/>
                  </a:lnTo>
                  <a:lnTo>
                    <a:pt x="72123" y="96164"/>
                  </a:lnTo>
                  <a:close/>
                </a:path>
                <a:path w="986155" h="144779">
                  <a:moveTo>
                    <a:pt x="216369" y="24041"/>
                  </a:moveTo>
                  <a:lnTo>
                    <a:pt x="192316" y="24041"/>
                  </a:lnTo>
                  <a:lnTo>
                    <a:pt x="192316" y="48069"/>
                  </a:lnTo>
                  <a:lnTo>
                    <a:pt x="192316" y="72136"/>
                  </a:lnTo>
                  <a:lnTo>
                    <a:pt x="216369" y="72136"/>
                  </a:lnTo>
                  <a:lnTo>
                    <a:pt x="216369" y="48094"/>
                  </a:lnTo>
                  <a:lnTo>
                    <a:pt x="216369" y="24041"/>
                  </a:lnTo>
                  <a:close/>
                </a:path>
                <a:path w="986155" h="144779">
                  <a:moveTo>
                    <a:pt x="240398" y="96164"/>
                  </a:moveTo>
                  <a:lnTo>
                    <a:pt x="216369" y="96164"/>
                  </a:lnTo>
                  <a:lnTo>
                    <a:pt x="192316" y="96164"/>
                  </a:lnTo>
                  <a:lnTo>
                    <a:pt x="168287" y="96164"/>
                  </a:lnTo>
                  <a:lnTo>
                    <a:pt x="168287" y="72123"/>
                  </a:lnTo>
                  <a:lnTo>
                    <a:pt x="144246" y="72123"/>
                  </a:lnTo>
                  <a:lnTo>
                    <a:pt x="120192" y="72123"/>
                  </a:lnTo>
                  <a:lnTo>
                    <a:pt x="120192" y="96164"/>
                  </a:lnTo>
                  <a:lnTo>
                    <a:pt x="96164" y="96164"/>
                  </a:lnTo>
                  <a:lnTo>
                    <a:pt x="96164" y="120192"/>
                  </a:lnTo>
                  <a:lnTo>
                    <a:pt x="96164" y="144259"/>
                  </a:lnTo>
                  <a:lnTo>
                    <a:pt x="120205" y="144259"/>
                  </a:lnTo>
                  <a:lnTo>
                    <a:pt x="120205" y="120205"/>
                  </a:lnTo>
                  <a:lnTo>
                    <a:pt x="120205" y="96164"/>
                  </a:lnTo>
                  <a:lnTo>
                    <a:pt x="144246" y="96164"/>
                  </a:lnTo>
                  <a:lnTo>
                    <a:pt x="168275" y="96164"/>
                  </a:lnTo>
                  <a:lnTo>
                    <a:pt x="168275" y="120205"/>
                  </a:lnTo>
                  <a:lnTo>
                    <a:pt x="192316" y="120205"/>
                  </a:lnTo>
                  <a:lnTo>
                    <a:pt x="216357" y="120205"/>
                  </a:lnTo>
                  <a:lnTo>
                    <a:pt x="240398" y="120205"/>
                  </a:lnTo>
                  <a:lnTo>
                    <a:pt x="240398" y="96164"/>
                  </a:lnTo>
                  <a:close/>
                </a:path>
                <a:path w="986155" h="144779">
                  <a:moveTo>
                    <a:pt x="264439" y="24041"/>
                  </a:moveTo>
                  <a:lnTo>
                    <a:pt x="240398" y="24041"/>
                  </a:lnTo>
                  <a:lnTo>
                    <a:pt x="240398" y="48069"/>
                  </a:lnTo>
                  <a:lnTo>
                    <a:pt x="240398" y="72123"/>
                  </a:lnTo>
                  <a:lnTo>
                    <a:pt x="240398" y="96164"/>
                  </a:lnTo>
                  <a:lnTo>
                    <a:pt x="264439" y="96164"/>
                  </a:lnTo>
                  <a:lnTo>
                    <a:pt x="264439" y="72136"/>
                  </a:lnTo>
                  <a:lnTo>
                    <a:pt x="264439" y="48094"/>
                  </a:lnTo>
                  <a:lnTo>
                    <a:pt x="264439" y="24041"/>
                  </a:lnTo>
                  <a:close/>
                </a:path>
                <a:path w="986155" h="144779">
                  <a:moveTo>
                    <a:pt x="312521" y="24041"/>
                  </a:moveTo>
                  <a:lnTo>
                    <a:pt x="288480" y="24041"/>
                  </a:lnTo>
                  <a:lnTo>
                    <a:pt x="288480" y="48094"/>
                  </a:lnTo>
                  <a:lnTo>
                    <a:pt x="312521" y="48094"/>
                  </a:lnTo>
                  <a:lnTo>
                    <a:pt x="312521" y="24041"/>
                  </a:lnTo>
                  <a:close/>
                </a:path>
                <a:path w="986155" h="144779">
                  <a:moveTo>
                    <a:pt x="360603" y="24041"/>
                  </a:moveTo>
                  <a:lnTo>
                    <a:pt x="336550" y="24041"/>
                  </a:lnTo>
                  <a:lnTo>
                    <a:pt x="336550" y="48069"/>
                  </a:lnTo>
                  <a:lnTo>
                    <a:pt x="336550" y="72123"/>
                  </a:lnTo>
                  <a:lnTo>
                    <a:pt x="312521" y="72123"/>
                  </a:lnTo>
                  <a:lnTo>
                    <a:pt x="288480" y="72123"/>
                  </a:lnTo>
                  <a:lnTo>
                    <a:pt x="288480" y="96164"/>
                  </a:lnTo>
                  <a:lnTo>
                    <a:pt x="264439" y="96164"/>
                  </a:lnTo>
                  <a:lnTo>
                    <a:pt x="264439" y="120205"/>
                  </a:lnTo>
                  <a:lnTo>
                    <a:pt x="288480" y="120205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64"/>
                  </a:lnTo>
                  <a:lnTo>
                    <a:pt x="360603" y="96164"/>
                  </a:lnTo>
                  <a:lnTo>
                    <a:pt x="360603" y="72136"/>
                  </a:lnTo>
                  <a:lnTo>
                    <a:pt x="360603" y="48094"/>
                  </a:lnTo>
                  <a:lnTo>
                    <a:pt x="360603" y="24041"/>
                  </a:lnTo>
                  <a:close/>
                </a:path>
                <a:path w="986155" h="144779">
                  <a:moveTo>
                    <a:pt x="456768" y="96164"/>
                  </a:moveTo>
                  <a:lnTo>
                    <a:pt x="432727" y="96164"/>
                  </a:lnTo>
                  <a:lnTo>
                    <a:pt x="408673" y="96164"/>
                  </a:lnTo>
                  <a:lnTo>
                    <a:pt x="408673" y="72136"/>
                  </a:lnTo>
                  <a:lnTo>
                    <a:pt x="408673" y="48094"/>
                  </a:lnTo>
                  <a:lnTo>
                    <a:pt x="408673" y="24041"/>
                  </a:lnTo>
                  <a:lnTo>
                    <a:pt x="384632" y="24041"/>
                  </a:lnTo>
                  <a:lnTo>
                    <a:pt x="384632" y="120205"/>
                  </a:lnTo>
                  <a:lnTo>
                    <a:pt x="408673" y="120205"/>
                  </a:lnTo>
                  <a:lnTo>
                    <a:pt x="432727" y="120205"/>
                  </a:lnTo>
                  <a:lnTo>
                    <a:pt x="456768" y="120205"/>
                  </a:lnTo>
                  <a:lnTo>
                    <a:pt x="456768" y="96164"/>
                  </a:lnTo>
                  <a:close/>
                </a:path>
                <a:path w="986155" h="144779">
                  <a:moveTo>
                    <a:pt x="504825" y="24041"/>
                  </a:moveTo>
                  <a:lnTo>
                    <a:pt x="480796" y="24041"/>
                  </a:lnTo>
                  <a:lnTo>
                    <a:pt x="480796" y="48069"/>
                  </a:lnTo>
                  <a:lnTo>
                    <a:pt x="456768" y="48069"/>
                  </a:lnTo>
                  <a:lnTo>
                    <a:pt x="456768" y="24041"/>
                  </a:lnTo>
                  <a:lnTo>
                    <a:pt x="432727" y="24041"/>
                  </a:lnTo>
                  <a:lnTo>
                    <a:pt x="432727" y="48094"/>
                  </a:lnTo>
                  <a:lnTo>
                    <a:pt x="456755" y="48094"/>
                  </a:lnTo>
                  <a:lnTo>
                    <a:pt x="456755" y="72136"/>
                  </a:lnTo>
                  <a:lnTo>
                    <a:pt x="480796" y="72136"/>
                  </a:lnTo>
                  <a:lnTo>
                    <a:pt x="480796" y="96164"/>
                  </a:lnTo>
                  <a:lnTo>
                    <a:pt x="504825" y="96164"/>
                  </a:lnTo>
                  <a:lnTo>
                    <a:pt x="504825" y="72136"/>
                  </a:lnTo>
                  <a:lnTo>
                    <a:pt x="504825" y="48094"/>
                  </a:lnTo>
                  <a:lnTo>
                    <a:pt x="504825" y="24041"/>
                  </a:lnTo>
                  <a:close/>
                </a:path>
                <a:path w="986155" h="144779">
                  <a:moveTo>
                    <a:pt x="528878" y="96164"/>
                  </a:moveTo>
                  <a:lnTo>
                    <a:pt x="504825" y="96164"/>
                  </a:lnTo>
                  <a:lnTo>
                    <a:pt x="504825" y="120205"/>
                  </a:lnTo>
                  <a:lnTo>
                    <a:pt x="528878" y="120205"/>
                  </a:lnTo>
                  <a:lnTo>
                    <a:pt x="528878" y="96164"/>
                  </a:lnTo>
                  <a:close/>
                </a:path>
                <a:path w="986155" h="144779">
                  <a:moveTo>
                    <a:pt x="673125" y="96164"/>
                  </a:moveTo>
                  <a:lnTo>
                    <a:pt x="649071" y="96164"/>
                  </a:lnTo>
                  <a:lnTo>
                    <a:pt x="649071" y="120205"/>
                  </a:lnTo>
                  <a:lnTo>
                    <a:pt x="673125" y="120205"/>
                  </a:lnTo>
                  <a:lnTo>
                    <a:pt x="673125" y="96164"/>
                  </a:lnTo>
                  <a:close/>
                </a:path>
                <a:path w="986155" h="144779">
                  <a:moveTo>
                    <a:pt x="817359" y="96164"/>
                  </a:moveTo>
                  <a:lnTo>
                    <a:pt x="793318" y="96164"/>
                  </a:lnTo>
                  <a:lnTo>
                    <a:pt x="793318" y="72136"/>
                  </a:lnTo>
                  <a:lnTo>
                    <a:pt x="793318" y="48094"/>
                  </a:lnTo>
                  <a:lnTo>
                    <a:pt x="793318" y="24041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69277" y="24041"/>
                  </a:lnTo>
                  <a:lnTo>
                    <a:pt x="769277" y="48069"/>
                  </a:lnTo>
                  <a:lnTo>
                    <a:pt x="745236" y="48069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0"/>
                  </a:lnTo>
                  <a:lnTo>
                    <a:pt x="697153" y="0"/>
                  </a:lnTo>
                  <a:lnTo>
                    <a:pt x="673112" y="0"/>
                  </a:lnTo>
                  <a:lnTo>
                    <a:pt x="673112" y="24041"/>
                  </a:lnTo>
                  <a:lnTo>
                    <a:pt x="673112" y="48069"/>
                  </a:lnTo>
                  <a:lnTo>
                    <a:pt x="649071" y="48069"/>
                  </a:lnTo>
                  <a:lnTo>
                    <a:pt x="649071" y="24041"/>
                  </a:lnTo>
                  <a:lnTo>
                    <a:pt x="625030" y="24041"/>
                  </a:lnTo>
                  <a:lnTo>
                    <a:pt x="625030" y="48069"/>
                  </a:lnTo>
                  <a:lnTo>
                    <a:pt x="625030" y="72123"/>
                  </a:lnTo>
                  <a:lnTo>
                    <a:pt x="601002" y="72123"/>
                  </a:lnTo>
                  <a:lnTo>
                    <a:pt x="601002" y="48094"/>
                  </a:lnTo>
                  <a:lnTo>
                    <a:pt x="601002" y="24041"/>
                  </a:lnTo>
                  <a:lnTo>
                    <a:pt x="576948" y="24041"/>
                  </a:lnTo>
                  <a:lnTo>
                    <a:pt x="576948" y="48069"/>
                  </a:lnTo>
                  <a:lnTo>
                    <a:pt x="552919" y="48069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28878" y="48069"/>
                  </a:lnTo>
                  <a:lnTo>
                    <a:pt x="528878" y="72136"/>
                  </a:lnTo>
                  <a:lnTo>
                    <a:pt x="552907" y="72136"/>
                  </a:lnTo>
                  <a:lnTo>
                    <a:pt x="552907" y="96164"/>
                  </a:lnTo>
                  <a:lnTo>
                    <a:pt x="552907" y="120205"/>
                  </a:lnTo>
                  <a:lnTo>
                    <a:pt x="576948" y="120205"/>
                  </a:lnTo>
                  <a:lnTo>
                    <a:pt x="601002" y="120205"/>
                  </a:lnTo>
                  <a:lnTo>
                    <a:pt x="601002" y="96164"/>
                  </a:lnTo>
                  <a:lnTo>
                    <a:pt x="576948" y="96164"/>
                  </a:lnTo>
                  <a:lnTo>
                    <a:pt x="576948" y="72136"/>
                  </a:lnTo>
                  <a:lnTo>
                    <a:pt x="601002" y="72136"/>
                  </a:lnTo>
                  <a:lnTo>
                    <a:pt x="601002" y="96164"/>
                  </a:lnTo>
                  <a:lnTo>
                    <a:pt x="625043" y="96164"/>
                  </a:lnTo>
                  <a:lnTo>
                    <a:pt x="625043" y="72136"/>
                  </a:lnTo>
                  <a:lnTo>
                    <a:pt x="649071" y="72136"/>
                  </a:lnTo>
                  <a:lnTo>
                    <a:pt x="673112" y="72136"/>
                  </a:lnTo>
                  <a:lnTo>
                    <a:pt x="697153" y="72136"/>
                  </a:lnTo>
                  <a:lnTo>
                    <a:pt x="697153" y="96164"/>
                  </a:lnTo>
                  <a:lnTo>
                    <a:pt x="697153" y="120205"/>
                  </a:lnTo>
                  <a:lnTo>
                    <a:pt x="721194" y="120205"/>
                  </a:lnTo>
                  <a:lnTo>
                    <a:pt x="721194" y="96164"/>
                  </a:lnTo>
                  <a:lnTo>
                    <a:pt x="721194" y="72123"/>
                  </a:lnTo>
                  <a:lnTo>
                    <a:pt x="697153" y="72123"/>
                  </a:lnTo>
                  <a:lnTo>
                    <a:pt x="697153" y="48094"/>
                  </a:lnTo>
                  <a:lnTo>
                    <a:pt x="697153" y="24041"/>
                  </a:lnTo>
                  <a:lnTo>
                    <a:pt x="721182" y="24041"/>
                  </a:lnTo>
                  <a:lnTo>
                    <a:pt x="721182" y="48094"/>
                  </a:lnTo>
                  <a:lnTo>
                    <a:pt x="745236" y="48094"/>
                  </a:lnTo>
                  <a:lnTo>
                    <a:pt x="745236" y="72123"/>
                  </a:ln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64"/>
                  </a:lnTo>
                  <a:lnTo>
                    <a:pt x="793305" y="96164"/>
                  </a:lnTo>
                  <a:lnTo>
                    <a:pt x="793305" y="120205"/>
                  </a:lnTo>
                  <a:lnTo>
                    <a:pt x="817359" y="120205"/>
                  </a:lnTo>
                  <a:lnTo>
                    <a:pt x="817359" y="96164"/>
                  </a:lnTo>
                  <a:close/>
                </a:path>
                <a:path w="986155" h="144779">
                  <a:moveTo>
                    <a:pt x="841400" y="72123"/>
                  </a:moveTo>
                  <a:lnTo>
                    <a:pt x="817359" y="72123"/>
                  </a:lnTo>
                  <a:lnTo>
                    <a:pt x="817359" y="96164"/>
                  </a:lnTo>
                  <a:lnTo>
                    <a:pt x="841400" y="96164"/>
                  </a:lnTo>
                  <a:lnTo>
                    <a:pt x="841400" y="72123"/>
                  </a:lnTo>
                  <a:close/>
                </a:path>
                <a:path w="986155" h="144779">
                  <a:moveTo>
                    <a:pt x="889482" y="72123"/>
                  </a:moveTo>
                  <a:lnTo>
                    <a:pt x="865428" y="72123"/>
                  </a:lnTo>
                  <a:lnTo>
                    <a:pt x="865428" y="96164"/>
                  </a:lnTo>
                  <a:lnTo>
                    <a:pt x="865428" y="120205"/>
                  </a:lnTo>
                  <a:lnTo>
                    <a:pt x="889482" y="120205"/>
                  </a:lnTo>
                  <a:lnTo>
                    <a:pt x="889482" y="96164"/>
                  </a:lnTo>
                  <a:lnTo>
                    <a:pt x="889482" y="72123"/>
                  </a:lnTo>
                  <a:close/>
                </a:path>
                <a:path w="986155" h="144779">
                  <a:moveTo>
                    <a:pt x="937552" y="72123"/>
                  </a:moveTo>
                  <a:lnTo>
                    <a:pt x="913511" y="72123"/>
                  </a:lnTo>
                  <a:lnTo>
                    <a:pt x="913511" y="96164"/>
                  </a:lnTo>
                  <a:lnTo>
                    <a:pt x="937552" y="96164"/>
                  </a:lnTo>
                  <a:lnTo>
                    <a:pt x="937552" y="72123"/>
                  </a:lnTo>
                  <a:close/>
                </a:path>
                <a:path w="986155" h="144779">
                  <a:moveTo>
                    <a:pt x="985634" y="72123"/>
                  </a:moveTo>
                  <a:lnTo>
                    <a:pt x="961593" y="72123"/>
                  </a:lnTo>
                  <a:lnTo>
                    <a:pt x="961593" y="96164"/>
                  </a:lnTo>
                  <a:lnTo>
                    <a:pt x="937552" y="96164"/>
                  </a:lnTo>
                  <a:lnTo>
                    <a:pt x="937552" y="120205"/>
                  </a:lnTo>
                  <a:lnTo>
                    <a:pt x="961605" y="120205"/>
                  </a:lnTo>
                  <a:lnTo>
                    <a:pt x="961605" y="96164"/>
                  </a:lnTo>
                  <a:lnTo>
                    <a:pt x="985634" y="96164"/>
                  </a:lnTo>
                  <a:lnTo>
                    <a:pt x="985634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9753" y="4992839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72123"/>
                  </a:moveTo>
                  <a:lnTo>
                    <a:pt x="0" y="72123"/>
                  </a:lnTo>
                  <a:lnTo>
                    <a:pt x="0" y="96189"/>
                  </a:lnTo>
                  <a:lnTo>
                    <a:pt x="24041" y="96189"/>
                  </a:lnTo>
                  <a:lnTo>
                    <a:pt x="24041" y="72123"/>
                  </a:lnTo>
                  <a:close/>
                </a:path>
                <a:path w="986155" h="96520">
                  <a:moveTo>
                    <a:pt x="384644" y="0"/>
                  </a:moveTo>
                  <a:lnTo>
                    <a:pt x="360603" y="0"/>
                  </a:lnTo>
                  <a:lnTo>
                    <a:pt x="360603" y="24053"/>
                  </a:lnTo>
                  <a:lnTo>
                    <a:pt x="336562" y="24053"/>
                  </a:lnTo>
                  <a:lnTo>
                    <a:pt x="240398" y="24053"/>
                  </a:lnTo>
                  <a:lnTo>
                    <a:pt x="240398" y="0"/>
                  </a:lnTo>
                  <a:lnTo>
                    <a:pt x="216357" y="0"/>
                  </a:lnTo>
                  <a:lnTo>
                    <a:pt x="216357" y="24053"/>
                  </a:lnTo>
                  <a:lnTo>
                    <a:pt x="192316" y="24053"/>
                  </a:lnTo>
                  <a:lnTo>
                    <a:pt x="168287" y="24053"/>
                  </a:lnTo>
                  <a:lnTo>
                    <a:pt x="168287" y="0"/>
                  </a:lnTo>
                  <a:lnTo>
                    <a:pt x="144246" y="0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96164" y="24053"/>
                  </a:lnTo>
                  <a:lnTo>
                    <a:pt x="0" y="24053"/>
                  </a:lnTo>
                  <a:lnTo>
                    <a:pt x="0" y="48094"/>
                  </a:lnTo>
                  <a:lnTo>
                    <a:pt x="24041" y="48094"/>
                  </a:lnTo>
                  <a:lnTo>
                    <a:pt x="24041" y="72123"/>
                  </a:lnTo>
                  <a:lnTo>
                    <a:pt x="48069" y="72123"/>
                  </a:lnTo>
                  <a:lnTo>
                    <a:pt x="48069" y="96189"/>
                  </a:lnTo>
                  <a:lnTo>
                    <a:pt x="72123" y="96189"/>
                  </a:lnTo>
                  <a:lnTo>
                    <a:pt x="72123" y="72123"/>
                  </a:lnTo>
                  <a:lnTo>
                    <a:pt x="48082" y="72123"/>
                  </a:lnTo>
                  <a:lnTo>
                    <a:pt x="48082" y="48094"/>
                  </a:lnTo>
                  <a:lnTo>
                    <a:pt x="72123" y="48094"/>
                  </a:lnTo>
                  <a:lnTo>
                    <a:pt x="96164" y="48094"/>
                  </a:lnTo>
                  <a:lnTo>
                    <a:pt x="96164" y="24066"/>
                  </a:lnTo>
                  <a:lnTo>
                    <a:pt x="120192" y="24066"/>
                  </a:lnTo>
                  <a:lnTo>
                    <a:pt x="144246" y="24066"/>
                  </a:lnTo>
                  <a:lnTo>
                    <a:pt x="168275" y="24066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20192" y="48082"/>
                  </a:lnTo>
                  <a:lnTo>
                    <a:pt x="120192" y="72123"/>
                  </a:lnTo>
                  <a:lnTo>
                    <a:pt x="120192" y="96189"/>
                  </a:lnTo>
                  <a:lnTo>
                    <a:pt x="144246" y="96189"/>
                  </a:lnTo>
                  <a:lnTo>
                    <a:pt x="144246" y="72123"/>
                  </a:lnTo>
                  <a:lnTo>
                    <a:pt x="168275" y="72123"/>
                  </a:lnTo>
                  <a:lnTo>
                    <a:pt x="168275" y="96189"/>
                  </a:lnTo>
                  <a:lnTo>
                    <a:pt x="192316" y="96189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96189"/>
                  </a:lnTo>
                  <a:lnTo>
                    <a:pt x="240398" y="96189"/>
                  </a:lnTo>
                  <a:lnTo>
                    <a:pt x="264439" y="96189"/>
                  </a:lnTo>
                  <a:lnTo>
                    <a:pt x="264439" y="72123"/>
                  </a:lnTo>
                  <a:lnTo>
                    <a:pt x="240398" y="72123"/>
                  </a:lnTo>
                  <a:lnTo>
                    <a:pt x="216369" y="72123"/>
                  </a:lnTo>
                  <a:lnTo>
                    <a:pt x="216369" y="48094"/>
                  </a:lnTo>
                  <a:lnTo>
                    <a:pt x="216369" y="24066"/>
                  </a:lnTo>
                  <a:lnTo>
                    <a:pt x="240398" y="24066"/>
                  </a:lnTo>
                  <a:lnTo>
                    <a:pt x="240398" y="48094"/>
                  </a:lnTo>
                  <a:lnTo>
                    <a:pt x="264439" y="48094"/>
                  </a:lnTo>
                  <a:lnTo>
                    <a:pt x="288480" y="48094"/>
                  </a:lnTo>
                  <a:lnTo>
                    <a:pt x="312521" y="48094"/>
                  </a:lnTo>
                  <a:lnTo>
                    <a:pt x="312521" y="72123"/>
                  </a:lnTo>
                  <a:lnTo>
                    <a:pt x="288480" y="72123"/>
                  </a:lnTo>
                  <a:lnTo>
                    <a:pt x="288480" y="96189"/>
                  </a:lnTo>
                  <a:lnTo>
                    <a:pt x="312521" y="96189"/>
                  </a:lnTo>
                  <a:lnTo>
                    <a:pt x="336550" y="96189"/>
                  </a:lnTo>
                  <a:lnTo>
                    <a:pt x="360603" y="96189"/>
                  </a:lnTo>
                  <a:lnTo>
                    <a:pt x="360603" y="72123"/>
                  </a:lnTo>
                  <a:lnTo>
                    <a:pt x="336562" y="72123"/>
                  </a:lnTo>
                  <a:lnTo>
                    <a:pt x="336562" y="48094"/>
                  </a:lnTo>
                  <a:lnTo>
                    <a:pt x="360603" y="48094"/>
                  </a:lnTo>
                  <a:lnTo>
                    <a:pt x="360603" y="72123"/>
                  </a:lnTo>
                  <a:lnTo>
                    <a:pt x="384644" y="72123"/>
                  </a:lnTo>
                  <a:lnTo>
                    <a:pt x="384644" y="48082"/>
                  </a:lnTo>
                  <a:lnTo>
                    <a:pt x="360603" y="48082"/>
                  </a:lnTo>
                  <a:lnTo>
                    <a:pt x="360603" y="24066"/>
                  </a:lnTo>
                  <a:lnTo>
                    <a:pt x="384644" y="24066"/>
                  </a:lnTo>
                  <a:lnTo>
                    <a:pt x="384644" y="0"/>
                  </a:lnTo>
                  <a:close/>
                </a:path>
                <a:path w="986155" h="96520">
                  <a:moveTo>
                    <a:pt x="480796" y="72123"/>
                  </a:moveTo>
                  <a:lnTo>
                    <a:pt x="456768" y="72123"/>
                  </a:lnTo>
                  <a:lnTo>
                    <a:pt x="456768" y="48094"/>
                  </a:lnTo>
                  <a:lnTo>
                    <a:pt x="456768" y="24053"/>
                  </a:lnTo>
                  <a:lnTo>
                    <a:pt x="432727" y="24053"/>
                  </a:lnTo>
                  <a:lnTo>
                    <a:pt x="432727" y="48082"/>
                  </a:lnTo>
                  <a:lnTo>
                    <a:pt x="408673" y="48082"/>
                  </a:lnTo>
                  <a:lnTo>
                    <a:pt x="408673" y="72123"/>
                  </a:lnTo>
                  <a:lnTo>
                    <a:pt x="432727" y="72123"/>
                  </a:lnTo>
                  <a:lnTo>
                    <a:pt x="432727" y="96189"/>
                  </a:lnTo>
                  <a:lnTo>
                    <a:pt x="456755" y="96189"/>
                  </a:lnTo>
                  <a:lnTo>
                    <a:pt x="480796" y="96189"/>
                  </a:lnTo>
                  <a:lnTo>
                    <a:pt x="480796" y="72123"/>
                  </a:lnTo>
                  <a:close/>
                </a:path>
                <a:path w="986155" h="96520">
                  <a:moveTo>
                    <a:pt x="697153" y="24053"/>
                  </a:moveTo>
                  <a:lnTo>
                    <a:pt x="673125" y="24053"/>
                  </a:lnTo>
                  <a:lnTo>
                    <a:pt x="673125" y="0"/>
                  </a:lnTo>
                  <a:lnTo>
                    <a:pt x="649071" y="0"/>
                  </a:lnTo>
                  <a:lnTo>
                    <a:pt x="649071" y="24053"/>
                  </a:lnTo>
                  <a:lnTo>
                    <a:pt x="649071" y="48082"/>
                  </a:lnTo>
                  <a:lnTo>
                    <a:pt x="625043" y="48082"/>
                  </a:lnTo>
                  <a:lnTo>
                    <a:pt x="625043" y="24066"/>
                  </a:lnTo>
                  <a:lnTo>
                    <a:pt x="625043" y="0"/>
                  </a:lnTo>
                  <a:lnTo>
                    <a:pt x="625030" y="48094"/>
                  </a:lnTo>
                  <a:lnTo>
                    <a:pt x="625030" y="72123"/>
                  </a:lnTo>
                  <a:lnTo>
                    <a:pt x="601002" y="72123"/>
                  </a:lnTo>
                  <a:lnTo>
                    <a:pt x="601002" y="48094"/>
                  </a:lnTo>
                  <a:lnTo>
                    <a:pt x="625030" y="48094"/>
                  </a:lnTo>
                  <a:lnTo>
                    <a:pt x="625030" y="0"/>
                  </a:lnTo>
                  <a:lnTo>
                    <a:pt x="601002" y="0"/>
                  </a:lnTo>
                  <a:lnTo>
                    <a:pt x="601002" y="24053"/>
                  </a:lnTo>
                  <a:lnTo>
                    <a:pt x="576948" y="24053"/>
                  </a:lnTo>
                  <a:lnTo>
                    <a:pt x="552919" y="24053"/>
                  </a:lnTo>
                  <a:lnTo>
                    <a:pt x="528878" y="24053"/>
                  </a:lnTo>
                  <a:lnTo>
                    <a:pt x="528878" y="0"/>
                  </a:lnTo>
                  <a:lnTo>
                    <a:pt x="504825" y="0"/>
                  </a:lnTo>
                  <a:lnTo>
                    <a:pt x="480796" y="0"/>
                  </a:lnTo>
                  <a:lnTo>
                    <a:pt x="480796" y="24066"/>
                  </a:lnTo>
                  <a:lnTo>
                    <a:pt x="504825" y="24066"/>
                  </a:lnTo>
                  <a:lnTo>
                    <a:pt x="504825" y="48082"/>
                  </a:lnTo>
                  <a:lnTo>
                    <a:pt x="504825" y="72123"/>
                  </a:lnTo>
                  <a:lnTo>
                    <a:pt x="528878" y="72123"/>
                  </a:lnTo>
                  <a:lnTo>
                    <a:pt x="528878" y="48094"/>
                  </a:lnTo>
                  <a:lnTo>
                    <a:pt x="552907" y="48094"/>
                  </a:lnTo>
                  <a:lnTo>
                    <a:pt x="552907" y="72123"/>
                  </a:lnTo>
                  <a:lnTo>
                    <a:pt x="576948" y="72123"/>
                  </a:lnTo>
                  <a:lnTo>
                    <a:pt x="576948" y="96189"/>
                  </a:lnTo>
                  <a:lnTo>
                    <a:pt x="601002" y="96189"/>
                  </a:lnTo>
                  <a:lnTo>
                    <a:pt x="625030" y="96189"/>
                  </a:lnTo>
                  <a:lnTo>
                    <a:pt x="649071" y="96189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97153" y="72123"/>
                  </a:lnTo>
                  <a:lnTo>
                    <a:pt x="697153" y="48094"/>
                  </a:lnTo>
                  <a:lnTo>
                    <a:pt x="697153" y="24053"/>
                  </a:lnTo>
                  <a:close/>
                </a:path>
                <a:path w="986155" h="96520">
                  <a:moveTo>
                    <a:pt x="793318" y="0"/>
                  </a:moveTo>
                  <a:lnTo>
                    <a:pt x="769277" y="0"/>
                  </a:lnTo>
                  <a:lnTo>
                    <a:pt x="769277" y="24053"/>
                  </a:lnTo>
                  <a:lnTo>
                    <a:pt x="745236" y="24053"/>
                  </a:lnTo>
                  <a:lnTo>
                    <a:pt x="745236" y="48082"/>
                  </a:lnTo>
                  <a:lnTo>
                    <a:pt x="721182" y="48082"/>
                  </a:lnTo>
                  <a:lnTo>
                    <a:pt x="721182" y="72123"/>
                  </a:lnTo>
                  <a:lnTo>
                    <a:pt x="745236" y="72123"/>
                  </a:lnTo>
                  <a:lnTo>
                    <a:pt x="745236" y="48094"/>
                  </a:lnTo>
                  <a:lnTo>
                    <a:pt x="769277" y="48094"/>
                  </a:lnTo>
                  <a:lnTo>
                    <a:pt x="793318" y="48094"/>
                  </a:lnTo>
                  <a:lnTo>
                    <a:pt x="793318" y="24066"/>
                  </a:lnTo>
                  <a:lnTo>
                    <a:pt x="793318" y="0"/>
                  </a:lnTo>
                  <a:close/>
                </a:path>
                <a:path w="986155" h="96520">
                  <a:moveTo>
                    <a:pt x="865428" y="48082"/>
                  </a:moveTo>
                  <a:lnTo>
                    <a:pt x="841400" y="48082"/>
                  </a:lnTo>
                  <a:lnTo>
                    <a:pt x="841400" y="24066"/>
                  </a:lnTo>
                  <a:lnTo>
                    <a:pt x="841400" y="0"/>
                  </a:lnTo>
                  <a:lnTo>
                    <a:pt x="817359" y="0"/>
                  </a:lnTo>
                  <a:lnTo>
                    <a:pt x="817359" y="24053"/>
                  </a:lnTo>
                  <a:lnTo>
                    <a:pt x="817359" y="48094"/>
                  </a:lnTo>
                  <a:lnTo>
                    <a:pt x="841387" y="48094"/>
                  </a:lnTo>
                  <a:lnTo>
                    <a:pt x="841387" y="72123"/>
                  </a:lnTo>
                  <a:lnTo>
                    <a:pt x="865428" y="72123"/>
                  </a:lnTo>
                  <a:lnTo>
                    <a:pt x="865428" y="48082"/>
                  </a:lnTo>
                  <a:close/>
                </a:path>
                <a:path w="986155" h="96520">
                  <a:moveTo>
                    <a:pt x="913511" y="24053"/>
                  </a:moveTo>
                  <a:lnTo>
                    <a:pt x="889482" y="24053"/>
                  </a:lnTo>
                  <a:lnTo>
                    <a:pt x="889482" y="0"/>
                  </a:lnTo>
                  <a:lnTo>
                    <a:pt x="865428" y="0"/>
                  </a:lnTo>
                  <a:lnTo>
                    <a:pt x="865428" y="24066"/>
                  </a:lnTo>
                  <a:lnTo>
                    <a:pt x="889469" y="24066"/>
                  </a:lnTo>
                  <a:lnTo>
                    <a:pt x="889469" y="48094"/>
                  </a:lnTo>
                  <a:lnTo>
                    <a:pt x="913511" y="48094"/>
                  </a:lnTo>
                  <a:lnTo>
                    <a:pt x="913511" y="24053"/>
                  </a:lnTo>
                  <a:close/>
                </a:path>
                <a:path w="986155" h="96520">
                  <a:moveTo>
                    <a:pt x="985634" y="24053"/>
                  </a:moveTo>
                  <a:lnTo>
                    <a:pt x="961605" y="24053"/>
                  </a:lnTo>
                  <a:lnTo>
                    <a:pt x="961605" y="0"/>
                  </a:lnTo>
                  <a:lnTo>
                    <a:pt x="937552" y="0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94"/>
                  </a:lnTo>
                  <a:lnTo>
                    <a:pt x="985634" y="240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9753" y="5064962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4041" y="48082"/>
                  </a:move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24041" y="48082"/>
                  </a:lnTo>
                  <a:close/>
                </a:path>
                <a:path w="986155" h="144779">
                  <a:moveTo>
                    <a:pt x="216369" y="48082"/>
                  </a:moveTo>
                  <a:lnTo>
                    <a:pt x="192316" y="48082"/>
                  </a:lnTo>
                  <a:lnTo>
                    <a:pt x="192316" y="24041"/>
                  </a:lnTo>
                  <a:lnTo>
                    <a:pt x="168287" y="24041"/>
                  </a:lnTo>
                  <a:lnTo>
                    <a:pt x="168275" y="48082"/>
                  </a:lnTo>
                  <a:lnTo>
                    <a:pt x="168275" y="72123"/>
                  </a:lnTo>
                  <a:lnTo>
                    <a:pt x="144246" y="72123"/>
                  </a:lnTo>
                  <a:lnTo>
                    <a:pt x="120205" y="72123"/>
                  </a:lnTo>
                  <a:lnTo>
                    <a:pt x="120205" y="48082"/>
                  </a:lnTo>
                  <a:lnTo>
                    <a:pt x="144246" y="48082"/>
                  </a:lnTo>
                  <a:lnTo>
                    <a:pt x="168275" y="48082"/>
                  </a:lnTo>
                  <a:lnTo>
                    <a:pt x="168275" y="24041"/>
                  </a:lnTo>
                  <a:lnTo>
                    <a:pt x="144246" y="24041"/>
                  </a:lnTo>
                  <a:lnTo>
                    <a:pt x="120192" y="24041"/>
                  </a:lnTo>
                  <a:lnTo>
                    <a:pt x="120192" y="48082"/>
                  </a:lnTo>
                  <a:lnTo>
                    <a:pt x="96164" y="48082"/>
                  </a:lnTo>
                  <a:lnTo>
                    <a:pt x="96164" y="72123"/>
                  </a:lnTo>
                  <a:lnTo>
                    <a:pt x="120192" y="72123"/>
                  </a:lnTo>
                  <a:lnTo>
                    <a:pt x="120192" y="96164"/>
                  </a:lnTo>
                  <a:lnTo>
                    <a:pt x="96164" y="96164"/>
                  </a:lnTo>
                  <a:lnTo>
                    <a:pt x="72123" y="96164"/>
                  </a:lnTo>
                  <a:lnTo>
                    <a:pt x="72123" y="72123"/>
                  </a:lnTo>
                  <a:lnTo>
                    <a:pt x="72123" y="48082"/>
                  </a:lnTo>
                  <a:lnTo>
                    <a:pt x="96164" y="48082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48069" y="24041"/>
                  </a:lnTo>
                  <a:lnTo>
                    <a:pt x="48069" y="48082"/>
                  </a:lnTo>
                  <a:lnTo>
                    <a:pt x="48069" y="72123"/>
                  </a:lnTo>
                  <a:lnTo>
                    <a:pt x="24041" y="72123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0" y="144246"/>
                  </a:lnTo>
                  <a:lnTo>
                    <a:pt x="24041" y="144246"/>
                  </a:lnTo>
                  <a:lnTo>
                    <a:pt x="48082" y="144246"/>
                  </a:lnTo>
                  <a:lnTo>
                    <a:pt x="48082" y="120205"/>
                  </a:lnTo>
                  <a:lnTo>
                    <a:pt x="48082" y="96177"/>
                  </a:lnTo>
                  <a:lnTo>
                    <a:pt x="72123" y="96177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144246"/>
                  </a:lnTo>
                  <a:lnTo>
                    <a:pt x="120205" y="144246"/>
                  </a:lnTo>
                  <a:lnTo>
                    <a:pt x="120205" y="120205"/>
                  </a:lnTo>
                  <a:lnTo>
                    <a:pt x="120205" y="96177"/>
                  </a:lnTo>
                  <a:lnTo>
                    <a:pt x="144246" y="96177"/>
                  </a:lnTo>
                  <a:lnTo>
                    <a:pt x="168275" y="96177"/>
                  </a:lnTo>
                  <a:lnTo>
                    <a:pt x="168275" y="120205"/>
                  </a:lnTo>
                  <a:lnTo>
                    <a:pt x="192316" y="120205"/>
                  </a:lnTo>
                  <a:lnTo>
                    <a:pt x="192316" y="96164"/>
                  </a:lnTo>
                  <a:lnTo>
                    <a:pt x="168287" y="96164"/>
                  </a:lnTo>
                  <a:lnTo>
                    <a:pt x="168287" y="72123"/>
                  </a:lnTo>
                  <a:lnTo>
                    <a:pt x="192316" y="72123"/>
                  </a:lnTo>
                  <a:lnTo>
                    <a:pt x="216369" y="72123"/>
                  </a:lnTo>
                  <a:lnTo>
                    <a:pt x="216369" y="48082"/>
                  </a:lnTo>
                  <a:close/>
                </a:path>
                <a:path w="986155" h="144779">
                  <a:moveTo>
                    <a:pt x="336562" y="48082"/>
                  </a:moveTo>
                  <a:lnTo>
                    <a:pt x="312521" y="48082"/>
                  </a:lnTo>
                  <a:lnTo>
                    <a:pt x="312521" y="72123"/>
                  </a:lnTo>
                  <a:lnTo>
                    <a:pt x="288493" y="72123"/>
                  </a:lnTo>
                  <a:lnTo>
                    <a:pt x="264439" y="72123"/>
                  </a:lnTo>
                  <a:lnTo>
                    <a:pt x="264439" y="48082"/>
                  </a:lnTo>
                  <a:lnTo>
                    <a:pt x="288480" y="48082"/>
                  </a:lnTo>
                  <a:lnTo>
                    <a:pt x="312521" y="48082"/>
                  </a:lnTo>
                  <a:lnTo>
                    <a:pt x="312521" y="24041"/>
                  </a:lnTo>
                  <a:lnTo>
                    <a:pt x="288493" y="24041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40398" y="48082"/>
                  </a:lnTo>
                  <a:lnTo>
                    <a:pt x="240398" y="72123"/>
                  </a:lnTo>
                  <a:lnTo>
                    <a:pt x="240398" y="96164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88493" y="120205"/>
                  </a:lnTo>
                  <a:lnTo>
                    <a:pt x="288493" y="96177"/>
                  </a:lnTo>
                  <a:lnTo>
                    <a:pt x="312521" y="96177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77"/>
                  </a:lnTo>
                  <a:lnTo>
                    <a:pt x="336562" y="72123"/>
                  </a:lnTo>
                  <a:lnTo>
                    <a:pt x="336562" y="48082"/>
                  </a:lnTo>
                  <a:close/>
                </a:path>
                <a:path w="986155" h="144779">
                  <a:moveTo>
                    <a:pt x="649071" y="0"/>
                  </a:moveTo>
                  <a:lnTo>
                    <a:pt x="625030" y="0"/>
                  </a:lnTo>
                  <a:lnTo>
                    <a:pt x="625030" y="24066"/>
                  </a:lnTo>
                  <a:lnTo>
                    <a:pt x="649071" y="24066"/>
                  </a:lnTo>
                  <a:lnTo>
                    <a:pt x="649071" y="0"/>
                  </a:lnTo>
                  <a:close/>
                </a:path>
                <a:path w="986155" h="144779">
                  <a:moveTo>
                    <a:pt x="985634" y="48082"/>
                  </a:moveTo>
                  <a:lnTo>
                    <a:pt x="961593" y="48082"/>
                  </a:lnTo>
                  <a:lnTo>
                    <a:pt x="961593" y="72123"/>
                  </a:lnTo>
                  <a:lnTo>
                    <a:pt x="937552" y="72123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24066"/>
                  </a:lnTo>
                  <a:lnTo>
                    <a:pt x="913511" y="0"/>
                  </a:lnTo>
                  <a:lnTo>
                    <a:pt x="889482" y="0"/>
                  </a:lnTo>
                  <a:lnTo>
                    <a:pt x="865428" y="0"/>
                  </a:lnTo>
                  <a:lnTo>
                    <a:pt x="841387" y="0"/>
                  </a:lnTo>
                  <a:lnTo>
                    <a:pt x="841387" y="24041"/>
                  </a:lnTo>
                  <a:lnTo>
                    <a:pt x="841387" y="48082"/>
                  </a:lnTo>
                  <a:lnTo>
                    <a:pt x="841387" y="72123"/>
                  </a:lnTo>
                  <a:lnTo>
                    <a:pt x="841387" y="96164"/>
                  </a:lnTo>
                  <a:lnTo>
                    <a:pt x="817359" y="96164"/>
                  </a:lnTo>
                  <a:lnTo>
                    <a:pt x="817359" y="72123"/>
                  </a:lnTo>
                  <a:lnTo>
                    <a:pt x="817359" y="48082"/>
                  </a:lnTo>
                  <a:lnTo>
                    <a:pt x="817359" y="24041"/>
                  </a:lnTo>
                  <a:lnTo>
                    <a:pt x="793318" y="24041"/>
                  </a:lnTo>
                  <a:lnTo>
                    <a:pt x="769277" y="24041"/>
                  </a:lnTo>
                  <a:lnTo>
                    <a:pt x="769277" y="48082"/>
                  </a:lnTo>
                  <a:lnTo>
                    <a:pt x="769277" y="72123"/>
                  </a:lnTo>
                  <a:lnTo>
                    <a:pt x="769277" y="96164"/>
                  </a:lnTo>
                  <a:lnTo>
                    <a:pt x="745236" y="96164"/>
                  </a:lnTo>
                  <a:lnTo>
                    <a:pt x="745236" y="0"/>
                  </a:lnTo>
                  <a:lnTo>
                    <a:pt x="721182" y="0"/>
                  </a:lnTo>
                  <a:lnTo>
                    <a:pt x="721182" y="24041"/>
                  </a:lnTo>
                  <a:lnTo>
                    <a:pt x="697153" y="24041"/>
                  </a:lnTo>
                  <a:lnTo>
                    <a:pt x="697153" y="0"/>
                  </a:lnTo>
                  <a:lnTo>
                    <a:pt x="673112" y="0"/>
                  </a:lnTo>
                  <a:lnTo>
                    <a:pt x="673112" y="24066"/>
                  </a:lnTo>
                  <a:lnTo>
                    <a:pt x="697153" y="24066"/>
                  </a:lnTo>
                  <a:lnTo>
                    <a:pt x="697153" y="48082"/>
                  </a:lnTo>
                  <a:lnTo>
                    <a:pt x="721182" y="48082"/>
                  </a:lnTo>
                  <a:lnTo>
                    <a:pt x="721182" y="72123"/>
                  </a:lnTo>
                  <a:lnTo>
                    <a:pt x="697153" y="72123"/>
                  </a:lnTo>
                  <a:lnTo>
                    <a:pt x="673125" y="72123"/>
                  </a:lnTo>
                  <a:lnTo>
                    <a:pt x="673125" y="48082"/>
                  </a:lnTo>
                  <a:lnTo>
                    <a:pt x="649071" y="48082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73112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25" y="120205"/>
                  </a:lnTo>
                  <a:lnTo>
                    <a:pt x="673125" y="96177"/>
                  </a:lnTo>
                  <a:lnTo>
                    <a:pt x="697153" y="96177"/>
                  </a:lnTo>
                  <a:lnTo>
                    <a:pt x="721182" y="96177"/>
                  </a:lnTo>
                  <a:lnTo>
                    <a:pt x="745236" y="96177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77"/>
                  </a:lnTo>
                  <a:lnTo>
                    <a:pt x="793305" y="96177"/>
                  </a:lnTo>
                  <a:lnTo>
                    <a:pt x="793305" y="120205"/>
                  </a:lnTo>
                  <a:lnTo>
                    <a:pt x="817359" y="120205"/>
                  </a:lnTo>
                  <a:lnTo>
                    <a:pt x="841387" y="120205"/>
                  </a:lnTo>
                  <a:lnTo>
                    <a:pt x="865428" y="120205"/>
                  </a:lnTo>
                  <a:lnTo>
                    <a:pt x="889482" y="120205"/>
                  </a:lnTo>
                  <a:lnTo>
                    <a:pt x="889482" y="96164"/>
                  </a:lnTo>
                  <a:lnTo>
                    <a:pt x="865428" y="96164"/>
                  </a:lnTo>
                  <a:lnTo>
                    <a:pt x="865428" y="72123"/>
                  </a:lnTo>
                  <a:lnTo>
                    <a:pt x="865428" y="48082"/>
                  </a:lnTo>
                  <a:lnTo>
                    <a:pt x="865428" y="24066"/>
                  </a:lnTo>
                  <a:lnTo>
                    <a:pt x="889469" y="24066"/>
                  </a:lnTo>
                  <a:lnTo>
                    <a:pt x="889469" y="48082"/>
                  </a:lnTo>
                  <a:lnTo>
                    <a:pt x="889469" y="72123"/>
                  </a:lnTo>
                  <a:lnTo>
                    <a:pt x="913511" y="72123"/>
                  </a:lnTo>
                  <a:lnTo>
                    <a:pt x="913511" y="96177"/>
                  </a:lnTo>
                  <a:lnTo>
                    <a:pt x="937552" y="96177"/>
                  </a:lnTo>
                  <a:lnTo>
                    <a:pt x="961593" y="96177"/>
                  </a:lnTo>
                  <a:lnTo>
                    <a:pt x="961593" y="120205"/>
                  </a:lnTo>
                  <a:lnTo>
                    <a:pt x="985634" y="120205"/>
                  </a:lnTo>
                  <a:lnTo>
                    <a:pt x="985634" y="96164"/>
                  </a:lnTo>
                  <a:lnTo>
                    <a:pt x="961605" y="96164"/>
                  </a:lnTo>
                  <a:lnTo>
                    <a:pt x="961605" y="72123"/>
                  </a:lnTo>
                  <a:lnTo>
                    <a:pt x="985634" y="72123"/>
                  </a:lnTo>
                  <a:lnTo>
                    <a:pt x="985634" y="48082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605" y="0"/>
                  </a:lnTo>
                  <a:lnTo>
                    <a:pt x="937552" y="0"/>
                  </a:lnTo>
                  <a:lnTo>
                    <a:pt x="937552" y="24066"/>
                  </a:lnTo>
                  <a:lnTo>
                    <a:pt x="961593" y="24066"/>
                  </a:lnTo>
                  <a:lnTo>
                    <a:pt x="985634" y="24066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9753" y="5185168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4041" y="24028"/>
                  </a:moveTo>
                  <a:lnTo>
                    <a:pt x="0" y="24028"/>
                  </a:lnTo>
                  <a:lnTo>
                    <a:pt x="0" y="48069"/>
                  </a:lnTo>
                  <a:lnTo>
                    <a:pt x="24041" y="48069"/>
                  </a:lnTo>
                  <a:lnTo>
                    <a:pt x="24041" y="24028"/>
                  </a:lnTo>
                  <a:close/>
                </a:path>
                <a:path w="986155" h="144779">
                  <a:moveTo>
                    <a:pt x="96164" y="72110"/>
                  </a:moveTo>
                  <a:lnTo>
                    <a:pt x="72123" y="72110"/>
                  </a:lnTo>
                  <a:lnTo>
                    <a:pt x="72123" y="48069"/>
                  </a:lnTo>
                  <a:lnTo>
                    <a:pt x="48069" y="48069"/>
                  </a:lnTo>
                  <a:lnTo>
                    <a:pt x="48069" y="72110"/>
                  </a:lnTo>
                  <a:lnTo>
                    <a:pt x="24041" y="72110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0" y="120192"/>
                  </a:lnTo>
                  <a:lnTo>
                    <a:pt x="24041" y="120192"/>
                  </a:lnTo>
                  <a:lnTo>
                    <a:pt x="24041" y="96151"/>
                  </a:lnTo>
                  <a:lnTo>
                    <a:pt x="48069" y="96151"/>
                  </a:lnTo>
                  <a:lnTo>
                    <a:pt x="48069" y="120192"/>
                  </a:lnTo>
                  <a:lnTo>
                    <a:pt x="24041" y="120192"/>
                  </a:lnTo>
                  <a:lnTo>
                    <a:pt x="24041" y="144246"/>
                  </a:lnTo>
                  <a:lnTo>
                    <a:pt x="48069" y="144246"/>
                  </a:lnTo>
                  <a:lnTo>
                    <a:pt x="72123" y="144246"/>
                  </a:lnTo>
                  <a:lnTo>
                    <a:pt x="72123" y="120192"/>
                  </a:lnTo>
                  <a:lnTo>
                    <a:pt x="72123" y="96151"/>
                  </a:lnTo>
                  <a:lnTo>
                    <a:pt x="96164" y="96151"/>
                  </a:lnTo>
                  <a:lnTo>
                    <a:pt x="96164" y="72110"/>
                  </a:lnTo>
                  <a:close/>
                </a:path>
                <a:path w="986155" h="144779">
                  <a:moveTo>
                    <a:pt x="144246" y="120192"/>
                  </a:moveTo>
                  <a:lnTo>
                    <a:pt x="120205" y="120192"/>
                  </a:lnTo>
                  <a:lnTo>
                    <a:pt x="120205" y="96151"/>
                  </a:lnTo>
                  <a:lnTo>
                    <a:pt x="96164" y="96151"/>
                  </a:lnTo>
                  <a:lnTo>
                    <a:pt x="96164" y="120192"/>
                  </a:lnTo>
                  <a:lnTo>
                    <a:pt x="120192" y="120192"/>
                  </a:lnTo>
                  <a:lnTo>
                    <a:pt x="120192" y="144246"/>
                  </a:lnTo>
                  <a:lnTo>
                    <a:pt x="144246" y="144246"/>
                  </a:lnTo>
                  <a:lnTo>
                    <a:pt x="144246" y="120192"/>
                  </a:lnTo>
                  <a:close/>
                </a:path>
                <a:path w="986155" h="144779">
                  <a:moveTo>
                    <a:pt x="216369" y="24028"/>
                  </a:moveTo>
                  <a:lnTo>
                    <a:pt x="192316" y="24028"/>
                  </a:lnTo>
                  <a:lnTo>
                    <a:pt x="192316" y="0"/>
                  </a:lnTo>
                  <a:lnTo>
                    <a:pt x="168287" y="0"/>
                  </a:lnTo>
                  <a:lnTo>
                    <a:pt x="168275" y="24041"/>
                  </a:lnTo>
                  <a:lnTo>
                    <a:pt x="168275" y="48069"/>
                  </a:lnTo>
                  <a:lnTo>
                    <a:pt x="144246" y="48069"/>
                  </a:lnTo>
                  <a:lnTo>
                    <a:pt x="144246" y="24041"/>
                  </a:lnTo>
                  <a:lnTo>
                    <a:pt x="168275" y="24041"/>
                  </a:lnTo>
                  <a:lnTo>
                    <a:pt x="168275" y="0"/>
                  </a:lnTo>
                  <a:lnTo>
                    <a:pt x="144246" y="0"/>
                  </a:lnTo>
                  <a:lnTo>
                    <a:pt x="144246" y="24028"/>
                  </a:lnTo>
                  <a:lnTo>
                    <a:pt x="120205" y="24028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96164" y="24028"/>
                  </a:lnTo>
                  <a:lnTo>
                    <a:pt x="72123" y="24028"/>
                  </a:lnTo>
                  <a:lnTo>
                    <a:pt x="72123" y="48069"/>
                  </a:lnTo>
                  <a:lnTo>
                    <a:pt x="96164" y="48069"/>
                  </a:lnTo>
                  <a:lnTo>
                    <a:pt x="96164" y="24041"/>
                  </a:lnTo>
                  <a:lnTo>
                    <a:pt x="120192" y="24041"/>
                  </a:lnTo>
                  <a:lnTo>
                    <a:pt x="120192" y="48069"/>
                  </a:lnTo>
                  <a:lnTo>
                    <a:pt x="120192" y="72123"/>
                  </a:lnTo>
                  <a:lnTo>
                    <a:pt x="144246" y="72123"/>
                  </a:lnTo>
                  <a:lnTo>
                    <a:pt x="168275" y="72123"/>
                  </a:lnTo>
                  <a:lnTo>
                    <a:pt x="192316" y="72123"/>
                  </a:lnTo>
                  <a:lnTo>
                    <a:pt x="192316" y="48069"/>
                  </a:lnTo>
                  <a:lnTo>
                    <a:pt x="216369" y="48069"/>
                  </a:lnTo>
                  <a:lnTo>
                    <a:pt x="216369" y="24028"/>
                  </a:lnTo>
                  <a:close/>
                </a:path>
                <a:path w="986155" h="144779">
                  <a:moveTo>
                    <a:pt x="264439" y="120192"/>
                  </a:moveTo>
                  <a:lnTo>
                    <a:pt x="240398" y="120192"/>
                  </a:lnTo>
                  <a:lnTo>
                    <a:pt x="240398" y="144246"/>
                  </a:lnTo>
                  <a:lnTo>
                    <a:pt x="264439" y="144246"/>
                  </a:lnTo>
                  <a:lnTo>
                    <a:pt x="264439" y="120192"/>
                  </a:lnTo>
                  <a:close/>
                </a:path>
                <a:path w="986155" h="144779">
                  <a:moveTo>
                    <a:pt x="264439" y="0"/>
                  </a:moveTo>
                  <a:lnTo>
                    <a:pt x="240398" y="0"/>
                  </a:lnTo>
                  <a:lnTo>
                    <a:pt x="240398" y="24041"/>
                  </a:lnTo>
                  <a:lnTo>
                    <a:pt x="264439" y="24041"/>
                  </a:lnTo>
                  <a:lnTo>
                    <a:pt x="264439" y="0"/>
                  </a:lnTo>
                  <a:close/>
                </a:path>
                <a:path w="986155" h="144779">
                  <a:moveTo>
                    <a:pt x="312521" y="120192"/>
                  </a:moveTo>
                  <a:lnTo>
                    <a:pt x="288480" y="120192"/>
                  </a:lnTo>
                  <a:lnTo>
                    <a:pt x="288480" y="144246"/>
                  </a:lnTo>
                  <a:lnTo>
                    <a:pt x="312521" y="144246"/>
                  </a:lnTo>
                  <a:lnTo>
                    <a:pt x="312521" y="120192"/>
                  </a:lnTo>
                  <a:close/>
                </a:path>
                <a:path w="986155" h="144779">
                  <a:moveTo>
                    <a:pt x="336562" y="24028"/>
                  </a:moveTo>
                  <a:lnTo>
                    <a:pt x="312521" y="24028"/>
                  </a:lnTo>
                  <a:lnTo>
                    <a:pt x="312521" y="0"/>
                  </a:lnTo>
                  <a:lnTo>
                    <a:pt x="288480" y="0"/>
                  </a:lnTo>
                  <a:lnTo>
                    <a:pt x="288480" y="24028"/>
                  </a:lnTo>
                  <a:lnTo>
                    <a:pt x="288480" y="48069"/>
                  </a:lnTo>
                  <a:lnTo>
                    <a:pt x="288480" y="72110"/>
                  </a:lnTo>
                  <a:lnTo>
                    <a:pt x="264439" y="72110"/>
                  </a:lnTo>
                  <a:lnTo>
                    <a:pt x="264439" y="48069"/>
                  </a:lnTo>
                  <a:lnTo>
                    <a:pt x="240398" y="48069"/>
                  </a:lnTo>
                  <a:lnTo>
                    <a:pt x="240398" y="72110"/>
                  </a:lnTo>
                  <a:lnTo>
                    <a:pt x="216357" y="72110"/>
                  </a:lnTo>
                  <a:lnTo>
                    <a:pt x="216357" y="96151"/>
                  </a:lnTo>
                  <a:lnTo>
                    <a:pt x="192316" y="96151"/>
                  </a:lnTo>
                  <a:lnTo>
                    <a:pt x="168287" y="96151"/>
                  </a:lnTo>
                  <a:lnTo>
                    <a:pt x="144246" y="96151"/>
                  </a:lnTo>
                  <a:lnTo>
                    <a:pt x="144246" y="120192"/>
                  </a:lnTo>
                  <a:lnTo>
                    <a:pt x="168275" y="120192"/>
                  </a:lnTo>
                  <a:lnTo>
                    <a:pt x="168275" y="144246"/>
                  </a:lnTo>
                  <a:lnTo>
                    <a:pt x="192316" y="144246"/>
                  </a:lnTo>
                  <a:lnTo>
                    <a:pt x="192316" y="120192"/>
                  </a:lnTo>
                  <a:lnTo>
                    <a:pt x="216369" y="120192"/>
                  </a:lnTo>
                  <a:lnTo>
                    <a:pt x="216369" y="96151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88493" y="96151"/>
                  </a:lnTo>
                  <a:lnTo>
                    <a:pt x="288493" y="72123"/>
                  </a:lnTo>
                  <a:lnTo>
                    <a:pt x="312521" y="72123"/>
                  </a:lnTo>
                  <a:lnTo>
                    <a:pt x="312521" y="96151"/>
                  </a:lnTo>
                  <a:lnTo>
                    <a:pt x="336562" y="96151"/>
                  </a:lnTo>
                  <a:lnTo>
                    <a:pt x="336562" y="72123"/>
                  </a:lnTo>
                  <a:lnTo>
                    <a:pt x="336562" y="48069"/>
                  </a:lnTo>
                  <a:lnTo>
                    <a:pt x="336562" y="24028"/>
                  </a:lnTo>
                  <a:close/>
                </a:path>
                <a:path w="986155" h="144779">
                  <a:moveTo>
                    <a:pt x="721194" y="96151"/>
                  </a:moveTo>
                  <a:lnTo>
                    <a:pt x="697153" y="96151"/>
                  </a:lnTo>
                  <a:lnTo>
                    <a:pt x="697153" y="120192"/>
                  </a:lnTo>
                  <a:lnTo>
                    <a:pt x="721194" y="120192"/>
                  </a:lnTo>
                  <a:lnTo>
                    <a:pt x="721194" y="96151"/>
                  </a:lnTo>
                  <a:close/>
                </a:path>
                <a:path w="986155" h="144779">
                  <a:moveTo>
                    <a:pt x="769277" y="120192"/>
                  </a:moveTo>
                  <a:lnTo>
                    <a:pt x="745236" y="120192"/>
                  </a:lnTo>
                  <a:lnTo>
                    <a:pt x="745236" y="144246"/>
                  </a:lnTo>
                  <a:lnTo>
                    <a:pt x="769277" y="144246"/>
                  </a:lnTo>
                  <a:lnTo>
                    <a:pt x="769277" y="120192"/>
                  </a:lnTo>
                  <a:close/>
                </a:path>
                <a:path w="986155" h="144779">
                  <a:moveTo>
                    <a:pt x="769277" y="72110"/>
                  </a:moveTo>
                  <a:lnTo>
                    <a:pt x="745236" y="72110"/>
                  </a:lnTo>
                  <a:lnTo>
                    <a:pt x="745236" y="48069"/>
                  </a:lnTo>
                  <a:lnTo>
                    <a:pt x="721182" y="48069"/>
                  </a:lnTo>
                  <a:lnTo>
                    <a:pt x="721182" y="72123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69277" y="96151"/>
                  </a:lnTo>
                  <a:lnTo>
                    <a:pt x="769277" y="72110"/>
                  </a:lnTo>
                  <a:close/>
                </a:path>
                <a:path w="986155" h="144779">
                  <a:moveTo>
                    <a:pt x="793318" y="96151"/>
                  </a:moveTo>
                  <a:lnTo>
                    <a:pt x="769277" y="96151"/>
                  </a:lnTo>
                  <a:lnTo>
                    <a:pt x="769277" y="120192"/>
                  </a:lnTo>
                  <a:lnTo>
                    <a:pt x="793318" y="120192"/>
                  </a:lnTo>
                  <a:lnTo>
                    <a:pt x="793318" y="96151"/>
                  </a:lnTo>
                  <a:close/>
                </a:path>
                <a:path w="986155" h="144779">
                  <a:moveTo>
                    <a:pt x="865428" y="96151"/>
                  </a:moveTo>
                  <a:lnTo>
                    <a:pt x="841387" y="96151"/>
                  </a:lnTo>
                  <a:lnTo>
                    <a:pt x="841387" y="120192"/>
                  </a:lnTo>
                  <a:lnTo>
                    <a:pt x="865428" y="120192"/>
                  </a:lnTo>
                  <a:lnTo>
                    <a:pt x="865428" y="96151"/>
                  </a:lnTo>
                  <a:close/>
                </a:path>
                <a:path w="986155" h="144779">
                  <a:moveTo>
                    <a:pt x="889482" y="0"/>
                  </a:moveTo>
                  <a:lnTo>
                    <a:pt x="865428" y="0"/>
                  </a:lnTo>
                  <a:lnTo>
                    <a:pt x="841387" y="0"/>
                  </a:lnTo>
                  <a:lnTo>
                    <a:pt x="841387" y="24028"/>
                  </a:lnTo>
                  <a:lnTo>
                    <a:pt x="817359" y="24028"/>
                  </a:lnTo>
                  <a:lnTo>
                    <a:pt x="817359" y="0"/>
                  </a:lnTo>
                  <a:lnTo>
                    <a:pt x="793318" y="0"/>
                  </a:lnTo>
                  <a:lnTo>
                    <a:pt x="697153" y="0"/>
                  </a:lnTo>
                  <a:lnTo>
                    <a:pt x="697153" y="24028"/>
                  </a:lnTo>
                  <a:lnTo>
                    <a:pt x="673125" y="24028"/>
                  </a:lnTo>
                  <a:lnTo>
                    <a:pt x="673125" y="0"/>
                  </a:lnTo>
                  <a:lnTo>
                    <a:pt x="649071" y="0"/>
                  </a:lnTo>
                  <a:lnTo>
                    <a:pt x="649071" y="24041"/>
                  </a:lnTo>
                  <a:lnTo>
                    <a:pt x="673112" y="24041"/>
                  </a:lnTo>
                  <a:lnTo>
                    <a:pt x="673112" y="48069"/>
                  </a:lnTo>
                  <a:lnTo>
                    <a:pt x="649071" y="48069"/>
                  </a:lnTo>
                  <a:lnTo>
                    <a:pt x="649071" y="72110"/>
                  </a:lnTo>
                  <a:lnTo>
                    <a:pt x="649071" y="96151"/>
                  </a:lnTo>
                  <a:lnTo>
                    <a:pt x="649071" y="120192"/>
                  </a:lnTo>
                  <a:lnTo>
                    <a:pt x="649071" y="144246"/>
                  </a:lnTo>
                  <a:lnTo>
                    <a:pt x="673125" y="144246"/>
                  </a:lnTo>
                  <a:lnTo>
                    <a:pt x="673125" y="48069"/>
                  </a:lnTo>
                  <a:lnTo>
                    <a:pt x="697153" y="48069"/>
                  </a:lnTo>
                  <a:lnTo>
                    <a:pt x="697153" y="24041"/>
                  </a:lnTo>
                  <a:lnTo>
                    <a:pt x="721182" y="24041"/>
                  </a:lnTo>
                  <a:lnTo>
                    <a:pt x="745236" y="24041"/>
                  </a:lnTo>
                  <a:lnTo>
                    <a:pt x="769277" y="24041"/>
                  </a:lnTo>
                  <a:lnTo>
                    <a:pt x="793305" y="24041"/>
                  </a:lnTo>
                  <a:lnTo>
                    <a:pt x="793305" y="48069"/>
                  </a:lnTo>
                  <a:lnTo>
                    <a:pt x="793305" y="72123"/>
                  </a:lnTo>
                  <a:lnTo>
                    <a:pt x="817359" y="72123"/>
                  </a:lnTo>
                  <a:lnTo>
                    <a:pt x="817359" y="48069"/>
                  </a:lnTo>
                  <a:lnTo>
                    <a:pt x="841400" y="48069"/>
                  </a:lnTo>
                  <a:lnTo>
                    <a:pt x="841400" y="24041"/>
                  </a:lnTo>
                  <a:lnTo>
                    <a:pt x="865428" y="24041"/>
                  </a:lnTo>
                  <a:lnTo>
                    <a:pt x="865428" y="48069"/>
                  </a:lnTo>
                  <a:lnTo>
                    <a:pt x="865428" y="72110"/>
                  </a:lnTo>
                  <a:lnTo>
                    <a:pt x="865428" y="96151"/>
                  </a:lnTo>
                  <a:lnTo>
                    <a:pt x="889482" y="96151"/>
                  </a:lnTo>
                  <a:lnTo>
                    <a:pt x="889482" y="24028"/>
                  </a:lnTo>
                  <a:lnTo>
                    <a:pt x="889482" y="0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61593" y="24028"/>
                  </a:lnTo>
                  <a:lnTo>
                    <a:pt x="937552" y="24028"/>
                  </a:lnTo>
                  <a:lnTo>
                    <a:pt x="937552" y="48069"/>
                  </a:lnTo>
                  <a:lnTo>
                    <a:pt x="913511" y="48069"/>
                  </a:lnTo>
                  <a:lnTo>
                    <a:pt x="913511" y="72110"/>
                  </a:lnTo>
                  <a:lnTo>
                    <a:pt x="913511" y="96151"/>
                  </a:lnTo>
                  <a:lnTo>
                    <a:pt x="913511" y="120192"/>
                  </a:lnTo>
                  <a:lnTo>
                    <a:pt x="937552" y="120192"/>
                  </a:lnTo>
                  <a:lnTo>
                    <a:pt x="937552" y="96151"/>
                  </a:lnTo>
                  <a:lnTo>
                    <a:pt x="937552" y="72123"/>
                  </a:lnTo>
                  <a:lnTo>
                    <a:pt x="961605" y="72123"/>
                  </a:lnTo>
                  <a:lnTo>
                    <a:pt x="961605" y="48069"/>
                  </a:lnTo>
                  <a:lnTo>
                    <a:pt x="985634" y="48069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9753" y="5305361"/>
              <a:ext cx="986155" cy="120650"/>
            </a:xfrm>
            <a:custGeom>
              <a:avLst/>
              <a:gdLst/>
              <a:ahLst/>
              <a:cxnLst/>
              <a:rect l="l" t="t" r="r" b="b"/>
              <a:pathLst>
                <a:path w="986155" h="120650">
                  <a:moveTo>
                    <a:pt x="168287" y="72110"/>
                  </a:moveTo>
                  <a:lnTo>
                    <a:pt x="144246" y="72110"/>
                  </a:lnTo>
                  <a:lnTo>
                    <a:pt x="144246" y="48082"/>
                  </a:lnTo>
                  <a:lnTo>
                    <a:pt x="120205" y="48082"/>
                  </a:lnTo>
                  <a:lnTo>
                    <a:pt x="120205" y="24041"/>
                  </a:lnTo>
                  <a:lnTo>
                    <a:pt x="120192" y="48082"/>
                  </a:lnTo>
                  <a:lnTo>
                    <a:pt x="120192" y="72110"/>
                  </a:lnTo>
                  <a:lnTo>
                    <a:pt x="96164" y="72110"/>
                  </a:lnTo>
                  <a:lnTo>
                    <a:pt x="96164" y="48082"/>
                  </a:lnTo>
                  <a:lnTo>
                    <a:pt x="120192" y="48082"/>
                  </a:lnTo>
                  <a:lnTo>
                    <a:pt x="120192" y="24041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72123" y="48082"/>
                  </a:lnTo>
                  <a:lnTo>
                    <a:pt x="72123" y="72110"/>
                  </a:lnTo>
                  <a:lnTo>
                    <a:pt x="48082" y="72110"/>
                  </a:lnTo>
                  <a:lnTo>
                    <a:pt x="48082" y="48082"/>
                  </a:lnTo>
                  <a:lnTo>
                    <a:pt x="72123" y="48082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24041" y="24041"/>
                  </a:lnTo>
                  <a:lnTo>
                    <a:pt x="24041" y="48082"/>
                  </a:lnTo>
                  <a:lnTo>
                    <a:pt x="0" y="48082"/>
                  </a:lnTo>
                  <a:lnTo>
                    <a:pt x="0" y="72110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96164"/>
                  </a:lnTo>
                  <a:lnTo>
                    <a:pt x="48069" y="96164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96164"/>
                  </a:lnTo>
                  <a:lnTo>
                    <a:pt x="120192" y="96164"/>
                  </a:lnTo>
                  <a:lnTo>
                    <a:pt x="120192" y="120205"/>
                  </a:lnTo>
                  <a:lnTo>
                    <a:pt x="144246" y="120205"/>
                  </a:lnTo>
                  <a:lnTo>
                    <a:pt x="144246" y="96164"/>
                  </a:lnTo>
                  <a:lnTo>
                    <a:pt x="120205" y="96164"/>
                  </a:lnTo>
                  <a:lnTo>
                    <a:pt x="120205" y="72136"/>
                  </a:lnTo>
                  <a:lnTo>
                    <a:pt x="144246" y="72136"/>
                  </a:lnTo>
                  <a:lnTo>
                    <a:pt x="144246" y="96164"/>
                  </a:lnTo>
                  <a:lnTo>
                    <a:pt x="168287" y="96164"/>
                  </a:lnTo>
                  <a:lnTo>
                    <a:pt x="168287" y="72110"/>
                  </a:lnTo>
                  <a:close/>
                </a:path>
                <a:path w="986155" h="120650">
                  <a:moveTo>
                    <a:pt x="192316" y="24041"/>
                  </a:moveTo>
                  <a:lnTo>
                    <a:pt x="168287" y="24041"/>
                  </a:lnTo>
                  <a:lnTo>
                    <a:pt x="144246" y="24041"/>
                  </a:lnTo>
                  <a:lnTo>
                    <a:pt x="144246" y="48082"/>
                  </a:lnTo>
                  <a:lnTo>
                    <a:pt x="168275" y="48082"/>
                  </a:lnTo>
                  <a:lnTo>
                    <a:pt x="192316" y="48082"/>
                  </a:lnTo>
                  <a:lnTo>
                    <a:pt x="192316" y="24041"/>
                  </a:lnTo>
                  <a:close/>
                </a:path>
                <a:path w="986155" h="120650">
                  <a:moveTo>
                    <a:pt x="264439" y="24041"/>
                  </a:moveTo>
                  <a:lnTo>
                    <a:pt x="240398" y="24041"/>
                  </a:lnTo>
                  <a:lnTo>
                    <a:pt x="216357" y="24041"/>
                  </a:lnTo>
                  <a:lnTo>
                    <a:pt x="216357" y="48082"/>
                  </a:lnTo>
                  <a:lnTo>
                    <a:pt x="192316" y="48082"/>
                  </a:lnTo>
                  <a:lnTo>
                    <a:pt x="192316" y="72136"/>
                  </a:lnTo>
                  <a:lnTo>
                    <a:pt x="216369" y="72136"/>
                  </a:lnTo>
                  <a:lnTo>
                    <a:pt x="216369" y="48082"/>
                  </a:lnTo>
                  <a:lnTo>
                    <a:pt x="240398" y="48082"/>
                  </a:lnTo>
                  <a:lnTo>
                    <a:pt x="264439" y="48082"/>
                  </a:lnTo>
                  <a:lnTo>
                    <a:pt x="264439" y="24041"/>
                  </a:lnTo>
                  <a:close/>
                </a:path>
                <a:path w="986155" h="120650">
                  <a:moveTo>
                    <a:pt x="336562" y="72110"/>
                  </a:moveTo>
                  <a:lnTo>
                    <a:pt x="312521" y="72110"/>
                  </a:lnTo>
                  <a:lnTo>
                    <a:pt x="312521" y="48082"/>
                  </a:lnTo>
                  <a:lnTo>
                    <a:pt x="312521" y="24041"/>
                  </a:lnTo>
                  <a:lnTo>
                    <a:pt x="288480" y="24041"/>
                  </a:lnTo>
                  <a:lnTo>
                    <a:pt x="288480" y="48082"/>
                  </a:lnTo>
                  <a:lnTo>
                    <a:pt x="264439" y="48082"/>
                  </a:lnTo>
                  <a:lnTo>
                    <a:pt x="264439" y="72110"/>
                  </a:lnTo>
                  <a:lnTo>
                    <a:pt x="240398" y="72110"/>
                  </a:lnTo>
                  <a:lnTo>
                    <a:pt x="240398" y="96164"/>
                  </a:lnTo>
                  <a:lnTo>
                    <a:pt x="216369" y="96164"/>
                  </a:lnTo>
                  <a:lnTo>
                    <a:pt x="192316" y="96164"/>
                  </a:lnTo>
                  <a:lnTo>
                    <a:pt x="192316" y="120205"/>
                  </a:lnTo>
                  <a:lnTo>
                    <a:pt x="216357" y="120205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96164"/>
                  </a:lnTo>
                  <a:lnTo>
                    <a:pt x="264439" y="72136"/>
                  </a:lnTo>
                  <a:lnTo>
                    <a:pt x="288480" y="72136"/>
                  </a:lnTo>
                  <a:lnTo>
                    <a:pt x="312521" y="72136"/>
                  </a:lnTo>
                  <a:lnTo>
                    <a:pt x="312521" y="96164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64"/>
                  </a:lnTo>
                  <a:lnTo>
                    <a:pt x="336562" y="72110"/>
                  </a:lnTo>
                  <a:close/>
                </a:path>
                <a:path w="986155" h="120650">
                  <a:moveTo>
                    <a:pt x="432727" y="96164"/>
                  </a:moveTo>
                  <a:lnTo>
                    <a:pt x="408673" y="96164"/>
                  </a:lnTo>
                  <a:lnTo>
                    <a:pt x="384632" y="96164"/>
                  </a:lnTo>
                  <a:lnTo>
                    <a:pt x="384632" y="120205"/>
                  </a:lnTo>
                  <a:lnTo>
                    <a:pt x="408673" y="120205"/>
                  </a:lnTo>
                  <a:lnTo>
                    <a:pt x="432727" y="120205"/>
                  </a:lnTo>
                  <a:lnTo>
                    <a:pt x="432727" y="96164"/>
                  </a:lnTo>
                  <a:close/>
                </a:path>
                <a:path w="986155" h="120650">
                  <a:moveTo>
                    <a:pt x="504825" y="96164"/>
                  </a:moveTo>
                  <a:lnTo>
                    <a:pt x="480796" y="96164"/>
                  </a:lnTo>
                  <a:lnTo>
                    <a:pt x="480796" y="120205"/>
                  </a:lnTo>
                  <a:lnTo>
                    <a:pt x="504825" y="120205"/>
                  </a:lnTo>
                  <a:lnTo>
                    <a:pt x="504825" y="96164"/>
                  </a:lnTo>
                  <a:close/>
                </a:path>
                <a:path w="986155" h="120650">
                  <a:moveTo>
                    <a:pt x="601002" y="96164"/>
                  </a:moveTo>
                  <a:lnTo>
                    <a:pt x="576948" y="96164"/>
                  </a:lnTo>
                  <a:lnTo>
                    <a:pt x="552907" y="96164"/>
                  </a:lnTo>
                  <a:lnTo>
                    <a:pt x="552907" y="120205"/>
                  </a:lnTo>
                  <a:lnTo>
                    <a:pt x="576948" y="120205"/>
                  </a:lnTo>
                  <a:lnTo>
                    <a:pt x="601002" y="120205"/>
                  </a:lnTo>
                  <a:lnTo>
                    <a:pt x="601002" y="96164"/>
                  </a:lnTo>
                  <a:close/>
                </a:path>
                <a:path w="986155" h="120650">
                  <a:moveTo>
                    <a:pt x="721194" y="48082"/>
                  </a:moveTo>
                  <a:lnTo>
                    <a:pt x="697153" y="48082"/>
                  </a:lnTo>
                  <a:lnTo>
                    <a:pt x="697153" y="24041"/>
                  </a:lnTo>
                  <a:lnTo>
                    <a:pt x="673125" y="24041"/>
                  </a:lnTo>
                  <a:lnTo>
                    <a:pt x="649071" y="24041"/>
                  </a:lnTo>
                  <a:lnTo>
                    <a:pt x="649071" y="48082"/>
                  </a:lnTo>
                  <a:lnTo>
                    <a:pt x="649071" y="72110"/>
                  </a:lnTo>
                  <a:lnTo>
                    <a:pt x="649071" y="96164"/>
                  </a:lnTo>
                  <a:lnTo>
                    <a:pt x="625030" y="96164"/>
                  </a:lnTo>
                  <a:lnTo>
                    <a:pt x="625030" y="120205"/>
                  </a:lnTo>
                  <a:lnTo>
                    <a:pt x="649071" y="120205"/>
                  </a:lnTo>
                  <a:lnTo>
                    <a:pt x="673125" y="120205"/>
                  </a:lnTo>
                  <a:lnTo>
                    <a:pt x="673125" y="96164"/>
                  </a:lnTo>
                  <a:lnTo>
                    <a:pt x="673125" y="72136"/>
                  </a:lnTo>
                  <a:lnTo>
                    <a:pt x="697153" y="72136"/>
                  </a:lnTo>
                  <a:lnTo>
                    <a:pt x="697153" y="96164"/>
                  </a:lnTo>
                  <a:lnTo>
                    <a:pt x="721194" y="96164"/>
                  </a:lnTo>
                  <a:lnTo>
                    <a:pt x="721194" y="72136"/>
                  </a:lnTo>
                  <a:lnTo>
                    <a:pt x="721194" y="48082"/>
                  </a:lnTo>
                  <a:close/>
                </a:path>
                <a:path w="986155" h="120650">
                  <a:moveTo>
                    <a:pt x="769277" y="96164"/>
                  </a:move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64"/>
                  </a:lnTo>
                  <a:close/>
                </a:path>
                <a:path w="986155" h="120650">
                  <a:moveTo>
                    <a:pt x="889482" y="0"/>
                  </a:moveTo>
                  <a:lnTo>
                    <a:pt x="865428" y="0"/>
                  </a:lnTo>
                  <a:lnTo>
                    <a:pt x="865428" y="24053"/>
                  </a:lnTo>
                  <a:lnTo>
                    <a:pt x="889482" y="24053"/>
                  </a:lnTo>
                  <a:lnTo>
                    <a:pt x="889482" y="0"/>
                  </a:lnTo>
                  <a:close/>
                </a:path>
                <a:path w="986155" h="120650">
                  <a:moveTo>
                    <a:pt x="913511" y="48082"/>
                  </a:moveTo>
                  <a:lnTo>
                    <a:pt x="889482" y="48082"/>
                  </a:lnTo>
                  <a:lnTo>
                    <a:pt x="865428" y="48082"/>
                  </a:lnTo>
                  <a:lnTo>
                    <a:pt x="865428" y="72110"/>
                  </a:lnTo>
                  <a:lnTo>
                    <a:pt x="841400" y="72110"/>
                  </a:lnTo>
                  <a:lnTo>
                    <a:pt x="841400" y="48082"/>
                  </a:lnTo>
                  <a:lnTo>
                    <a:pt x="841400" y="24053"/>
                  </a:lnTo>
                  <a:lnTo>
                    <a:pt x="841400" y="0"/>
                  </a:lnTo>
                  <a:lnTo>
                    <a:pt x="841387" y="72136"/>
                  </a:lnTo>
                  <a:lnTo>
                    <a:pt x="841387" y="96164"/>
                  </a:lnTo>
                  <a:lnTo>
                    <a:pt x="817359" y="96164"/>
                  </a:lnTo>
                  <a:lnTo>
                    <a:pt x="817359" y="72136"/>
                  </a:lnTo>
                  <a:lnTo>
                    <a:pt x="841387" y="72136"/>
                  </a:lnTo>
                  <a:lnTo>
                    <a:pt x="841387" y="0"/>
                  </a:lnTo>
                  <a:lnTo>
                    <a:pt x="817359" y="0"/>
                  </a:lnTo>
                  <a:lnTo>
                    <a:pt x="793305" y="0"/>
                  </a:lnTo>
                  <a:lnTo>
                    <a:pt x="793305" y="24041"/>
                  </a:lnTo>
                  <a:lnTo>
                    <a:pt x="793305" y="48082"/>
                  </a:lnTo>
                  <a:lnTo>
                    <a:pt x="793305" y="72110"/>
                  </a:lnTo>
                  <a:lnTo>
                    <a:pt x="769277" y="72110"/>
                  </a:lnTo>
                  <a:lnTo>
                    <a:pt x="769277" y="48082"/>
                  </a:lnTo>
                  <a:lnTo>
                    <a:pt x="793305" y="48082"/>
                  </a:lnTo>
                  <a:lnTo>
                    <a:pt x="793305" y="24041"/>
                  </a:lnTo>
                  <a:lnTo>
                    <a:pt x="769277" y="24041"/>
                  </a:lnTo>
                  <a:lnTo>
                    <a:pt x="769277" y="0"/>
                  </a:lnTo>
                  <a:lnTo>
                    <a:pt x="745236" y="0"/>
                  </a:lnTo>
                  <a:lnTo>
                    <a:pt x="745236" y="24041"/>
                  </a:lnTo>
                  <a:lnTo>
                    <a:pt x="745236" y="48082"/>
                  </a:lnTo>
                  <a:lnTo>
                    <a:pt x="745236" y="72136"/>
                  </a:lnTo>
                  <a:lnTo>
                    <a:pt x="769277" y="72136"/>
                  </a:lnTo>
                  <a:lnTo>
                    <a:pt x="769277" y="96164"/>
                  </a:lnTo>
                  <a:lnTo>
                    <a:pt x="793305" y="96164"/>
                  </a:lnTo>
                  <a:lnTo>
                    <a:pt x="793305" y="120205"/>
                  </a:lnTo>
                  <a:lnTo>
                    <a:pt x="817359" y="120205"/>
                  </a:lnTo>
                  <a:lnTo>
                    <a:pt x="841400" y="120205"/>
                  </a:lnTo>
                  <a:lnTo>
                    <a:pt x="841400" y="96164"/>
                  </a:lnTo>
                  <a:lnTo>
                    <a:pt x="865428" y="96164"/>
                  </a:lnTo>
                  <a:lnTo>
                    <a:pt x="865428" y="120205"/>
                  </a:lnTo>
                  <a:lnTo>
                    <a:pt x="889482" y="120205"/>
                  </a:lnTo>
                  <a:lnTo>
                    <a:pt x="889482" y="96164"/>
                  </a:lnTo>
                  <a:lnTo>
                    <a:pt x="889482" y="72136"/>
                  </a:lnTo>
                  <a:lnTo>
                    <a:pt x="913511" y="72136"/>
                  </a:lnTo>
                  <a:lnTo>
                    <a:pt x="913511" y="48082"/>
                  </a:lnTo>
                  <a:close/>
                </a:path>
                <a:path w="986155" h="120650">
                  <a:moveTo>
                    <a:pt x="985634" y="24041"/>
                  </a:moveTo>
                  <a:lnTo>
                    <a:pt x="961605" y="24041"/>
                  </a:lnTo>
                  <a:lnTo>
                    <a:pt x="937552" y="24041"/>
                  </a:lnTo>
                  <a:lnTo>
                    <a:pt x="937552" y="48082"/>
                  </a:lnTo>
                  <a:lnTo>
                    <a:pt x="937552" y="72110"/>
                  </a:lnTo>
                  <a:lnTo>
                    <a:pt x="937552" y="96164"/>
                  </a:lnTo>
                  <a:lnTo>
                    <a:pt x="961605" y="96164"/>
                  </a:lnTo>
                  <a:lnTo>
                    <a:pt x="961605" y="72136"/>
                  </a:lnTo>
                  <a:lnTo>
                    <a:pt x="985634" y="72136"/>
                  </a:lnTo>
                  <a:lnTo>
                    <a:pt x="985634" y="48082"/>
                  </a:lnTo>
                  <a:lnTo>
                    <a:pt x="985634" y="240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9753" y="5401525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120205" y="72110"/>
                  </a:moveTo>
                  <a:lnTo>
                    <a:pt x="96164" y="72110"/>
                  </a:lnTo>
                  <a:lnTo>
                    <a:pt x="72123" y="72110"/>
                  </a:lnTo>
                  <a:lnTo>
                    <a:pt x="72123" y="48069"/>
                  </a:lnTo>
                  <a:lnTo>
                    <a:pt x="48082" y="48069"/>
                  </a:lnTo>
                  <a:lnTo>
                    <a:pt x="48082" y="24028"/>
                  </a:lnTo>
                  <a:lnTo>
                    <a:pt x="24041" y="24028"/>
                  </a:lnTo>
                  <a:lnTo>
                    <a:pt x="0" y="24028"/>
                  </a:lnTo>
                  <a:lnTo>
                    <a:pt x="0" y="48069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24041" y="96151"/>
                  </a:lnTo>
                  <a:lnTo>
                    <a:pt x="120205" y="96151"/>
                  </a:lnTo>
                  <a:lnTo>
                    <a:pt x="120205" y="72110"/>
                  </a:lnTo>
                  <a:close/>
                </a:path>
                <a:path w="986155" h="96520">
                  <a:moveTo>
                    <a:pt x="360603" y="72110"/>
                  </a:moveTo>
                  <a:lnTo>
                    <a:pt x="336562" y="72110"/>
                  </a:lnTo>
                  <a:lnTo>
                    <a:pt x="336562" y="48069"/>
                  </a:lnTo>
                  <a:lnTo>
                    <a:pt x="336562" y="24028"/>
                  </a:lnTo>
                  <a:lnTo>
                    <a:pt x="312521" y="24028"/>
                  </a:lnTo>
                  <a:lnTo>
                    <a:pt x="288480" y="24028"/>
                  </a:lnTo>
                  <a:lnTo>
                    <a:pt x="288480" y="48069"/>
                  </a:lnTo>
                  <a:lnTo>
                    <a:pt x="264439" y="48069"/>
                  </a:lnTo>
                  <a:lnTo>
                    <a:pt x="240398" y="48069"/>
                  </a:lnTo>
                  <a:lnTo>
                    <a:pt x="216369" y="48069"/>
                  </a:lnTo>
                  <a:lnTo>
                    <a:pt x="216369" y="24028"/>
                  </a:lnTo>
                  <a:lnTo>
                    <a:pt x="192316" y="24028"/>
                  </a:lnTo>
                  <a:lnTo>
                    <a:pt x="192316" y="48069"/>
                  </a:lnTo>
                  <a:lnTo>
                    <a:pt x="168287" y="48069"/>
                  </a:lnTo>
                  <a:lnTo>
                    <a:pt x="168287" y="24028"/>
                  </a:lnTo>
                  <a:lnTo>
                    <a:pt x="144246" y="24028"/>
                  </a:lnTo>
                  <a:lnTo>
                    <a:pt x="120205" y="24028"/>
                  </a:lnTo>
                  <a:lnTo>
                    <a:pt x="96164" y="24028"/>
                  </a:lnTo>
                  <a:lnTo>
                    <a:pt x="96164" y="48069"/>
                  </a:lnTo>
                  <a:lnTo>
                    <a:pt x="120192" y="48069"/>
                  </a:lnTo>
                  <a:lnTo>
                    <a:pt x="144246" y="48069"/>
                  </a:lnTo>
                  <a:lnTo>
                    <a:pt x="168275" y="48069"/>
                  </a:lnTo>
                  <a:lnTo>
                    <a:pt x="168275" y="72110"/>
                  </a:lnTo>
                  <a:lnTo>
                    <a:pt x="144246" y="72110"/>
                  </a:lnTo>
                  <a:lnTo>
                    <a:pt x="144246" y="96151"/>
                  </a:lnTo>
                  <a:lnTo>
                    <a:pt x="168275" y="96151"/>
                  </a:lnTo>
                  <a:lnTo>
                    <a:pt x="192316" y="96151"/>
                  </a:lnTo>
                  <a:lnTo>
                    <a:pt x="216369" y="96151"/>
                  </a:lnTo>
                  <a:lnTo>
                    <a:pt x="216369" y="72123"/>
                  </a:lnTo>
                  <a:lnTo>
                    <a:pt x="240398" y="72123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64439" y="72123"/>
                  </a:lnTo>
                  <a:lnTo>
                    <a:pt x="288493" y="72123"/>
                  </a:lnTo>
                  <a:lnTo>
                    <a:pt x="288493" y="48069"/>
                  </a:lnTo>
                  <a:lnTo>
                    <a:pt x="312521" y="48069"/>
                  </a:lnTo>
                  <a:lnTo>
                    <a:pt x="312521" y="72123"/>
                  </a:lnTo>
                  <a:lnTo>
                    <a:pt x="336550" y="72123"/>
                  </a:lnTo>
                  <a:lnTo>
                    <a:pt x="336550" y="96151"/>
                  </a:lnTo>
                  <a:lnTo>
                    <a:pt x="360603" y="96151"/>
                  </a:lnTo>
                  <a:lnTo>
                    <a:pt x="360603" y="72110"/>
                  </a:lnTo>
                  <a:close/>
                </a:path>
                <a:path w="986155" h="96520">
                  <a:moveTo>
                    <a:pt x="673125" y="72110"/>
                  </a:moveTo>
                  <a:lnTo>
                    <a:pt x="649071" y="72110"/>
                  </a:lnTo>
                  <a:lnTo>
                    <a:pt x="649071" y="48069"/>
                  </a:lnTo>
                  <a:lnTo>
                    <a:pt x="625043" y="48069"/>
                  </a:lnTo>
                  <a:lnTo>
                    <a:pt x="625043" y="24028"/>
                  </a:lnTo>
                  <a:lnTo>
                    <a:pt x="625030" y="48069"/>
                  </a:lnTo>
                  <a:lnTo>
                    <a:pt x="625030" y="72110"/>
                  </a:lnTo>
                  <a:lnTo>
                    <a:pt x="601002" y="72110"/>
                  </a:lnTo>
                  <a:lnTo>
                    <a:pt x="601002" y="48069"/>
                  </a:lnTo>
                  <a:lnTo>
                    <a:pt x="625030" y="48069"/>
                  </a:lnTo>
                  <a:lnTo>
                    <a:pt x="625030" y="24028"/>
                  </a:lnTo>
                  <a:lnTo>
                    <a:pt x="504825" y="24028"/>
                  </a:lnTo>
                  <a:lnTo>
                    <a:pt x="504825" y="48069"/>
                  </a:lnTo>
                  <a:lnTo>
                    <a:pt x="528878" y="48069"/>
                  </a:lnTo>
                  <a:lnTo>
                    <a:pt x="552907" y="48069"/>
                  </a:lnTo>
                  <a:lnTo>
                    <a:pt x="552907" y="72110"/>
                  </a:lnTo>
                  <a:lnTo>
                    <a:pt x="528878" y="72110"/>
                  </a:lnTo>
                  <a:lnTo>
                    <a:pt x="504825" y="72110"/>
                  </a:lnTo>
                  <a:lnTo>
                    <a:pt x="480796" y="72110"/>
                  </a:lnTo>
                  <a:lnTo>
                    <a:pt x="480796" y="48069"/>
                  </a:lnTo>
                  <a:lnTo>
                    <a:pt x="480796" y="24028"/>
                  </a:lnTo>
                  <a:lnTo>
                    <a:pt x="456755" y="24028"/>
                  </a:lnTo>
                  <a:lnTo>
                    <a:pt x="456755" y="48069"/>
                  </a:lnTo>
                  <a:lnTo>
                    <a:pt x="432727" y="48069"/>
                  </a:lnTo>
                  <a:lnTo>
                    <a:pt x="432727" y="24028"/>
                  </a:lnTo>
                  <a:lnTo>
                    <a:pt x="408673" y="24028"/>
                  </a:lnTo>
                  <a:lnTo>
                    <a:pt x="384632" y="24028"/>
                  </a:lnTo>
                  <a:lnTo>
                    <a:pt x="384632" y="48069"/>
                  </a:lnTo>
                  <a:lnTo>
                    <a:pt x="408673" y="48069"/>
                  </a:lnTo>
                  <a:lnTo>
                    <a:pt x="408673" y="72123"/>
                  </a:lnTo>
                  <a:lnTo>
                    <a:pt x="432727" y="72123"/>
                  </a:lnTo>
                  <a:lnTo>
                    <a:pt x="432727" y="96151"/>
                  </a:lnTo>
                  <a:lnTo>
                    <a:pt x="456768" y="96151"/>
                  </a:lnTo>
                  <a:lnTo>
                    <a:pt x="456768" y="72123"/>
                  </a:lnTo>
                  <a:lnTo>
                    <a:pt x="480796" y="72123"/>
                  </a:lnTo>
                  <a:lnTo>
                    <a:pt x="480796" y="96151"/>
                  </a:lnTo>
                  <a:lnTo>
                    <a:pt x="504825" y="96151"/>
                  </a:lnTo>
                  <a:lnTo>
                    <a:pt x="528878" y="96151"/>
                  </a:lnTo>
                  <a:lnTo>
                    <a:pt x="552907" y="96151"/>
                  </a:lnTo>
                  <a:lnTo>
                    <a:pt x="576948" y="96151"/>
                  </a:lnTo>
                  <a:lnTo>
                    <a:pt x="576948" y="72123"/>
                  </a:lnTo>
                  <a:lnTo>
                    <a:pt x="601002" y="72123"/>
                  </a:lnTo>
                  <a:lnTo>
                    <a:pt x="601002" y="96151"/>
                  </a:lnTo>
                  <a:lnTo>
                    <a:pt x="625030" y="96151"/>
                  </a:lnTo>
                  <a:lnTo>
                    <a:pt x="649071" y="96151"/>
                  </a:lnTo>
                  <a:lnTo>
                    <a:pt x="673125" y="96151"/>
                  </a:lnTo>
                  <a:lnTo>
                    <a:pt x="673125" y="72110"/>
                  </a:lnTo>
                  <a:close/>
                </a:path>
                <a:path w="986155" h="96520">
                  <a:moveTo>
                    <a:pt x="745236" y="48069"/>
                  </a:moveTo>
                  <a:lnTo>
                    <a:pt x="721194" y="48069"/>
                  </a:lnTo>
                  <a:lnTo>
                    <a:pt x="721194" y="24028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48069"/>
                  </a:lnTo>
                  <a:lnTo>
                    <a:pt x="697153" y="48069"/>
                  </a:lnTo>
                  <a:lnTo>
                    <a:pt x="697153" y="72110"/>
                  </a:lnTo>
                  <a:lnTo>
                    <a:pt x="697153" y="96151"/>
                  </a:lnTo>
                  <a:lnTo>
                    <a:pt x="721182" y="96151"/>
                  </a:lnTo>
                  <a:lnTo>
                    <a:pt x="745236" y="96151"/>
                  </a:lnTo>
                  <a:lnTo>
                    <a:pt x="745236" y="72123"/>
                  </a:lnTo>
                  <a:lnTo>
                    <a:pt x="745236" y="48069"/>
                  </a:lnTo>
                  <a:close/>
                </a:path>
                <a:path w="986155" h="96520">
                  <a:moveTo>
                    <a:pt x="769277" y="24028"/>
                  </a:moveTo>
                  <a:lnTo>
                    <a:pt x="745236" y="24028"/>
                  </a:lnTo>
                  <a:lnTo>
                    <a:pt x="745236" y="48069"/>
                  </a:lnTo>
                  <a:lnTo>
                    <a:pt x="769277" y="48069"/>
                  </a:lnTo>
                  <a:lnTo>
                    <a:pt x="769277" y="24028"/>
                  </a:lnTo>
                  <a:close/>
                </a:path>
                <a:path w="986155" h="96520">
                  <a:moveTo>
                    <a:pt x="817359" y="24028"/>
                  </a:moveTo>
                  <a:lnTo>
                    <a:pt x="793305" y="24028"/>
                  </a:lnTo>
                  <a:lnTo>
                    <a:pt x="793305" y="48069"/>
                  </a:lnTo>
                  <a:lnTo>
                    <a:pt x="769277" y="48069"/>
                  </a:lnTo>
                  <a:lnTo>
                    <a:pt x="769277" y="72110"/>
                  </a:lnTo>
                  <a:lnTo>
                    <a:pt x="769277" y="96151"/>
                  </a:lnTo>
                  <a:lnTo>
                    <a:pt x="793318" y="96151"/>
                  </a:lnTo>
                  <a:lnTo>
                    <a:pt x="793318" y="72123"/>
                  </a:lnTo>
                  <a:lnTo>
                    <a:pt x="817359" y="72123"/>
                  </a:lnTo>
                  <a:lnTo>
                    <a:pt x="817359" y="48069"/>
                  </a:lnTo>
                  <a:lnTo>
                    <a:pt x="817359" y="24028"/>
                  </a:lnTo>
                  <a:close/>
                </a:path>
                <a:path w="986155" h="96520">
                  <a:moveTo>
                    <a:pt x="985634" y="48069"/>
                  </a:moveTo>
                  <a:lnTo>
                    <a:pt x="961605" y="48069"/>
                  </a:lnTo>
                  <a:lnTo>
                    <a:pt x="937552" y="48069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69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85634" y="0"/>
                  </a:ln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48069"/>
                  </a:lnTo>
                  <a:lnTo>
                    <a:pt x="865428" y="48069"/>
                  </a:lnTo>
                  <a:lnTo>
                    <a:pt x="841387" y="48069"/>
                  </a:lnTo>
                  <a:lnTo>
                    <a:pt x="841387" y="72123"/>
                  </a:lnTo>
                  <a:lnTo>
                    <a:pt x="865428" y="72123"/>
                  </a:lnTo>
                  <a:lnTo>
                    <a:pt x="889482" y="72123"/>
                  </a:lnTo>
                  <a:lnTo>
                    <a:pt x="889482" y="48069"/>
                  </a:lnTo>
                  <a:lnTo>
                    <a:pt x="913511" y="48069"/>
                  </a:lnTo>
                  <a:lnTo>
                    <a:pt x="937552" y="48069"/>
                  </a:lnTo>
                  <a:lnTo>
                    <a:pt x="937552" y="24041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753" y="5473636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24041"/>
                  </a:moveTo>
                  <a:lnTo>
                    <a:pt x="0" y="24041"/>
                  </a:lnTo>
                  <a:lnTo>
                    <a:pt x="0" y="48082"/>
                  </a:lnTo>
                  <a:lnTo>
                    <a:pt x="0" y="72136"/>
                  </a:lnTo>
                  <a:lnTo>
                    <a:pt x="24041" y="72136"/>
                  </a:lnTo>
                  <a:lnTo>
                    <a:pt x="24041" y="48082"/>
                  </a:lnTo>
                  <a:lnTo>
                    <a:pt x="24041" y="24041"/>
                  </a:lnTo>
                  <a:close/>
                </a:path>
                <a:path w="986155" h="96520">
                  <a:moveTo>
                    <a:pt x="72123" y="24041"/>
                  </a:moveTo>
                  <a:lnTo>
                    <a:pt x="48069" y="24041"/>
                  </a:lnTo>
                  <a:lnTo>
                    <a:pt x="48069" y="48082"/>
                  </a:lnTo>
                  <a:lnTo>
                    <a:pt x="48069" y="72136"/>
                  </a:lnTo>
                  <a:lnTo>
                    <a:pt x="72123" y="72136"/>
                  </a:lnTo>
                  <a:lnTo>
                    <a:pt x="72123" y="48082"/>
                  </a:lnTo>
                  <a:lnTo>
                    <a:pt x="72123" y="24041"/>
                  </a:lnTo>
                  <a:close/>
                </a:path>
                <a:path w="986155" h="96520">
                  <a:moveTo>
                    <a:pt x="144246" y="24041"/>
                  </a:moveTo>
                  <a:lnTo>
                    <a:pt x="120205" y="24041"/>
                  </a:lnTo>
                  <a:lnTo>
                    <a:pt x="96164" y="24041"/>
                  </a:lnTo>
                  <a:lnTo>
                    <a:pt x="96164" y="48082"/>
                  </a:lnTo>
                  <a:lnTo>
                    <a:pt x="96164" y="72136"/>
                  </a:lnTo>
                  <a:lnTo>
                    <a:pt x="120205" y="72136"/>
                  </a:lnTo>
                  <a:lnTo>
                    <a:pt x="120205" y="48082"/>
                  </a:lnTo>
                  <a:lnTo>
                    <a:pt x="144246" y="48082"/>
                  </a:lnTo>
                  <a:lnTo>
                    <a:pt x="144246" y="24041"/>
                  </a:lnTo>
                  <a:close/>
                </a:path>
                <a:path w="986155" h="96520">
                  <a:moveTo>
                    <a:pt x="264439" y="24041"/>
                  </a:moveTo>
                  <a:lnTo>
                    <a:pt x="264439" y="24041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44246" y="72136"/>
                  </a:lnTo>
                  <a:lnTo>
                    <a:pt x="168275" y="72136"/>
                  </a:lnTo>
                  <a:lnTo>
                    <a:pt x="192316" y="72136"/>
                  </a:lnTo>
                  <a:lnTo>
                    <a:pt x="192316" y="96164"/>
                  </a:lnTo>
                  <a:lnTo>
                    <a:pt x="216357" y="96164"/>
                  </a:lnTo>
                  <a:lnTo>
                    <a:pt x="240398" y="96164"/>
                  </a:lnTo>
                  <a:lnTo>
                    <a:pt x="240398" y="72136"/>
                  </a:lnTo>
                  <a:lnTo>
                    <a:pt x="240398" y="48082"/>
                  </a:lnTo>
                  <a:lnTo>
                    <a:pt x="264439" y="48082"/>
                  </a:lnTo>
                  <a:lnTo>
                    <a:pt x="264439" y="24041"/>
                  </a:lnTo>
                  <a:close/>
                </a:path>
                <a:path w="986155" h="96520">
                  <a:moveTo>
                    <a:pt x="336562" y="24041"/>
                  </a:moveTo>
                  <a:lnTo>
                    <a:pt x="312521" y="24041"/>
                  </a:lnTo>
                  <a:lnTo>
                    <a:pt x="312521" y="48082"/>
                  </a:lnTo>
                  <a:lnTo>
                    <a:pt x="312521" y="72123"/>
                  </a:lnTo>
                  <a:lnTo>
                    <a:pt x="288493" y="72123"/>
                  </a:lnTo>
                  <a:lnTo>
                    <a:pt x="288493" y="48082"/>
                  </a:lnTo>
                  <a:lnTo>
                    <a:pt x="264439" y="48082"/>
                  </a:lnTo>
                  <a:lnTo>
                    <a:pt x="264439" y="72123"/>
                  </a:lnTo>
                  <a:lnTo>
                    <a:pt x="264439" y="96164"/>
                  </a:lnTo>
                  <a:lnTo>
                    <a:pt x="288480" y="96164"/>
                  </a:lnTo>
                  <a:lnTo>
                    <a:pt x="312521" y="96164"/>
                  </a:lnTo>
                  <a:lnTo>
                    <a:pt x="336562" y="96164"/>
                  </a:lnTo>
                  <a:lnTo>
                    <a:pt x="336562" y="72136"/>
                  </a:lnTo>
                  <a:lnTo>
                    <a:pt x="336562" y="48082"/>
                  </a:lnTo>
                  <a:lnTo>
                    <a:pt x="336562" y="24041"/>
                  </a:lnTo>
                  <a:close/>
                </a:path>
                <a:path w="986155" h="96520">
                  <a:moveTo>
                    <a:pt x="480796" y="72123"/>
                  </a:moveTo>
                  <a:lnTo>
                    <a:pt x="456768" y="72123"/>
                  </a:lnTo>
                  <a:lnTo>
                    <a:pt x="432727" y="72123"/>
                  </a:lnTo>
                  <a:lnTo>
                    <a:pt x="432727" y="48082"/>
                  </a:lnTo>
                  <a:lnTo>
                    <a:pt x="408673" y="48082"/>
                  </a:lnTo>
                  <a:lnTo>
                    <a:pt x="408673" y="24041"/>
                  </a:lnTo>
                  <a:lnTo>
                    <a:pt x="384632" y="24041"/>
                  </a:lnTo>
                  <a:lnTo>
                    <a:pt x="384632" y="48082"/>
                  </a:lnTo>
                  <a:lnTo>
                    <a:pt x="360603" y="48082"/>
                  </a:lnTo>
                  <a:lnTo>
                    <a:pt x="360603" y="72136"/>
                  </a:lnTo>
                  <a:lnTo>
                    <a:pt x="384632" y="72136"/>
                  </a:lnTo>
                  <a:lnTo>
                    <a:pt x="384632" y="96164"/>
                  </a:lnTo>
                  <a:lnTo>
                    <a:pt x="408673" y="96164"/>
                  </a:lnTo>
                  <a:lnTo>
                    <a:pt x="432727" y="96164"/>
                  </a:lnTo>
                  <a:lnTo>
                    <a:pt x="456755" y="96164"/>
                  </a:lnTo>
                  <a:lnTo>
                    <a:pt x="480796" y="96164"/>
                  </a:lnTo>
                  <a:lnTo>
                    <a:pt x="480796" y="72123"/>
                  </a:lnTo>
                  <a:close/>
                </a:path>
                <a:path w="986155" h="96520">
                  <a:moveTo>
                    <a:pt x="480796" y="24041"/>
                  </a:moveTo>
                  <a:lnTo>
                    <a:pt x="456755" y="24041"/>
                  </a:lnTo>
                  <a:lnTo>
                    <a:pt x="456755" y="48082"/>
                  </a:lnTo>
                  <a:lnTo>
                    <a:pt x="480796" y="48082"/>
                  </a:lnTo>
                  <a:lnTo>
                    <a:pt x="480796" y="24041"/>
                  </a:lnTo>
                  <a:close/>
                </a:path>
                <a:path w="986155" h="96520">
                  <a:moveTo>
                    <a:pt x="937552" y="48082"/>
                  </a:moveTo>
                  <a:lnTo>
                    <a:pt x="913511" y="48082"/>
                  </a:lnTo>
                  <a:lnTo>
                    <a:pt x="913511" y="72123"/>
                  </a:lnTo>
                  <a:lnTo>
                    <a:pt x="889482" y="72123"/>
                  </a:lnTo>
                  <a:lnTo>
                    <a:pt x="889482" y="48082"/>
                  </a:lnTo>
                  <a:lnTo>
                    <a:pt x="913511" y="48082"/>
                  </a:lnTo>
                  <a:lnTo>
                    <a:pt x="913511" y="24041"/>
                  </a:lnTo>
                  <a:lnTo>
                    <a:pt x="913511" y="0"/>
                  </a:lnTo>
                  <a:lnTo>
                    <a:pt x="889469" y="0"/>
                  </a:lnTo>
                  <a:lnTo>
                    <a:pt x="889469" y="24041"/>
                  </a:lnTo>
                  <a:lnTo>
                    <a:pt x="889469" y="48082"/>
                  </a:lnTo>
                  <a:lnTo>
                    <a:pt x="865428" y="48082"/>
                  </a:lnTo>
                  <a:lnTo>
                    <a:pt x="865428" y="24041"/>
                  </a:lnTo>
                  <a:lnTo>
                    <a:pt x="841400" y="24041"/>
                  </a:lnTo>
                  <a:lnTo>
                    <a:pt x="817359" y="24041"/>
                  </a:lnTo>
                  <a:lnTo>
                    <a:pt x="817359" y="48082"/>
                  </a:lnTo>
                  <a:lnTo>
                    <a:pt x="793318" y="48082"/>
                  </a:lnTo>
                  <a:lnTo>
                    <a:pt x="793318" y="24041"/>
                  </a:lnTo>
                  <a:lnTo>
                    <a:pt x="817359" y="24041"/>
                  </a:lnTo>
                  <a:lnTo>
                    <a:pt x="817359" y="0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69277" y="24041"/>
                  </a:lnTo>
                  <a:lnTo>
                    <a:pt x="745236" y="24041"/>
                  </a:lnTo>
                  <a:lnTo>
                    <a:pt x="721182" y="24041"/>
                  </a:lnTo>
                  <a:lnTo>
                    <a:pt x="721182" y="48082"/>
                  </a:lnTo>
                  <a:lnTo>
                    <a:pt x="697153" y="48082"/>
                  </a:lnTo>
                  <a:lnTo>
                    <a:pt x="673125" y="48082"/>
                  </a:lnTo>
                  <a:lnTo>
                    <a:pt x="649071" y="48082"/>
                  </a:lnTo>
                  <a:lnTo>
                    <a:pt x="649071" y="24041"/>
                  </a:lnTo>
                  <a:lnTo>
                    <a:pt x="625030" y="24041"/>
                  </a:lnTo>
                  <a:lnTo>
                    <a:pt x="625030" y="48082"/>
                  </a:lnTo>
                  <a:lnTo>
                    <a:pt x="601002" y="48082"/>
                  </a:lnTo>
                  <a:lnTo>
                    <a:pt x="601002" y="72123"/>
                  </a:lnTo>
                  <a:lnTo>
                    <a:pt x="576948" y="72123"/>
                  </a:lnTo>
                  <a:lnTo>
                    <a:pt x="552919" y="72123"/>
                  </a:lnTo>
                  <a:lnTo>
                    <a:pt x="552919" y="48082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04825" y="24041"/>
                  </a:lnTo>
                  <a:lnTo>
                    <a:pt x="504825" y="48082"/>
                  </a:lnTo>
                  <a:lnTo>
                    <a:pt x="504825" y="72136"/>
                  </a:lnTo>
                  <a:lnTo>
                    <a:pt x="528878" y="72136"/>
                  </a:lnTo>
                  <a:lnTo>
                    <a:pt x="552907" y="72136"/>
                  </a:lnTo>
                  <a:lnTo>
                    <a:pt x="552907" y="96164"/>
                  </a:lnTo>
                  <a:lnTo>
                    <a:pt x="576948" y="96164"/>
                  </a:lnTo>
                  <a:lnTo>
                    <a:pt x="601002" y="96164"/>
                  </a:lnTo>
                  <a:lnTo>
                    <a:pt x="601002" y="72136"/>
                  </a:lnTo>
                  <a:lnTo>
                    <a:pt x="625030" y="72136"/>
                  </a:lnTo>
                  <a:lnTo>
                    <a:pt x="625030" y="96164"/>
                  </a:lnTo>
                  <a:lnTo>
                    <a:pt x="649071" y="96164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721194" y="96164"/>
                  </a:lnTo>
                  <a:lnTo>
                    <a:pt x="721194" y="72136"/>
                  </a:lnTo>
                  <a:lnTo>
                    <a:pt x="745236" y="72136"/>
                  </a:lnTo>
                  <a:lnTo>
                    <a:pt x="745236" y="96164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72136"/>
                  </a:lnTo>
                  <a:lnTo>
                    <a:pt x="817359" y="72136"/>
                  </a:lnTo>
                  <a:lnTo>
                    <a:pt x="841387" y="72136"/>
                  </a:lnTo>
                  <a:lnTo>
                    <a:pt x="865428" y="72136"/>
                  </a:lnTo>
                  <a:lnTo>
                    <a:pt x="865428" y="96164"/>
                  </a:lnTo>
                  <a:lnTo>
                    <a:pt x="889469" y="96164"/>
                  </a:lnTo>
                  <a:lnTo>
                    <a:pt x="913511" y="96164"/>
                  </a:lnTo>
                  <a:lnTo>
                    <a:pt x="913511" y="72136"/>
                  </a:lnTo>
                  <a:lnTo>
                    <a:pt x="937552" y="72136"/>
                  </a:lnTo>
                  <a:lnTo>
                    <a:pt x="937552" y="48082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61593" y="0"/>
                  </a:lnTo>
                  <a:lnTo>
                    <a:pt x="961593" y="24041"/>
                  </a:lnTo>
                  <a:lnTo>
                    <a:pt x="937552" y="24041"/>
                  </a:lnTo>
                  <a:lnTo>
                    <a:pt x="937552" y="48082"/>
                  </a:lnTo>
                  <a:lnTo>
                    <a:pt x="961605" y="48082"/>
                  </a:lnTo>
                  <a:lnTo>
                    <a:pt x="961605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2069" y="5545759"/>
              <a:ext cx="793750" cy="120650"/>
            </a:xfrm>
            <a:custGeom>
              <a:avLst/>
              <a:gdLst/>
              <a:ahLst/>
              <a:cxnLst/>
              <a:rect l="l" t="t" r="r" b="b"/>
              <a:pathLst>
                <a:path w="793750" h="120650">
                  <a:moveTo>
                    <a:pt x="48082" y="96164"/>
                  </a:moveTo>
                  <a:lnTo>
                    <a:pt x="24041" y="96164"/>
                  </a:lnTo>
                  <a:lnTo>
                    <a:pt x="24041" y="120205"/>
                  </a:lnTo>
                  <a:lnTo>
                    <a:pt x="48082" y="120205"/>
                  </a:lnTo>
                  <a:lnTo>
                    <a:pt x="48082" y="96164"/>
                  </a:lnTo>
                  <a:close/>
                </a:path>
                <a:path w="793750" h="120650">
                  <a:moveTo>
                    <a:pt x="120205" y="96164"/>
                  </a:moveTo>
                  <a:lnTo>
                    <a:pt x="96177" y="96164"/>
                  </a:lnTo>
                  <a:lnTo>
                    <a:pt x="96177" y="72123"/>
                  </a:lnTo>
                  <a:lnTo>
                    <a:pt x="72123" y="72123"/>
                  </a:lnTo>
                  <a:lnTo>
                    <a:pt x="72123" y="48082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24041" y="24041"/>
                  </a:lnTo>
                  <a:lnTo>
                    <a:pt x="24041" y="48069"/>
                  </a:lnTo>
                  <a:lnTo>
                    <a:pt x="0" y="48069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48082" y="72123"/>
                  </a:lnTo>
                  <a:lnTo>
                    <a:pt x="48082" y="96164"/>
                  </a:lnTo>
                  <a:lnTo>
                    <a:pt x="72123" y="96164"/>
                  </a:lnTo>
                  <a:lnTo>
                    <a:pt x="96164" y="96164"/>
                  </a:lnTo>
                  <a:lnTo>
                    <a:pt x="96164" y="120205"/>
                  </a:lnTo>
                  <a:lnTo>
                    <a:pt x="120205" y="120205"/>
                  </a:lnTo>
                  <a:lnTo>
                    <a:pt x="120205" y="96164"/>
                  </a:lnTo>
                  <a:close/>
                </a:path>
                <a:path w="793750" h="120650">
                  <a:moveTo>
                    <a:pt x="264452" y="96164"/>
                  </a:moveTo>
                  <a:lnTo>
                    <a:pt x="240411" y="96164"/>
                  </a:lnTo>
                  <a:lnTo>
                    <a:pt x="240411" y="120205"/>
                  </a:lnTo>
                  <a:lnTo>
                    <a:pt x="264452" y="120205"/>
                  </a:lnTo>
                  <a:lnTo>
                    <a:pt x="264452" y="96164"/>
                  </a:lnTo>
                  <a:close/>
                </a:path>
                <a:path w="793750" h="120650">
                  <a:moveTo>
                    <a:pt x="384632" y="72123"/>
                  </a:moveTo>
                  <a:lnTo>
                    <a:pt x="360603" y="72123"/>
                  </a:lnTo>
                  <a:lnTo>
                    <a:pt x="360603" y="48069"/>
                  </a:lnTo>
                  <a:lnTo>
                    <a:pt x="336562" y="48069"/>
                  </a:lnTo>
                  <a:lnTo>
                    <a:pt x="216357" y="48069"/>
                  </a:lnTo>
                  <a:lnTo>
                    <a:pt x="216357" y="24041"/>
                  </a:lnTo>
                  <a:lnTo>
                    <a:pt x="192328" y="24041"/>
                  </a:lnTo>
                  <a:lnTo>
                    <a:pt x="168287" y="24041"/>
                  </a:lnTo>
                  <a:lnTo>
                    <a:pt x="168287" y="48069"/>
                  </a:lnTo>
                  <a:lnTo>
                    <a:pt x="144246" y="48069"/>
                  </a:lnTo>
                  <a:lnTo>
                    <a:pt x="144246" y="24041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96164" y="48082"/>
                  </a:lnTo>
                  <a:lnTo>
                    <a:pt x="120205" y="48082"/>
                  </a:lnTo>
                  <a:lnTo>
                    <a:pt x="144233" y="48082"/>
                  </a:lnTo>
                  <a:lnTo>
                    <a:pt x="144233" y="72123"/>
                  </a:lnTo>
                  <a:lnTo>
                    <a:pt x="120205" y="72123"/>
                  </a:lnTo>
                  <a:lnTo>
                    <a:pt x="120205" y="96164"/>
                  </a:lnTo>
                  <a:lnTo>
                    <a:pt x="240411" y="96164"/>
                  </a:lnTo>
                  <a:lnTo>
                    <a:pt x="240411" y="72123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288480" y="96164"/>
                  </a:lnTo>
                  <a:lnTo>
                    <a:pt x="288480" y="120205"/>
                  </a:lnTo>
                  <a:lnTo>
                    <a:pt x="312508" y="120205"/>
                  </a:lnTo>
                  <a:lnTo>
                    <a:pt x="336562" y="120205"/>
                  </a:lnTo>
                  <a:lnTo>
                    <a:pt x="336562" y="96164"/>
                  </a:lnTo>
                  <a:lnTo>
                    <a:pt x="312508" y="96164"/>
                  </a:lnTo>
                  <a:lnTo>
                    <a:pt x="312508" y="72123"/>
                  </a:lnTo>
                  <a:lnTo>
                    <a:pt x="336562" y="72123"/>
                  </a:lnTo>
                  <a:lnTo>
                    <a:pt x="360591" y="72123"/>
                  </a:lnTo>
                  <a:lnTo>
                    <a:pt x="360591" y="96164"/>
                  </a:lnTo>
                  <a:lnTo>
                    <a:pt x="384632" y="96164"/>
                  </a:lnTo>
                  <a:lnTo>
                    <a:pt x="384632" y="72123"/>
                  </a:lnTo>
                  <a:close/>
                </a:path>
                <a:path w="793750" h="120650">
                  <a:moveTo>
                    <a:pt x="649084" y="24041"/>
                  </a:moveTo>
                  <a:lnTo>
                    <a:pt x="625043" y="24041"/>
                  </a:lnTo>
                  <a:lnTo>
                    <a:pt x="625043" y="48082"/>
                  </a:lnTo>
                  <a:lnTo>
                    <a:pt x="649084" y="48082"/>
                  </a:lnTo>
                  <a:lnTo>
                    <a:pt x="649084" y="24041"/>
                  </a:lnTo>
                  <a:close/>
                </a:path>
                <a:path w="793750" h="120650">
                  <a:moveTo>
                    <a:pt x="793318" y="72123"/>
                  </a:moveTo>
                  <a:lnTo>
                    <a:pt x="769289" y="72123"/>
                  </a:lnTo>
                  <a:lnTo>
                    <a:pt x="769289" y="48069"/>
                  </a:lnTo>
                  <a:lnTo>
                    <a:pt x="745236" y="48069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0"/>
                  </a:lnTo>
                  <a:lnTo>
                    <a:pt x="697153" y="0"/>
                  </a:lnTo>
                  <a:lnTo>
                    <a:pt x="697153" y="24041"/>
                  </a:lnTo>
                  <a:lnTo>
                    <a:pt x="673112" y="24041"/>
                  </a:lnTo>
                  <a:lnTo>
                    <a:pt x="673112" y="48069"/>
                  </a:lnTo>
                  <a:lnTo>
                    <a:pt x="673112" y="72123"/>
                  </a:lnTo>
                  <a:lnTo>
                    <a:pt x="649084" y="72123"/>
                  </a:lnTo>
                  <a:lnTo>
                    <a:pt x="625043" y="72123"/>
                  </a:lnTo>
                  <a:lnTo>
                    <a:pt x="601002" y="72123"/>
                  </a:lnTo>
                  <a:lnTo>
                    <a:pt x="601002" y="48082"/>
                  </a:lnTo>
                  <a:lnTo>
                    <a:pt x="601002" y="24041"/>
                  </a:lnTo>
                  <a:lnTo>
                    <a:pt x="576961" y="24041"/>
                  </a:lnTo>
                  <a:lnTo>
                    <a:pt x="552919" y="24041"/>
                  </a:lnTo>
                  <a:lnTo>
                    <a:pt x="552919" y="48069"/>
                  </a:lnTo>
                  <a:lnTo>
                    <a:pt x="528878" y="48069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480809" y="24041"/>
                  </a:lnTo>
                  <a:lnTo>
                    <a:pt x="456755" y="24041"/>
                  </a:lnTo>
                  <a:lnTo>
                    <a:pt x="432714" y="24041"/>
                  </a:lnTo>
                  <a:lnTo>
                    <a:pt x="432714" y="48069"/>
                  </a:lnTo>
                  <a:lnTo>
                    <a:pt x="408686" y="48069"/>
                  </a:lnTo>
                  <a:lnTo>
                    <a:pt x="384632" y="48069"/>
                  </a:lnTo>
                  <a:lnTo>
                    <a:pt x="384632" y="72123"/>
                  </a:lnTo>
                  <a:lnTo>
                    <a:pt x="408686" y="72123"/>
                  </a:lnTo>
                  <a:lnTo>
                    <a:pt x="432714" y="72123"/>
                  </a:lnTo>
                  <a:lnTo>
                    <a:pt x="432714" y="96164"/>
                  </a:lnTo>
                  <a:lnTo>
                    <a:pt x="432714" y="120205"/>
                  </a:lnTo>
                  <a:lnTo>
                    <a:pt x="456755" y="120205"/>
                  </a:lnTo>
                  <a:lnTo>
                    <a:pt x="480796" y="120205"/>
                  </a:lnTo>
                  <a:lnTo>
                    <a:pt x="504837" y="120205"/>
                  </a:lnTo>
                  <a:lnTo>
                    <a:pt x="504837" y="96164"/>
                  </a:lnTo>
                  <a:lnTo>
                    <a:pt x="480809" y="96164"/>
                  </a:lnTo>
                  <a:lnTo>
                    <a:pt x="480809" y="72123"/>
                  </a:lnTo>
                  <a:lnTo>
                    <a:pt x="456755" y="72123"/>
                  </a:lnTo>
                  <a:lnTo>
                    <a:pt x="456755" y="48082"/>
                  </a:lnTo>
                  <a:lnTo>
                    <a:pt x="480796" y="48082"/>
                  </a:lnTo>
                  <a:lnTo>
                    <a:pt x="504837" y="48082"/>
                  </a:lnTo>
                  <a:lnTo>
                    <a:pt x="504837" y="72123"/>
                  </a:lnTo>
                  <a:lnTo>
                    <a:pt x="504837" y="96164"/>
                  </a:lnTo>
                  <a:lnTo>
                    <a:pt x="528866" y="96164"/>
                  </a:lnTo>
                  <a:lnTo>
                    <a:pt x="528866" y="120205"/>
                  </a:lnTo>
                  <a:lnTo>
                    <a:pt x="552919" y="120205"/>
                  </a:lnTo>
                  <a:lnTo>
                    <a:pt x="552919" y="96164"/>
                  </a:lnTo>
                  <a:lnTo>
                    <a:pt x="528878" y="96164"/>
                  </a:lnTo>
                  <a:lnTo>
                    <a:pt x="528878" y="72123"/>
                  </a:lnTo>
                  <a:lnTo>
                    <a:pt x="552919" y="72123"/>
                  </a:lnTo>
                  <a:lnTo>
                    <a:pt x="552919" y="48082"/>
                  </a:lnTo>
                  <a:lnTo>
                    <a:pt x="576961" y="48082"/>
                  </a:lnTo>
                  <a:lnTo>
                    <a:pt x="576961" y="72123"/>
                  </a:lnTo>
                  <a:lnTo>
                    <a:pt x="552919" y="72123"/>
                  </a:lnTo>
                  <a:lnTo>
                    <a:pt x="552919" y="96164"/>
                  </a:lnTo>
                  <a:lnTo>
                    <a:pt x="576961" y="96164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lnTo>
                    <a:pt x="625043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697153" y="120205"/>
                  </a:lnTo>
                  <a:lnTo>
                    <a:pt x="721194" y="120205"/>
                  </a:lnTo>
                  <a:lnTo>
                    <a:pt x="721194" y="96164"/>
                  </a:lnTo>
                  <a:lnTo>
                    <a:pt x="697166" y="96164"/>
                  </a:lnTo>
                  <a:lnTo>
                    <a:pt x="697166" y="72123"/>
                  </a:lnTo>
                  <a:lnTo>
                    <a:pt x="697166" y="48082"/>
                  </a:lnTo>
                  <a:lnTo>
                    <a:pt x="721194" y="48082"/>
                  </a:lnTo>
                  <a:lnTo>
                    <a:pt x="745236" y="48082"/>
                  </a:lnTo>
                  <a:lnTo>
                    <a:pt x="745236" y="72123"/>
                  </a:ln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93318" y="120205"/>
                  </a:lnTo>
                  <a:lnTo>
                    <a:pt x="793318" y="96164"/>
                  </a:lnTo>
                  <a:lnTo>
                    <a:pt x="793318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9753" y="4752161"/>
              <a:ext cx="986155" cy="986155"/>
            </a:xfrm>
            <a:custGeom>
              <a:avLst/>
              <a:gdLst/>
              <a:ahLst/>
              <a:cxnLst/>
              <a:rect l="l" t="t" r="r" b="b"/>
              <a:pathLst>
                <a:path w="986155" h="986154">
                  <a:moveTo>
                    <a:pt x="120192" y="865720"/>
                  </a:moveTo>
                  <a:lnTo>
                    <a:pt x="48069" y="865720"/>
                  </a:lnTo>
                  <a:lnTo>
                    <a:pt x="48069" y="937844"/>
                  </a:lnTo>
                  <a:lnTo>
                    <a:pt x="120192" y="937844"/>
                  </a:lnTo>
                  <a:lnTo>
                    <a:pt x="120192" y="865720"/>
                  </a:lnTo>
                  <a:close/>
                </a:path>
                <a:path w="986155" h="986154">
                  <a:moveTo>
                    <a:pt x="120192" y="48374"/>
                  </a:moveTo>
                  <a:lnTo>
                    <a:pt x="48069" y="48374"/>
                  </a:lnTo>
                  <a:lnTo>
                    <a:pt x="48069" y="120497"/>
                  </a:lnTo>
                  <a:lnTo>
                    <a:pt x="120192" y="120497"/>
                  </a:lnTo>
                  <a:lnTo>
                    <a:pt x="120192" y="48374"/>
                  </a:lnTo>
                  <a:close/>
                </a:path>
                <a:path w="986155" h="986154">
                  <a:moveTo>
                    <a:pt x="168275" y="817880"/>
                  </a:moveTo>
                  <a:lnTo>
                    <a:pt x="143040" y="817880"/>
                  </a:lnTo>
                  <a:lnTo>
                    <a:pt x="143040" y="843280"/>
                  </a:lnTo>
                  <a:lnTo>
                    <a:pt x="143040" y="960120"/>
                  </a:lnTo>
                  <a:lnTo>
                    <a:pt x="25247" y="960120"/>
                  </a:lnTo>
                  <a:lnTo>
                    <a:pt x="25247" y="843280"/>
                  </a:lnTo>
                  <a:lnTo>
                    <a:pt x="143040" y="843280"/>
                  </a:lnTo>
                  <a:lnTo>
                    <a:pt x="143040" y="817880"/>
                  </a:lnTo>
                  <a:lnTo>
                    <a:pt x="0" y="817880"/>
                  </a:lnTo>
                  <a:lnTo>
                    <a:pt x="0" y="843280"/>
                  </a:lnTo>
                  <a:lnTo>
                    <a:pt x="0" y="960120"/>
                  </a:lnTo>
                  <a:lnTo>
                    <a:pt x="0" y="985520"/>
                  </a:lnTo>
                  <a:lnTo>
                    <a:pt x="168275" y="985520"/>
                  </a:lnTo>
                  <a:lnTo>
                    <a:pt x="168275" y="960666"/>
                  </a:lnTo>
                  <a:lnTo>
                    <a:pt x="168275" y="960120"/>
                  </a:lnTo>
                  <a:lnTo>
                    <a:pt x="168275" y="843280"/>
                  </a:lnTo>
                  <a:lnTo>
                    <a:pt x="168275" y="842873"/>
                  </a:lnTo>
                  <a:lnTo>
                    <a:pt x="168275" y="817880"/>
                  </a:lnTo>
                  <a:close/>
                </a:path>
                <a:path w="986155" h="986154">
                  <a:moveTo>
                    <a:pt x="168275" y="25527"/>
                  </a:moveTo>
                  <a:lnTo>
                    <a:pt x="143040" y="25527"/>
                  </a:lnTo>
                  <a:lnTo>
                    <a:pt x="143040" y="143319"/>
                  </a:lnTo>
                  <a:lnTo>
                    <a:pt x="168275" y="143319"/>
                  </a:lnTo>
                  <a:lnTo>
                    <a:pt x="168275" y="25527"/>
                  </a:lnTo>
                  <a:close/>
                </a:path>
                <a:path w="986155" h="986154">
                  <a:moveTo>
                    <a:pt x="16827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43510"/>
                  </a:lnTo>
                  <a:lnTo>
                    <a:pt x="0" y="168910"/>
                  </a:lnTo>
                  <a:lnTo>
                    <a:pt x="168275" y="168910"/>
                  </a:lnTo>
                  <a:lnTo>
                    <a:pt x="168275" y="143510"/>
                  </a:lnTo>
                  <a:lnTo>
                    <a:pt x="25247" y="143510"/>
                  </a:lnTo>
                  <a:lnTo>
                    <a:pt x="25247" y="25400"/>
                  </a:lnTo>
                  <a:lnTo>
                    <a:pt x="168275" y="25400"/>
                  </a:lnTo>
                  <a:lnTo>
                    <a:pt x="168275" y="0"/>
                  </a:lnTo>
                  <a:close/>
                </a:path>
                <a:path w="986155" h="986154">
                  <a:moveTo>
                    <a:pt x="360603" y="961872"/>
                  </a:moveTo>
                  <a:lnTo>
                    <a:pt x="336562" y="961872"/>
                  </a:lnTo>
                  <a:lnTo>
                    <a:pt x="336562" y="937844"/>
                  </a:lnTo>
                  <a:lnTo>
                    <a:pt x="336562" y="913790"/>
                  </a:lnTo>
                  <a:lnTo>
                    <a:pt x="312521" y="913790"/>
                  </a:lnTo>
                  <a:lnTo>
                    <a:pt x="288493" y="913790"/>
                  </a:lnTo>
                  <a:lnTo>
                    <a:pt x="264439" y="913790"/>
                  </a:lnTo>
                  <a:lnTo>
                    <a:pt x="264439" y="937844"/>
                  </a:lnTo>
                  <a:lnTo>
                    <a:pt x="288480" y="937844"/>
                  </a:lnTo>
                  <a:lnTo>
                    <a:pt x="288480" y="961872"/>
                  </a:lnTo>
                  <a:lnTo>
                    <a:pt x="264439" y="961872"/>
                  </a:lnTo>
                  <a:lnTo>
                    <a:pt x="264439" y="937844"/>
                  </a:lnTo>
                  <a:lnTo>
                    <a:pt x="240398" y="937844"/>
                  </a:lnTo>
                  <a:lnTo>
                    <a:pt x="240398" y="913790"/>
                  </a:lnTo>
                  <a:lnTo>
                    <a:pt x="216357" y="913790"/>
                  </a:lnTo>
                  <a:lnTo>
                    <a:pt x="216357" y="937844"/>
                  </a:lnTo>
                  <a:lnTo>
                    <a:pt x="216357" y="961872"/>
                  </a:lnTo>
                  <a:lnTo>
                    <a:pt x="216357" y="985913"/>
                  </a:lnTo>
                  <a:lnTo>
                    <a:pt x="240398" y="985913"/>
                  </a:lnTo>
                  <a:lnTo>
                    <a:pt x="240398" y="961885"/>
                  </a:lnTo>
                  <a:lnTo>
                    <a:pt x="264439" y="961885"/>
                  </a:lnTo>
                  <a:lnTo>
                    <a:pt x="264439" y="985913"/>
                  </a:lnTo>
                  <a:lnTo>
                    <a:pt x="288480" y="985913"/>
                  </a:lnTo>
                  <a:lnTo>
                    <a:pt x="312521" y="985913"/>
                  </a:lnTo>
                  <a:lnTo>
                    <a:pt x="312521" y="961885"/>
                  </a:lnTo>
                  <a:lnTo>
                    <a:pt x="336550" y="961885"/>
                  </a:lnTo>
                  <a:lnTo>
                    <a:pt x="336550" y="985913"/>
                  </a:lnTo>
                  <a:lnTo>
                    <a:pt x="360603" y="985913"/>
                  </a:lnTo>
                  <a:lnTo>
                    <a:pt x="360603" y="961872"/>
                  </a:lnTo>
                  <a:close/>
                </a:path>
                <a:path w="986155" h="986154">
                  <a:moveTo>
                    <a:pt x="408673" y="913790"/>
                  </a:moveTo>
                  <a:lnTo>
                    <a:pt x="384632" y="913790"/>
                  </a:lnTo>
                  <a:lnTo>
                    <a:pt x="384632" y="937844"/>
                  </a:lnTo>
                  <a:lnTo>
                    <a:pt x="408673" y="937844"/>
                  </a:lnTo>
                  <a:lnTo>
                    <a:pt x="408673" y="913790"/>
                  </a:lnTo>
                  <a:close/>
                </a:path>
                <a:path w="986155" h="986154">
                  <a:moveTo>
                    <a:pt x="456768" y="961872"/>
                  </a:moveTo>
                  <a:lnTo>
                    <a:pt x="432727" y="961872"/>
                  </a:lnTo>
                  <a:lnTo>
                    <a:pt x="432727" y="937844"/>
                  </a:lnTo>
                  <a:lnTo>
                    <a:pt x="408673" y="937844"/>
                  </a:lnTo>
                  <a:lnTo>
                    <a:pt x="408673" y="961872"/>
                  </a:lnTo>
                  <a:lnTo>
                    <a:pt x="408673" y="985913"/>
                  </a:lnTo>
                  <a:lnTo>
                    <a:pt x="432727" y="985913"/>
                  </a:lnTo>
                  <a:lnTo>
                    <a:pt x="456768" y="985913"/>
                  </a:lnTo>
                  <a:lnTo>
                    <a:pt x="456768" y="961872"/>
                  </a:lnTo>
                  <a:close/>
                </a:path>
                <a:path w="986155" h="986154">
                  <a:moveTo>
                    <a:pt x="504825" y="937844"/>
                  </a:moveTo>
                  <a:lnTo>
                    <a:pt x="480796" y="937844"/>
                  </a:lnTo>
                  <a:lnTo>
                    <a:pt x="480796" y="961885"/>
                  </a:lnTo>
                  <a:lnTo>
                    <a:pt x="504825" y="961885"/>
                  </a:lnTo>
                  <a:lnTo>
                    <a:pt x="504825" y="937844"/>
                  </a:lnTo>
                  <a:close/>
                </a:path>
                <a:path w="986155" h="986154">
                  <a:moveTo>
                    <a:pt x="625043" y="961872"/>
                  </a:moveTo>
                  <a:lnTo>
                    <a:pt x="601002" y="961872"/>
                  </a:lnTo>
                  <a:lnTo>
                    <a:pt x="601002" y="937844"/>
                  </a:lnTo>
                  <a:lnTo>
                    <a:pt x="576948" y="937844"/>
                  </a:lnTo>
                  <a:lnTo>
                    <a:pt x="552919" y="937844"/>
                  </a:lnTo>
                  <a:lnTo>
                    <a:pt x="552919" y="913790"/>
                  </a:lnTo>
                  <a:lnTo>
                    <a:pt x="528878" y="913790"/>
                  </a:lnTo>
                  <a:lnTo>
                    <a:pt x="504825" y="913790"/>
                  </a:lnTo>
                  <a:lnTo>
                    <a:pt x="504825" y="937844"/>
                  </a:lnTo>
                  <a:lnTo>
                    <a:pt x="528878" y="937844"/>
                  </a:lnTo>
                  <a:lnTo>
                    <a:pt x="528878" y="961872"/>
                  </a:lnTo>
                  <a:lnTo>
                    <a:pt x="528878" y="985913"/>
                  </a:lnTo>
                  <a:lnTo>
                    <a:pt x="552907" y="985913"/>
                  </a:lnTo>
                  <a:lnTo>
                    <a:pt x="576948" y="985913"/>
                  </a:lnTo>
                  <a:lnTo>
                    <a:pt x="601002" y="985913"/>
                  </a:lnTo>
                  <a:lnTo>
                    <a:pt x="625043" y="985913"/>
                  </a:lnTo>
                  <a:lnTo>
                    <a:pt x="625043" y="961872"/>
                  </a:lnTo>
                  <a:close/>
                </a:path>
                <a:path w="986155" h="986154">
                  <a:moveTo>
                    <a:pt x="721194" y="913790"/>
                  </a:moveTo>
                  <a:lnTo>
                    <a:pt x="721194" y="913790"/>
                  </a:lnTo>
                  <a:lnTo>
                    <a:pt x="601002" y="913790"/>
                  </a:lnTo>
                  <a:lnTo>
                    <a:pt x="601002" y="937844"/>
                  </a:lnTo>
                  <a:lnTo>
                    <a:pt x="625030" y="937844"/>
                  </a:lnTo>
                  <a:lnTo>
                    <a:pt x="649071" y="937844"/>
                  </a:lnTo>
                  <a:lnTo>
                    <a:pt x="649071" y="961872"/>
                  </a:lnTo>
                  <a:lnTo>
                    <a:pt x="649071" y="985913"/>
                  </a:lnTo>
                  <a:lnTo>
                    <a:pt x="673125" y="985913"/>
                  </a:lnTo>
                  <a:lnTo>
                    <a:pt x="673125" y="961885"/>
                  </a:lnTo>
                  <a:lnTo>
                    <a:pt x="673125" y="937844"/>
                  </a:lnTo>
                  <a:lnTo>
                    <a:pt x="697153" y="937844"/>
                  </a:lnTo>
                  <a:lnTo>
                    <a:pt x="721194" y="937844"/>
                  </a:lnTo>
                  <a:lnTo>
                    <a:pt x="721194" y="913790"/>
                  </a:lnTo>
                  <a:close/>
                </a:path>
                <a:path w="986155" h="986154">
                  <a:moveTo>
                    <a:pt x="769277" y="961872"/>
                  </a:moveTo>
                  <a:lnTo>
                    <a:pt x="745236" y="961872"/>
                  </a:lnTo>
                  <a:lnTo>
                    <a:pt x="721194" y="961872"/>
                  </a:lnTo>
                  <a:lnTo>
                    <a:pt x="697153" y="961872"/>
                  </a:lnTo>
                  <a:lnTo>
                    <a:pt x="697153" y="985913"/>
                  </a:lnTo>
                  <a:lnTo>
                    <a:pt x="721182" y="985913"/>
                  </a:lnTo>
                  <a:lnTo>
                    <a:pt x="745236" y="985913"/>
                  </a:lnTo>
                  <a:lnTo>
                    <a:pt x="769277" y="985913"/>
                  </a:lnTo>
                  <a:lnTo>
                    <a:pt x="769277" y="961872"/>
                  </a:lnTo>
                  <a:close/>
                </a:path>
                <a:path w="986155" h="986154">
                  <a:moveTo>
                    <a:pt x="769277" y="913790"/>
                  </a:moveTo>
                  <a:lnTo>
                    <a:pt x="745236" y="913790"/>
                  </a:lnTo>
                  <a:lnTo>
                    <a:pt x="745236" y="937844"/>
                  </a:lnTo>
                  <a:lnTo>
                    <a:pt x="769277" y="937844"/>
                  </a:lnTo>
                  <a:lnTo>
                    <a:pt x="769277" y="913790"/>
                  </a:lnTo>
                  <a:close/>
                </a:path>
                <a:path w="986155" h="986154">
                  <a:moveTo>
                    <a:pt x="937552" y="937844"/>
                  </a:moveTo>
                  <a:lnTo>
                    <a:pt x="913511" y="937844"/>
                  </a:lnTo>
                  <a:lnTo>
                    <a:pt x="913511" y="961872"/>
                  </a:lnTo>
                  <a:lnTo>
                    <a:pt x="889482" y="961872"/>
                  </a:lnTo>
                  <a:lnTo>
                    <a:pt x="889482" y="937844"/>
                  </a:lnTo>
                  <a:lnTo>
                    <a:pt x="913511" y="937844"/>
                  </a:lnTo>
                  <a:lnTo>
                    <a:pt x="913511" y="913790"/>
                  </a:lnTo>
                  <a:lnTo>
                    <a:pt x="889482" y="913790"/>
                  </a:lnTo>
                  <a:lnTo>
                    <a:pt x="865428" y="913790"/>
                  </a:lnTo>
                  <a:lnTo>
                    <a:pt x="865428" y="937844"/>
                  </a:lnTo>
                  <a:lnTo>
                    <a:pt x="865428" y="961872"/>
                  </a:lnTo>
                  <a:lnTo>
                    <a:pt x="841400" y="961872"/>
                  </a:lnTo>
                  <a:lnTo>
                    <a:pt x="817359" y="961872"/>
                  </a:lnTo>
                  <a:lnTo>
                    <a:pt x="817359" y="937844"/>
                  </a:lnTo>
                  <a:lnTo>
                    <a:pt x="841387" y="937844"/>
                  </a:lnTo>
                  <a:lnTo>
                    <a:pt x="865428" y="937844"/>
                  </a:lnTo>
                  <a:lnTo>
                    <a:pt x="865428" y="913790"/>
                  </a:lnTo>
                  <a:lnTo>
                    <a:pt x="841400" y="913790"/>
                  </a:lnTo>
                  <a:lnTo>
                    <a:pt x="817359" y="913790"/>
                  </a:lnTo>
                  <a:lnTo>
                    <a:pt x="793305" y="913790"/>
                  </a:lnTo>
                  <a:lnTo>
                    <a:pt x="793305" y="937844"/>
                  </a:lnTo>
                  <a:lnTo>
                    <a:pt x="793305" y="961872"/>
                  </a:lnTo>
                  <a:lnTo>
                    <a:pt x="793305" y="985913"/>
                  </a:lnTo>
                  <a:lnTo>
                    <a:pt x="817359" y="985913"/>
                  </a:lnTo>
                  <a:lnTo>
                    <a:pt x="937552" y="985913"/>
                  </a:lnTo>
                  <a:lnTo>
                    <a:pt x="937552" y="961885"/>
                  </a:lnTo>
                  <a:lnTo>
                    <a:pt x="937552" y="937844"/>
                  </a:lnTo>
                  <a:close/>
                </a:path>
                <a:path w="986155" h="986154">
                  <a:moveTo>
                    <a:pt x="937552" y="48374"/>
                  </a:moveTo>
                  <a:lnTo>
                    <a:pt x="865428" y="48374"/>
                  </a:lnTo>
                  <a:lnTo>
                    <a:pt x="865428" y="120497"/>
                  </a:lnTo>
                  <a:lnTo>
                    <a:pt x="937552" y="120497"/>
                  </a:lnTo>
                  <a:lnTo>
                    <a:pt x="937552" y="48374"/>
                  </a:lnTo>
                  <a:close/>
                </a:path>
                <a:path w="986155" h="986154">
                  <a:moveTo>
                    <a:pt x="985634" y="889762"/>
                  </a:moveTo>
                  <a:lnTo>
                    <a:pt x="961593" y="889762"/>
                  </a:lnTo>
                  <a:lnTo>
                    <a:pt x="961593" y="913790"/>
                  </a:lnTo>
                  <a:lnTo>
                    <a:pt x="937552" y="913790"/>
                  </a:lnTo>
                  <a:lnTo>
                    <a:pt x="937552" y="937844"/>
                  </a:lnTo>
                  <a:lnTo>
                    <a:pt x="961593" y="937844"/>
                  </a:lnTo>
                  <a:lnTo>
                    <a:pt x="961593" y="961885"/>
                  </a:lnTo>
                  <a:lnTo>
                    <a:pt x="985634" y="961885"/>
                  </a:lnTo>
                  <a:lnTo>
                    <a:pt x="985634" y="937844"/>
                  </a:lnTo>
                  <a:lnTo>
                    <a:pt x="961605" y="937844"/>
                  </a:lnTo>
                  <a:lnTo>
                    <a:pt x="961605" y="913803"/>
                  </a:lnTo>
                  <a:lnTo>
                    <a:pt x="985634" y="913803"/>
                  </a:lnTo>
                  <a:lnTo>
                    <a:pt x="985634" y="889762"/>
                  </a:lnTo>
                  <a:close/>
                </a:path>
                <a:path w="986155" h="986154">
                  <a:moveTo>
                    <a:pt x="985634" y="25527"/>
                  </a:moveTo>
                  <a:lnTo>
                    <a:pt x="960386" y="25527"/>
                  </a:lnTo>
                  <a:lnTo>
                    <a:pt x="960386" y="143319"/>
                  </a:lnTo>
                  <a:lnTo>
                    <a:pt x="985634" y="143319"/>
                  </a:lnTo>
                  <a:lnTo>
                    <a:pt x="985634" y="25527"/>
                  </a:lnTo>
                  <a:close/>
                </a:path>
                <a:path w="986155" h="986154">
                  <a:moveTo>
                    <a:pt x="985634" y="0"/>
                  </a:moveTo>
                  <a:lnTo>
                    <a:pt x="817359" y="0"/>
                  </a:lnTo>
                  <a:lnTo>
                    <a:pt x="817359" y="25400"/>
                  </a:lnTo>
                  <a:lnTo>
                    <a:pt x="817359" y="143510"/>
                  </a:lnTo>
                  <a:lnTo>
                    <a:pt x="817359" y="168910"/>
                  </a:lnTo>
                  <a:lnTo>
                    <a:pt x="985634" y="168910"/>
                  </a:lnTo>
                  <a:lnTo>
                    <a:pt x="985634" y="143510"/>
                  </a:lnTo>
                  <a:lnTo>
                    <a:pt x="842581" y="143510"/>
                  </a:lnTo>
                  <a:lnTo>
                    <a:pt x="842581" y="25400"/>
                  </a:lnTo>
                  <a:lnTo>
                    <a:pt x="985634" y="25400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6315" y="5089004"/>
              <a:ext cx="313055" cy="313055"/>
            </a:xfrm>
            <a:custGeom>
              <a:avLst/>
              <a:gdLst/>
              <a:ahLst/>
              <a:cxnLst/>
              <a:rect l="l" t="t" r="r" b="b"/>
              <a:pathLst>
                <a:path w="313055" h="313054">
                  <a:moveTo>
                    <a:pt x="312508" y="0"/>
                  </a:moveTo>
                  <a:lnTo>
                    <a:pt x="0" y="0"/>
                  </a:lnTo>
                  <a:lnTo>
                    <a:pt x="0" y="312521"/>
                  </a:lnTo>
                  <a:lnTo>
                    <a:pt x="312508" y="312521"/>
                  </a:lnTo>
                  <a:lnTo>
                    <a:pt x="312508" y="0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6862" y="5098547"/>
              <a:ext cx="240665" cy="280670"/>
            </a:xfrm>
            <a:custGeom>
              <a:avLst/>
              <a:gdLst/>
              <a:ahLst/>
              <a:cxnLst/>
              <a:rect l="l" t="t" r="r" b="b"/>
              <a:pathLst>
                <a:path w="240665" h="280670">
                  <a:moveTo>
                    <a:pt x="135871" y="0"/>
                  </a:moveTo>
                  <a:lnTo>
                    <a:pt x="90436" y="2791"/>
                  </a:lnTo>
                  <a:lnTo>
                    <a:pt x="49084" y="24937"/>
                  </a:lnTo>
                  <a:lnTo>
                    <a:pt x="18500" y="61965"/>
                  </a:lnTo>
                  <a:lnTo>
                    <a:pt x="1275" y="109306"/>
                  </a:lnTo>
                  <a:lnTo>
                    <a:pt x="0" y="162391"/>
                  </a:lnTo>
                  <a:lnTo>
                    <a:pt x="15593" y="212292"/>
                  </a:lnTo>
                  <a:lnTo>
                    <a:pt x="44762" y="250852"/>
                  </a:lnTo>
                  <a:lnTo>
                    <a:pt x="83812" y="274693"/>
                  </a:lnTo>
                  <a:lnTo>
                    <a:pt x="129044" y="280438"/>
                  </a:lnTo>
                  <a:lnTo>
                    <a:pt x="172904" y="266305"/>
                  </a:lnTo>
                  <a:lnTo>
                    <a:pt x="208178" y="235469"/>
                  </a:lnTo>
                  <a:lnTo>
                    <a:pt x="231678" y="191957"/>
                  </a:lnTo>
                  <a:lnTo>
                    <a:pt x="240220" y="139798"/>
                  </a:lnTo>
                  <a:lnTo>
                    <a:pt x="234010" y="95170"/>
                  </a:lnTo>
                  <a:lnTo>
                    <a:pt x="211771" y="48834"/>
                  </a:lnTo>
                  <a:lnTo>
                    <a:pt x="177687" y="16229"/>
                  </a:lnTo>
                  <a:lnTo>
                    <a:pt x="1358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8270" y="5095867"/>
              <a:ext cx="288925" cy="292735"/>
            </a:xfrm>
            <a:custGeom>
              <a:avLst/>
              <a:gdLst/>
              <a:ahLst/>
              <a:cxnLst/>
              <a:rect l="l" t="t" r="r" b="b"/>
              <a:pathLst>
                <a:path w="288925" h="292735">
                  <a:moveTo>
                    <a:pt x="145199" y="0"/>
                  </a:moveTo>
                  <a:lnTo>
                    <a:pt x="89908" y="4812"/>
                  </a:lnTo>
                  <a:lnTo>
                    <a:pt x="48875" y="20152"/>
                  </a:lnTo>
                  <a:lnTo>
                    <a:pt x="20967" y="47372"/>
                  </a:lnTo>
                  <a:lnTo>
                    <a:pt x="5053" y="87824"/>
                  </a:lnTo>
                  <a:lnTo>
                    <a:pt x="0" y="142862"/>
                  </a:lnTo>
                  <a:lnTo>
                    <a:pt x="5376" y="198638"/>
                  </a:lnTo>
                  <a:lnTo>
                    <a:pt x="22063" y="240830"/>
                  </a:lnTo>
                  <a:lnTo>
                    <a:pt x="50891" y="270122"/>
                  </a:lnTo>
                  <a:lnTo>
                    <a:pt x="92696" y="287195"/>
                  </a:lnTo>
                  <a:lnTo>
                    <a:pt x="148310" y="292734"/>
                  </a:lnTo>
                  <a:lnTo>
                    <a:pt x="203116" y="287195"/>
                  </a:lnTo>
                  <a:lnTo>
                    <a:pt x="242993" y="270122"/>
                  </a:lnTo>
                  <a:lnTo>
                    <a:pt x="247334" y="265328"/>
                  </a:lnTo>
                  <a:lnTo>
                    <a:pt x="115468" y="265328"/>
                  </a:lnTo>
                  <a:lnTo>
                    <a:pt x="115468" y="148297"/>
                  </a:lnTo>
                  <a:lnTo>
                    <a:pt x="92341" y="148297"/>
                  </a:lnTo>
                  <a:lnTo>
                    <a:pt x="92341" y="106972"/>
                  </a:lnTo>
                  <a:lnTo>
                    <a:pt x="115468" y="106972"/>
                  </a:lnTo>
                  <a:lnTo>
                    <a:pt x="115468" y="80187"/>
                  </a:lnTo>
                  <a:lnTo>
                    <a:pt x="117513" y="64447"/>
                  </a:lnTo>
                  <a:lnTo>
                    <a:pt x="125012" y="48480"/>
                  </a:lnTo>
                  <a:lnTo>
                    <a:pt x="140007" y="36101"/>
                  </a:lnTo>
                  <a:lnTo>
                    <a:pt x="164541" y="31127"/>
                  </a:lnTo>
                  <a:lnTo>
                    <a:pt x="256185" y="31127"/>
                  </a:lnTo>
                  <a:lnTo>
                    <a:pt x="246523" y="20662"/>
                  </a:lnTo>
                  <a:lnTo>
                    <a:pt x="207997" y="5518"/>
                  </a:lnTo>
                  <a:lnTo>
                    <a:pt x="145199" y="0"/>
                  </a:lnTo>
                  <a:close/>
                </a:path>
                <a:path w="288925" h="292735">
                  <a:moveTo>
                    <a:pt x="256185" y="31127"/>
                  </a:moveTo>
                  <a:lnTo>
                    <a:pt x="164541" y="31127"/>
                  </a:lnTo>
                  <a:lnTo>
                    <a:pt x="200558" y="31267"/>
                  </a:lnTo>
                  <a:lnTo>
                    <a:pt x="200558" y="71399"/>
                  </a:lnTo>
                  <a:lnTo>
                    <a:pt x="170154" y="71399"/>
                  </a:lnTo>
                  <a:lnTo>
                    <a:pt x="164109" y="73532"/>
                  </a:lnTo>
                  <a:lnTo>
                    <a:pt x="164109" y="106972"/>
                  </a:lnTo>
                  <a:lnTo>
                    <a:pt x="201180" y="106972"/>
                  </a:lnTo>
                  <a:lnTo>
                    <a:pt x="196926" y="148297"/>
                  </a:lnTo>
                  <a:lnTo>
                    <a:pt x="164109" y="148297"/>
                  </a:lnTo>
                  <a:lnTo>
                    <a:pt x="164109" y="265328"/>
                  </a:lnTo>
                  <a:lnTo>
                    <a:pt x="247334" y="265328"/>
                  </a:lnTo>
                  <a:lnTo>
                    <a:pt x="269521" y="240830"/>
                  </a:lnTo>
                  <a:lnTo>
                    <a:pt x="284280" y="198638"/>
                  </a:lnTo>
                  <a:lnTo>
                    <a:pt x="288848" y="142862"/>
                  </a:lnTo>
                  <a:lnTo>
                    <a:pt x="284846" y="87906"/>
                  </a:lnTo>
                  <a:lnTo>
                    <a:pt x="271439" y="47649"/>
                  </a:lnTo>
                  <a:lnTo>
                    <a:pt x="256185" y="31127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69707" y="4704257"/>
              <a:ext cx="1081405" cy="1081405"/>
            </a:xfrm>
            <a:custGeom>
              <a:avLst/>
              <a:gdLst/>
              <a:ahLst/>
              <a:cxnLst/>
              <a:rect l="l" t="t" r="r" b="b"/>
              <a:pathLst>
                <a:path w="1081405" h="1081404">
                  <a:moveTo>
                    <a:pt x="1081227" y="0"/>
                  </a:moveTo>
                  <a:lnTo>
                    <a:pt x="0" y="0"/>
                  </a:lnTo>
                  <a:lnTo>
                    <a:pt x="0" y="1081227"/>
                  </a:lnTo>
                  <a:lnTo>
                    <a:pt x="1081227" y="1081227"/>
                  </a:lnTo>
                  <a:lnTo>
                    <a:pt x="1081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17814" y="4733873"/>
              <a:ext cx="785495" cy="44450"/>
            </a:xfrm>
            <a:custGeom>
              <a:avLst/>
              <a:gdLst/>
              <a:ahLst/>
              <a:cxnLst/>
              <a:rect l="l" t="t" r="r" b="b"/>
              <a:pathLst>
                <a:path w="78549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14808" y="14808"/>
                  </a:lnTo>
                  <a:close/>
                </a:path>
                <a:path w="785494" h="44450">
                  <a:moveTo>
                    <a:pt x="59232" y="0"/>
                  </a:moveTo>
                  <a:lnTo>
                    <a:pt x="44437" y="0"/>
                  </a:lnTo>
                  <a:lnTo>
                    <a:pt x="29629" y="0"/>
                  </a:lnTo>
                  <a:lnTo>
                    <a:pt x="29629" y="14808"/>
                  </a:lnTo>
                  <a:lnTo>
                    <a:pt x="29629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32" y="44437"/>
                  </a:lnTo>
                  <a:lnTo>
                    <a:pt x="59232" y="29629"/>
                  </a:lnTo>
                  <a:lnTo>
                    <a:pt x="59232" y="14808"/>
                  </a:lnTo>
                  <a:lnTo>
                    <a:pt x="59232" y="0"/>
                  </a:lnTo>
                  <a:close/>
                </a:path>
                <a:path w="785494" h="44450">
                  <a:moveTo>
                    <a:pt x="103682" y="0"/>
                  </a:moveTo>
                  <a:lnTo>
                    <a:pt x="88874" y="0"/>
                  </a:lnTo>
                  <a:lnTo>
                    <a:pt x="74053" y="0"/>
                  </a:lnTo>
                  <a:lnTo>
                    <a:pt x="59245" y="0"/>
                  </a:lnTo>
                  <a:lnTo>
                    <a:pt x="59245" y="14808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lnTo>
                    <a:pt x="88874" y="14808"/>
                  </a:lnTo>
                  <a:lnTo>
                    <a:pt x="103682" y="14808"/>
                  </a:lnTo>
                  <a:lnTo>
                    <a:pt x="103682" y="0"/>
                  </a:lnTo>
                  <a:close/>
                </a:path>
                <a:path w="785494" h="44450">
                  <a:moveTo>
                    <a:pt x="118491" y="14808"/>
                  </a:moveTo>
                  <a:lnTo>
                    <a:pt x="103682" y="14808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18491" y="14808"/>
                  </a:lnTo>
                  <a:close/>
                </a:path>
                <a:path w="785494" h="44450">
                  <a:moveTo>
                    <a:pt x="177749" y="14808"/>
                  </a:moveTo>
                  <a:lnTo>
                    <a:pt x="162941" y="14808"/>
                  </a:lnTo>
                  <a:lnTo>
                    <a:pt x="148132" y="14808"/>
                  </a:lnTo>
                  <a:lnTo>
                    <a:pt x="133311" y="14808"/>
                  </a:lnTo>
                  <a:lnTo>
                    <a:pt x="118503" y="14808"/>
                  </a:lnTo>
                  <a:lnTo>
                    <a:pt x="118503" y="29629"/>
                  </a:lnTo>
                  <a:lnTo>
                    <a:pt x="118503" y="44437"/>
                  </a:lnTo>
                  <a:lnTo>
                    <a:pt x="133311" y="44437"/>
                  </a:lnTo>
                  <a:lnTo>
                    <a:pt x="148132" y="44437"/>
                  </a:lnTo>
                  <a:lnTo>
                    <a:pt x="148132" y="29629"/>
                  </a:lnTo>
                  <a:lnTo>
                    <a:pt x="162941" y="29629"/>
                  </a:lnTo>
                  <a:lnTo>
                    <a:pt x="162941" y="44437"/>
                  </a:lnTo>
                  <a:lnTo>
                    <a:pt x="177749" y="44437"/>
                  </a:lnTo>
                  <a:lnTo>
                    <a:pt x="177749" y="29629"/>
                  </a:lnTo>
                  <a:lnTo>
                    <a:pt x="177749" y="14808"/>
                  </a:lnTo>
                  <a:close/>
                </a:path>
                <a:path w="785494" h="44450">
                  <a:moveTo>
                    <a:pt x="222186" y="0"/>
                  </a:moveTo>
                  <a:lnTo>
                    <a:pt x="207378" y="0"/>
                  </a:lnTo>
                  <a:lnTo>
                    <a:pt x="192557" y="0"/>
                  </a:lnTo>
                  <a:lnTo>
                    <a:pt x="177749" y="0"/>
                  </a:lnTo>
                  <a:lnTo>
                    <a:pt x="177749" y="14808"/>
                  </a:lnTo>
                  <a:lnTo>
                    <a:pt x="192557" y="14808"/>
                  </a:lnTo>
                  <a:lnTo>
                    <a:pt x="207378" y="14808"/>
                  </a:lnTo>
                  <a:lnTo>
                    <a:pt x="222186" y="14808"/>
                  </a:lnTo>
                  <a:lnTo>
                    <a:pt x="222186" y="0"/>
                  </a:lnTo>
                  <a:close/>
                </a:path>
                <a:path w="785494" h="44450">
                  <a:moveTo>
                    <a:pt x="266611" y="29629"/>
                  </a:moveTo>
                  <a:lnTo>
                    <a:pt x="251802" y="29629"/>
                  </a:lnTo>
                  <a:lnTo>
                    <a:pt x="251802" y="14808"/>
                  </a:lnTo>
                  <a:lnTo>
                    <a:pt x="251802" y="0"/>
                  </a:lnTo>
                  <a:lnTo>
                    <a:pt x="236994" y="0"/>
                  </a:lnTo>
                  <a:lnTo>
                    <a:pt x="236994" y="14808"/>
                  </a:ln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785494" h="44450">
                  <a:moveTo>
                    <a:pt x="281432" y="0"/>
                  </a:moveTo>
                  <a:lnTo>
                    <a:pt x="266611" y="0"/>
                  </a:lnTo>
                  <a:lnTo>
                    <a:pt x="266611" y="14808"/>
                  </a:lnTo>
                  <a:lnTo>
                    <a:pt x="281432" y="14808"/>
                  </a:lnTo>
                  <a:lnTo>
                    <a:pt x="281432" y="0"/>
                  </a:lnTo>
                  <a:close/>
                </a:path>
                <a:path w="785494" h="44450">
                  <a:moveTo>
                    <a:pt x="296227" y="14808"/>
                  </a:moveTo>
                  <a:lnTo>
                    <a:pt x="281432" y="14808"/>
                  </a:lnTo>
                  <a:lnTo>
                    <a:pt x="281432" y="29629"/>
                  </a:lnTo>
                  <a:lnTo>
                    <a:pt x="281432" y="44437"/>
                  </a:lnTo>
                  <a:lnTo>
                    <a:pt x="296227" y="44437"/>
                  </a:lnTo>
                  <a:lnTo>
                    <a:pt x="296227" y="29629"/>
                  </a:lnTo>
                  <a:lnTo>
                    <a:pt x="296227" y="14808"/>
                  </a:lnTo>
                  <a:close/>
                </a:path>
                <a:path w="785494" h="44450">
                  <a:moveTo>
                    <a:pt x="325856" y="0"/>
                  </a:moveTo>
                  <a:lnTo>
                    <a:pt x="311048" y="0"/>
                  </a:lnTo>
                  <a:lnTo>
                    <a:pt x="311048" y="14808"/>
                  </a:lnTo>
                  <a:lnTo>
                    <a:pt x="325856" y="14808"/>
                  </a:lnTo>
                  <a:lnTo>
                    <a:pt x="325856" y="0"/>
                  </a:lnTo>
                  <a:close/>
                </a:path>
                <a:path w="785494" h="44450">
                  <a:moveTo>
                    <a:pt x="340677" y="14808"/>
                  </a:moveTo>
                  <a:lnTo>
                    <a:pt x="325856" y="14808"/>
                  </a:lnTo>
                  <a:lnTo>
                    <a:pt x="325856" y="29629"/>
                  </a:lnTo>
                  <a:lnTo>
                    <a:pt x="325856" y="44437"/>
                  </a:lnTo>
                  <a:lnTo>
                    <a:pt x="340677" y="44437"/>
                  </a:lnTo>
                  <a:lnTo>
                    <a:pt x="340677" y="29629"/>
                  </a:lnTo>
                  <a:lnTo>
                    <a:pt x="340677" y="14808"/>
                  </a:lnTo>
                  <a:close/>
                </a:path>
                <a:path w="785494" h="44450">
                  <a:moveTo>
                    <a:pt x="355485" y="0"/>
                  </a:moveTo>
                  <a:lnTo>
                    <a:pt x="340677" y="0"/>
                  </a:lnTo>
                  <a:lnTo>
                    <a:pt x="340677" y="14808"/>
                  </a:lnTo>
                  <a:lnTo>
                    <a:pt x="355485" y="14808"/>
                  </a:lnTo>
                  <a:lnTo>
                    <a:pt x="355485" y="0"/>
                  </a:lnTo>
                  <a:close/>
                </a:path>
                <a:path w="785494" h="44450">
                  <a:moveTo>
                    <a:pt x="385102" y="0"/>
                  </a:moveTo>
                  <a:lnTo>
                    <a:pt x="370293" y="0"/>
                  </a:lnTo>
                  <a:lnTo>
                    <a:pt x="370293" y="14808"/>
                  </a:lnTo>
                  <a:lnTo>
                    <a:pt x="385102" y="14808"/>
                  </a:lnTo>
                  <a:lnTo>
                    <a:pt x="385102" y="0"/>
                  </a:lnTo>
                  <a:close/>
                </a:path>
                <a:path w="785494" h="44450">
                  <a:moveTo>
                    <a:pt x="399923" y="14808"/>
                  </a:moveTo>
                  <a:lnTo>
                    <a:pt x="385102" y="14808"/>
                  </a:lnTo>
                  <a:lnTo>
                    <a:pt x="385102" y="29629"/>
                  </a:lnTo>
                  <a:lnTo>
                    <a:pt x="399923" y="29629"/>
                  </a:lnTo>
                  <a:lnTo>
                    <a:pt x="399923" y="14808"/>
                  </a:lnTo>
                  <a:close/>
                </a:path>
                <a:path w="785494" h="44450">
                  <a:moveTo>
                    <a:pt x="429539" y="29629"/>
                  </a:moveTo>
                  <a:lnTo>
                    <a:pt x="414731" y="29629"/>
                  </a:lnTo>
                  <a:lnTo>
                    <a:pt x="414731" y="44437"/>
                  </a:lnTo>
                  <a:lnTo>
                    <a:pt x="429539" y="44437"/>
                  </a:lnTo>
                  <a:lnTo>
                    <a:pt x="429539" y="29629"/>
                  </a:lnTo>
                  <a:close/>
                </a:path>
                <a:path w="785494" h="44450">
                  <a:moveTo>
                    <a:pt x="444347" y="14808"/>
                  </a:moveTo>
                  <a:lnTo>
                    <a:pt x="429539" y="14808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14808"/>
                  </a:lnTo>
                  <a:close/>
                </a:path>
                <a:path w="785494" h="44450">
                  <a:moveTo>
                    <a:pt x="459168" y="0"/>
                  </a:moveTo>
                  <a:lnTo>
                    <a:pt x="444347" y="0"/>
                  </a:lnTo>
                  <a:lnTo>
                    <a:pt x="444347" y="14808"/>
                  </a:lnTo>
                  <a:lnTo>
                    <a:pt x="459168" y="14808"/>
                  </a:lnTo>
                  <a:lnTo>
                    <a:pt x="459168" y="0"/>
                  </a:lnTo>
                  <a:close/>
                </a:path>
                <a:path w="785494" h="44450">
                  <a:moveTo>
                    <a:pt x="473976" y="29629"/>
                  </a:moveTo>
                  <a:lnTo>
                    <a:pt x="459168" y="29629"/>
                  </a:lnTo>
                  <a:lnTo>
                    <a:pt x="444347" y="29629"/>
                  </a:lnTo>
                  <a:lnTo>
                    <a:pt x="444347" y="44437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473976" y="29629"/>
                  </a:lnTo>
                  <a:close/>
                </a:path>
                <a:path w="785494" h="44450">
                  <a:moveTo>
                    <a:pt x="518414" y="29629"/>
                  </a:moveTo>
                  <a:lnTo>
                    <a:pt x="503593" y="29629"/>
                  </a:lnTo>
                  <a:lnTo>
                    <a:pt x="503593" y="44437"/>
                  </a:lnTo>
                  <a:lnTo>
                    <a:pt x="518414" y="44437"/>
                  </a:lnTo>
                  <a:lnTo>
                    <a:pt x="518414" y="29629"/>
                  </a:lnTo>
                  <a:close/>
                </a:path>
                <a:path w="785494" h="44450">
                  <a:moveTo>
                    <a:pt x="577646" y="29629"/>
                  </a:moveTo>
                  <a:lnTo>
                    <a:pt x="562838" y="29629"/>
                  </a:lnTo>
                  <a:lnTo>
                    <a:pt x="562838" y="14808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0"/>
                  </a:lnTo>
                  <a:lnTo>
                    <a:pt x="518414" y="0"/>
                  </a:lnTo>
                  <a:lnTo>
                    <a:pt x="503593" y="0"/>
                  </a:lnTo>
                  <a:lnTo>
                    <a:pt x="488784" y="0"/>
                  </a:lnTo>
                  <a:lnTo>
                    <a:pt x="473976" y="0"/>
                  </a:lnTo>
                  <a:lnTo>
                    <a:pt x="473976" y="14808"/>
                  </a:lnTo>
                  <a:lnTo>
                    <a:pt x="473976" y="29629"/>
                  </a:lnTo>
                  <a:lnTo>
                    <a:pt x="488784" y="29629"/>
                  </a:lnTo>
                  <a:lnTo>
                    <a:pt x="488784" y="14808"/>
                  </a:lnTo>
                  <a:lnTo>
                    <a:pt x="503593" y="14808"/>
                  </a:lnTo>
                  <a:lnTo>
                    <a:pt x="518414" y="14808"/>
                  </a:lnTo>
                  <a:lnTo>
                    <a:pt x="518414" y="29629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548030" y="44437"/>
                  </a:lnTo>
                  <a:lnTo>
                    <a:pt x="562838" y="44437"/>
                  </a:lnTo>
                  <a:lnTo>
                    <a:pt x="577646" y="44437"/>
                  </a:lnTo>
                  <a:lnTo>
                    <a:pt x="577646" y="29629"/>
                  </a:lnTo>
                  <a:close/>
                </a:path>
                <a:path w="785494" h="44450">
                  <a:moveTo>
                    <a:pt x="651713" y="29629"/>
                  </a:moveTo>
                  <a:lnTo>
                    <a:pt x="636892" y="29629"/>
                  </a:lnTo>
                  <a:lnTo>
                    <a:pt x="636892" y="44437"/>
                  </a:lnTo>
                  <a:lnTo>
                    <a:pt x="651713" y="44437"/>
                  </a:lnTo>
                  <a:lnTo>
                    <a:pt x="651713" y="29629"/>
                  </a:lnTo>
                  <a:close/>
                </a:path>
                <a:path w="785494" h="44450">
                  <a:moveTo>
                    <a:pt x="666521" y="0"/>
                  </a:moveTo>
                  <a:lnTo>
                    <a:pt x="666521" y="0"/>
                  </a:lnTo>
                  <a:lnTo>
                    <a:pt x="577646" y="0"/>
                  </a:lnTo>
                  <a:lnTo>
                    <a:pt x="577646" y="14808"/>
                  </a:lnTo>
                  <a:lnTo>
                    <a:pt x="592467" y="14808"/>
                  </a:lnTo>
                  <a:lnTo>
                    <a:pt x="592467" y="29629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07275" y="29629"/>
                  </a:lnTo>
                  <a:lnTo>
                    <a:pt x="607275" y="14808"/>
                  </a:lnTo>
                  <a:lnTo>
                    <a:pt x="622084" y="14808"/>
                  </a:lnTo>
                  <a:lnTo>
                    <a:pt x="622084" y="29629"/>
                  </a:lnTo>
                  <a:lnTo>
                    <a:pt x="636892" y="29629"/>
                  </a:lnTo>
                  <a:lnTo>
                    <a:pt x="636892" y="14808"/>
                  </a:lnTo>
                  <a:lnTo>
                    <a:pt x="651713" y="14808"/>
                  </a:lnTo>
                  <a:lnTo>
                    <a:pt x="666521" y="14808"/>
                  </a:lnTo>
                  <a:lnTo>
                    <a:pt x="666521" y="0"/>
                  </a:lnTo>
                  <a:close/>
                </a:path>
                <a:path w="785494" h="44450">
                  <a:moveTo>
                    <a:pt x="696125" y="0"/>
                  </a:moveTo>
                  <a:lnTo>
                    <a:pt x="681329" y="0"/>
                  </a:lnTo>
                  <a:lnTo>
                    <a:pt x="681329" y="14808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785494" h="44450">
                  <a:moveTo>
                    <a:pt x="710958" y="14808"/>
                  </a:moveTo>
                  <a:lnTo>
                    <a:pt x="696137" y="14808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10958" y="14808"/>
                  </a:lnTo>
                  <a:close/>
                </a:path>
                <a:path w="785494" h="44450">
                  <a:moveTo>
                    <a:pt x="785012" y="0"/>
                  </a:moveTo>
                  <a:lnTo>
                    <a:pt x="770204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25766" y="0"/>
                  </a:lnTo>
                  <a:lnTo>
                    <a:pt x="725766" y="14808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70204" y="14808"/>
                  </a:lnTo>
                  <a:lnTo>
                    <a:pt x="785012" y="14808"/>
                  </a:lnTo>
                  <a:lnTo>
                    <a:pt x="785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17814" y="4763502"/>
              <a:ext cx="785495" cy="59690"/>
            </a:xfrm>
            <a:custGeom>
              <a:avLst/>
              <a:gdLst/>
              <a:ahLst/>
              <a:cxnLst/>
              <a:rect l="l" t="t" r="r" b="b"/>
              <a:pathLst>
                <a:path w="785494" h="59689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785494" h="59689">
                  <a:moveTo>
                    <a:pt x="44437" y="44437"/>
                  </a:moveTo>
                  <a:lnTo>
                    <a:pt x="29629" y="44437"/>
                  </a:lnTo>
                  <a:lnTo>
                    <a:pt x="29629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14808" y="59258"/>
                  </a:lnTo>
                  <a:lnTo>
                    <a:pt x="29629" y="59258"/>
                  </a:lnTo>
                  <a:lnTo>
                    <a:pt x="44437" y="59258"/>
                  </a:lnTo>
                  <a:lnTo>
                    <a:pt x="44437" y="44437"/>
                  </a:lnTo>
                  <a:close/>
                </a:path>
                <a:path w="785494" h="59689">
                  <a:moveTo>
                    <a:pt x="59232" y="14808"/>
                  </a:moveTo>
                  <a:lnTo>
                    <a:pt x="44437" y="14808"/>
                  </a:lnTo>
                  <a:lnTo>
                    <a:pt x="44437" y="29616"/>
                  </a:lnTo>
                  <a:lnTo>
                    <a:pt x="59232" y="29616"/>
                  </a:lnTo>
                  <a:lnTo>
                    <a:pt x="59232" y="14808"/>
                  </a:lnTo>
                  <a:close/>
                </a:path>
                <a:path w="785494" h="59689">
                  <a:moveTo>
                    <a:pt x="88874" y="14808"/>
                  </a:move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88874" y="29616"/>
                  </a:lnTo>
                  <a:lnTo>
                    <a:pt x="88874" y="14808"/>
                  </a:lnTo>
                  <a:close/>
                </a:path>
                <a:path w="785494" h="59689">
                  <a:moveTo>
                    <a:pt x="118491" y="29629"/>
                  </a:moveTo>
                  <a:lnTo>
                    <a:pt x="103682" y="29629"/>
                  </a:lnTo>
                  <a:lnTo>
                    <a:pt x="88874" y="29629"/>
                  </a:lnTo>
                  <a:lnTo>
                    <a:pt x="74053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18491" y="29629"/>
                  </a:lnTo>
                  <a:close/>
                </a:path>
                <a:path w="785494" h="59689">
                  <a:moveTo>
                    <a:pt x="118491" y="14808"/>
                  </a:moveTo>
                  <a:lnTo>
                    <a:pt x="103682" y="14808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18491" y="14808"/>
                  </a:lnTo>
                  <a:close/>
                </a:path>
                <a:path w="785494" h="59689">
                  <a:moveTo>
                    <a:pt x="133311" y="14808"/>
                  </a:moveTo>
                  <a:lnTo>
                    <a:pt x="118503" y="14808"/>
                  </a:lnTo>
                  <a:lnTo>
                    <a:pt x="118503" y="29616"/>
                  </a:lnTo>
                  <a:lnTo>
                    <a:pt x="133311" y="29616"/>
                  </a:lnTo>
                  <a:lnTo>
                    <a:pt x="133311" y="14808"/>
                  </a:lnTo>
                  <a:close/>
                </a:path>
                <a:path w="785494" h="59689">
                  <a:moveTo>
                    <a:pt x="207378" y="14808"/>
                  </a:moveTo>
                  <a:lnTo>
                    <a:pt x="192557" y="14808"/>
                  </a:lnTo>
                  <a:lnTo>
                    <a:pt x="177749" y="14808"/>
                  </a:lnTo>
                  <a:lnTo>
                    <a:pt x="162941" y="14808"/>
                  </a:lnTo>
                  <a:lnTo>
                    <a:pt x="162941" y="29616"/>
                  </a:lnTo>
                  <a:lnTo>
                    <a:pt x="177749" y="29616"/>
                  </a:lnTo>
                  <a:lnTo>
                    <a:pt x="192557" y="29616"/>
                  </a:lnTo>
                  <a:lnTo>
                    <a:pt x="207378" y="29616"/>
                  </a:lnTo>
                  <a:lnTo>
                    <a:pt x="207378" y="14808"/>
                  </a:lnTo>
                  <a:close/>
                </a:path>
                <a:path w="785494" h="59689">
                  <a:moveTo>
                    <a:pt x="236994" y="29629"/>
                  </a:moveTo>
                  <a:lnTo>
                    <a:pt x="236994" y="29629"/>
                  </a:lnTo>
                  <a:lnTo>
                    <a:pt x="133311" y="29629"/>
                  </a:lnTo>
                  <a:lnTo>
                    <a:pt x="133311" y="44437"/>
                  </a:lnTo>
                  <a:lnTo>
                    <a:pt x="236994" y="44437"/>
                  </a:lnTo>
                  <a:lnTo>
                    <a:pt x="236994" y="29629"/>
                  </a:lnTo>
                  <a:close/>
                </a:path>
                <a:path w="785494" h="59689">
                  <a:moveTo>
                    <a:pt x="266611" y="29629"/>
                  </a:moveTo>
                  <a:lnTo>
                    <a:pt x="251802" y="29629"/>
                  </a:lnTo>
                  <a:lnTo>
                    <a:pt x="251802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785494" h="59689">
                  <a:moveTo>
                    <a:pt x="296227" y="29629"/>
                  </a:moveTo>
                  <a:lnTo>
                    <a:pt x="281432" y="29629"/>
                  </a:lnTo>
                  <a:lnTo>
                    <a:pt x="281432" y="44437"/>
                  </a:lnTo>
                  <a:lnTo>
                    <a:pt x="296227" y="44437"/>
                  </a:lnTo>
                  <a:lnTo>
                    <a:pt x="296227" y="29629"/>
                  </a:lnTo>
                  <a:close/>
                </a:path>
                <a:path w="785494" h="59689">
                  <a:moveTo>
                    <a:pt x="296227" y="14808"/>
                  </a:moveTo>
                  <a:lnTo>
                    <a:pt x="281432" y="14808"/>
                  </a:lnTo>
                  <a:lnTo>
                    <a:pt x="266611" y="14808"/>
                  </a:lnTo>
                  <a:lnTo>
                    <a:pt x="266611" y="29616"/>
                  </a:lnTo>
                  <a:lnTo>
                    <a:pt x="281432" y="29616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785494" h="59689">
                  <a:moveTo>
                    <a:pt x="399923" y="14808"/>
                  </a:moveTo>
                  <a:lnTo>
                    <a:pt x="385102" y="14808"/>
                  </a:lnTo>
                  <a:lnTo>
                    <a:pt x="370293" y="14808"/>
                  </a:lnTo>
                  <a:lnTo>
                    <a:pt x="355485" y="14808"/>
                  </a:lnTo>
                  <a:lnTo>
                    <a:pt x="340677" y="14808"/>
                  </a:lnTo>
                  <a:lnTo>
                    <a:pt x="340677" y="29616"/>
                  </a:lnTo>
                  <a:lnTo>
                    <a:pt x="355485" y="29616"/>
                  </a:lnTo>
                  <a:lnTo>
                    <a:pt x="370293" y="29616"/>
                  </a:lnTo>
                  <a:lnTo>
                    <a:pt x="385102" y="29616"/>
                  </a:lnTo>
                  <a:lnTo>
                    <a:pt x="399923" y="29616"/>
                  </a:lnTo>
                  <a:lnTo>
                    <a:pt x="399923" y="14808"/>
                  </a:lnTo>
                  <a:close/>
                </a:path>
                <a:path w="785494" h="59689">
                  <a:moveTo>
                    <a:pt x="429539" y="29629"/>
                  </a:moveTo>
                  <a:lnTo>
                    <a:pt x="429539" y="29629"/>
                  </a:lnTo>
                  <a:lnTo>
                    <a:pt x="296240" y="29629"/>
                  </a:lnTo>
                  <a:lnTo>
                    <a:pt x="296240" y="44437"/>
                  </a:lnTo>
                  <a:lnTo>
                    <a:pt x="429539" y="44437"/>
                  </a:lnTo>
                  <a:lnTo>
                    <a:pt x="429539" y="29629"/>
                  </a:lnTo>
                  <a:close/>
                </a:path>
                <a:path w="785494" h="59689">
                  <a:moveTo>
                    <a:pt x="444347" y="14808"/>
                  </a:move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29539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785494" h="59689">
                  <a:moveTo>
                    <a:pt x="473976" y="29629"/>
                  </a:moveTo>
                  <a:lnTo>
                    <a:pt x="459168" y="29629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473976" y="29629"/>
                  </a:lnTo>
                  <a:close/>
                </a:path>
                <a:path w="785494" h="59689">
                  <a:moveTo>
                    <a:pt x="488784" y="14808"/>
                  </a:moveTo>
                  <a:lnTo>
                    <a:pt x="473976" y="14808"/>
                  </a:lnTo>
                  <a:lnTo>
                    <a:pt x="459168" y="14808"/>
                  </a:lnTo>
                  <a:lnTo>
                    <a:pt x="459168" y="29616"/>
                  </a:lnTo>
                  <a:lnTo>
                    <a:pt x="473976" y="29616"/>
                  </a:lnTo>
                  <a:lnTo>
                    <a:pt x="488784" y="29616"/>
                  </a:lnTo>
                  <a:lnTo>
                    <a:pt x="488784" y="14808"/>
                  </a:lnTo>
                  <a:close/>
                </a:path>
                <a:path w="785494" h="59689">
                  <a:moveTo>
                    <a:pt x="533222" y="29629"/>
                  </a:moveTo>
                  <a:lnTo>
                    <a:pt x="518414" y="29629"/>
                  </a:lnTo>
                  <a:lnTo>
                    <a:pt x="518414" y="44437"/>
                  </a:lnTo>
                  <a:lnTo>
                    <a:pt x="533222" y="44437"/>
                  </a:lnTo>
                  <a:lnTo>
                    <a:pt x="533222" y="29629"/>
                  </a:lnTo>
                  <a:close/>
                </a:path>
                <a:path w="785494" h="59689">
                  <a:moveTo>
                    <a:pt x="577646" y="14808"/>
                  </a:moveTo>
                  <a:lnTo>
                    <a:pt x="577646" y="14808"/>
                  </a:lnTo>
                  <a:lnTo>
                    <a:pt x="503593" y="14808"/>
                  </a:lnTo>
                  <a:lnTo>
                    <a:pt x="503593" y="29616"/>
                  </a:lnTo>
                  <a:lnTo>
                    <a:pt x="577646" y="29616"/>
                  </a:lnTo>
                  <a:lnTo>
                    <a:pt x="577646" y="14808"/>
                  </a:lnTo>
                  <a:close/>
                </a:path>
                <a:path w="785494" h="59689">
                  <a:moveTo>
                    <a:pt x="607275" y="29629"/>
                  </a:moveTo>
                  <a:lnTo>
                    <a:pt x="592467" y="29629"/>
                  </a:lnTo>
                  <a:lnTo>
                    <a:pt x="577646" y="29629"/>
                  </a:lnTo>
                  <a:lnTo>
                    <a:pt x="577646" y="44437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07275" y="29629"/>
                  </a:lnTo>
                  <a:close/>
                </a:path>
                <a:path w="785494" h="59689">
                  <a:moveTo>
                    <a:pt x="696125" y="29629"/>
                  </a:moveTo>
                  <a:lnTo>
                    <a:pt x="696125" y="29629"/>
                  </a:lnTo>
                  <a:lnTo>
                    <a:pt x="622084" y="29629"/>
                  </a:lnTo>
                  <a:lnTo>
                    <a:pt x="622084" y="44437"/>
                  </a:lnTo>
                  <a:lnTo>
                    <a:pt x="696125" y="44437"/>
                  </a:lnTo>
                  <a:lnTo>
                    <a:pt x="696125" y="29629"/>
                  </a:lnTo>
                  <a:close/>
                </a:path>
                <a:path w="785494" h="59689">
                  <a:moveTo>
                    <a:pt x="696125" y="0"/>
                  </a:moveTo>
                  <a:lnTo>
                    <a:pt x="681329" y="0"/>
                  </a:lnTo>
                  <a:lnTo>
                    <a:pt x="666521" y="0"/>
                  </a:lnTo>
                  <a:lnTo>
                    <a:pt x="666521" y="14808"/>
                  </a:lnTo>
                  <a:lnTo>
                    <a:pt x="651713" y="14808"/>
                  </a:lnTo>
                  <a:lnTo>
                    <a:pt x="651713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892" y="29616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81329" y="14808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785494" h="59689">
                  <a:moveTo>
                    <a:pt x="710958" y="0"/>
                  </a:moveTo>
                  <a:lnTo>
                    <a:pt x="696137" y="0"/>
                  </a:lnTo>
                  <a:lnTo>
                    <a:pt x="696137" y="14808"/>
                  </a:lnTo>
                  <a:lnTo>
                    <a:pt x="710958" y="14808"/>
                  </a:lnTo>
                  <a:lnTo>
                    <a:pt x="710958" y="0"/>
                  </a:lnTo>
                  <a:close/>
                </a:path>
                <a:path w="785494" h="59689">
                  <a:moveTo>
                    <a:pt x="755383" y="29629"/>
                  </a:moveTo>
                  <a:lnTo>
                    <a:pt x="740575" y="29629"/>
                  </a:lnTo>
                  <a:lnTo>
                    <a:pt x="725766" y="29629"/>
                  </a:lnTo>
                  <a:lnTo>
                    <a:pt x="725766" y="44437"/>
                  </a:lnTo>
                  <a:lnTo>
                    <a:pt x="740575" y="44437"/>
                  </a:lnTo>
                  <a:lnTo>
                    <a:pt x="755383" y="44437"/>
                  </a:lnTo>
                  <a:lnTo>
                    <a:pt x="755383" y="29629"/>
                  </a:lnTo>
                  <a:close/>
                </a:path>
                <a:path w="785494" h="59689">
                  <a:moveTo>
                    <a:pt x="755383" y="0"/>
                  </a:moveTo>
                  <a:lnTo>
                    <a:pt x="740575" y="0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785494" h="59689">
                  <a:moveTo>
                    <a:pt x="785012" y="29629"/>
                  </a:moveTo>
                  <a:lnTo>
                    <a:pt x="770204" y="29629"/>
                  </a:lnTo>
                  <a:lnTo>
                    <a:pt x="770204" y="44437"/>
                  </a:lnTo>
                  <a:lnTo>
                    <a:pt x="785012" y="44437"/>
                  </a:lnTo>
                  <a:lnTo>
                    <a:pt x="785012" y="29629"/>
                  </a:lnTo>
                  <a:close/>
                </a:path>
                <a:path w="785494" h="59689">
                  <a:moveTo>
                    <a:pt x="785012" y="14808"/>
                  </a:moveTo>
                  <a:lnTo>
                    <a:pt x="770204" y="14808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85012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9323" y="4807940"/>
              <a:ext cx="903605" cy="59690"/>
            </a:xfrm>
            <a:custGeom>
              <a:avLst/>
              <a:gdLst/>
              <a:ahLst/>
              <a:cxnLst/>
              <a:rect l="l" t="t" r="r" b="b"/>
              <a:pathLst>
                <a:path w="903605" h="59689">
                  <a:moveTo>
                    <a:pt x="14820" y="44437"/>
                  </a:moveTo>
                  <a:lnTo>
                    <a:pt x="0" y="44437"/>
                  </a:lnTo>
                  <a:lnTo>
                    <a:pt x="0" y="59245"/>
                  </a:lnTo>
                  <a:lnTo>
                    <a:pt x="14820" y="59245"/>
                  </a:lnTo>
                  <a:lnTo>
                    <a:pt x="14820" y="44437"/>
                  </a:lnTo>
                  <a:close/>
                </a:path>
                <a:path w="903605" h="59689">
                  <a:moveTo>
                    <a:pt x="103682" y="44437"/>
                  </a:moveTo>
                  <a:lnTo>
                    <a:pt x="88874" y="44437"/>
                  </a:lnTo>
                  <a:lnTo>
                    <a:pt x="88874" y="59245"/>
                  </a:lnTo>
                  <a:lnTo>
                    <a:pt x="103682" y="59245"/>
                  </a:lnTo>
                  <a:lnTo>
                    <a:pt x="103682" y="44437"/>
                  </a:lnTo>
                  <a:close/>
                </a:path>
                <a:path w="903605" h="59689">
                  <a:moveTo>
                    <a:pt x="148120" y="44437"/>
                  </a:moveTo>
                  <a:lnTo>
                    <a:pt x="133299" y="44437"/>
                  </a:lnTo>
                  <a:lnTo>
                    <a:pt x="133299" y="29629"/>
                  </a:lnTo>
                  <a:lnTo>
                    <a:pt x="133299" y="14820"/>
                  </a:lnTo>
                  <a:lnTo>
                    <a:pt x="118491" y="14820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18491" y="59245"/>
                  </a:lnTo>
                  <a:lnTo>
                    <a:pt x="133299" y="59245"/>
                  </a:lnTo>
                  <a:lnTo>
                    <a:pt x="148120" y="59245"/>
                  </a:lnTo>
                  <a:lnTo>
                    <a:pt x="148120" y="44437"/>
                  </a:lnTo>
                  <a:close/>
                </a:path>
                <a:path w="903605" h="59689">
                  <a:moveTo>
                    <a:pt x="177723" y="29629"/>
                  </a:moveTo>
                  <a:lnTo>
                    <a:pt x="162928" y="29629"/>
                  </a:lnTo>
                  <a:lnTo>
                    <a:pt x="162928" y="44437"/>
                  </a:lnTo>
                  <a:lnTo>
                    <a:pt x="162928" y="59245"/>
                  </a:lnTo>
                  <a:lnTo>
                    <a:pt x="177723" y="59245"/>
                  </a:lnTo>
                  <a:lnTo>
                    <a:pt x="177723" y="44437"/>
                  </a:lnTo>
                  <a:lnTo>
                    <a:pt x="177723" y="29629"/>
                  </a:lnTo>
                  <a:close/>
                </a:path>
                <a:path w="903605" h="59689">
                  <a:moveTo>
                    <a:pt x="177723" y="0"/>
                  </a:moveTo>
                  <a:lnTo>
                    <a:pt x="162928" y="0"/>
                  </a:lnTo>
                  <a:lnTo>
                    <a:pt x="148120" y="0"/>
                  </a:lnTo>
                  <a:lnTo>
                    <a:pt x="148120" y="14820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62928" y="14820"/>
                  </a:lnTo>
                  <a:lnTo>
                    <a:pt x="177723" y="14820"/>
                  </a:lnTo>
                  <a:lnTo>
                    <a:pt x="177723" y="0"/>
                  </a:lnTo>
                  <a:close/>
                </a:path>
                <a:path w="903605" h="59689">
                  <a:moveTo>
                    <a:pt x="192544" y="14820"/>
                  </a:moveTo>
                  <a:lnTo>
                    <a:pt x="177736" y="14820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29"/>
                  </a:lnTo>
                  <a:lnTo>
                    <a:pt x="192544" y="14820"/>
                  </a:lnTo>
                  <a:close/>
                </a:path>
                <a:path w="903605" h="59689">
                  <a:moveTo>
                    <a:pt x="207365" y="0"/>
                  </a:moveTo>
                  <a:lnTo>
                    <a:pt x="192544" y="0"/>
                  </a:lnTo>
                  <a:lnTo>
                    <a:pt x="192544" y="14820"/>
                  </a:lnTo>
                  <a:lnTo>
                    <a:pt x="207365" y="14820"/>
                  </a:lnTo>
                  <a:lnTo>
                    <a:pt x="207365" y="0"/>
                  </a:lnTo>
                  <a:close/>
                </a:path>
                <a:path w="903605" h="59689">
                  <a:moveTo>
                    <a:pt x="236982" y="29629"/>
                  </a:moveTo>
                  <a:lnTo>
                    <a:pt x="222173" y="29629"/>
                  </a:lnTo>
                  <a:lnTo>
                    <a:pt x="222173" y="14820"/>
                  </a:lnTo>
                  <a:lnTo>
                    <a:pt x="207365" y="14820"/>
                  </a:lnTo>
                  <a:lnTo>
                    <a:pt x="207365" y="29629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36982" y="29629"/>
                  </a:lnTo>
                  <a:close/>
                </a:path>
                <a:path w="903605" h="59689">
                  <a:moveTo>
                    <a:pt x="236982" y="0"/>
                  </a:moveTo>
                  <a:lnTo>
                    <a:pt x="222173" y="0"/>
                  </a:lnTo>
                  <a:lnTo>
                    <a:pt x="222173" y="14820"/>
                  </a:lnTo>
                  <a:lnTo>
                    <a:pt x="236982" y="14820"/>
                  </a:lnTo>
                  <a:lnTo>
                    <a:pt x="236982" y="0"/>
                  </a:lnTo>
                  <a:close/>
                </a:path>
                <a:path w="903605" h="59689">
                  <a:moveTo>
                    <a:pt x="251802" y="14820"/>
                  </a:moveTo>
                  <a:lnTo>
                    <a:pt x="236994" y="14820"/>
                  </a:lnTo>
                  <a:lnTo>
                    <a:pt x="236994" y="29629"/>
                  </a:lnTo>
                  <a:lnTo>
                    <a:pt x="251802" y="29629"/>
                  </a:lnTo>
                  <a:lnTo>
                    <a:pt x="251802" y="14820"/>
                  </a:lnTo>
                  <a:close/>
                </a:path>
                <a:path w="903605" h="59689">
                  <a:moveTo>
                    <a:pt x="281432" y="14820"/>
                  </a:moveTo>
                  <a:lnTo>
                    <a:pt x="266623" y="14820"/>
                  </a:lnTo>
                  <a:lnTo>
                    <a:pt x="266623" y="29629"/>
                  </a:lnTo>
                  <a:lnTo>
                    <a:pt x="281432" y="29629"/>
                  </a:lnTo>
                  <a:lnTo>
                    <a:pt x="281432" y="14820"/>
                  </a:lnTo>
                  <a:close/>
                </a:path>
                <a:path w="903605" h="59689">
                  <a:moveTo>
                    <a:pt x="311048" y="14820"/>
                  </a:moveTo>
                  <a:lnTo>
                    <a:pt x="296240" y="14820"/>
                  </a:lnTo>
                  <a:lnTo>
                    <a:pt x="296240" y="29629"/>
                  </a:lnTo>
                  <a:lnTo>
                    <a:pt x="311048" y="29629"/>
                  </a:lnTo>
                  <a:lnTo>
                    <a:pt x="311048" y="14820"/>
                  </a:lnTo>
                  <a:close/>
                </a:path>
                <a:path w="903605" h="59689">
                  <a:moveTo>
                    <a:pt x="325869" y="29629"/>
                  </a:moveTo>
                  <a:lnTo>
                    <a:pt x="311048" y="29629"/>
                  </a:lnTo>
                  <a:lnTo>
                    <a:pt x="311048" y="44437"/>
                  </a:lnTo>
                  <a:lnTo>
                    <a:pt x="325869" y="44437"/>
                  </a:lnTo>
                  <a:lnTo>
                    <a:pt x="325869" y="29629"/>
                  </a:lnTo>
                  <a:close/>
                </a:path>
                <a:path w="903605" h="59689">
                  <a:moveTo>
                    <a:pt x="340677" y="0"/>
                  </a:moveTo>
                  <a:lnTo>
                    <a:pt x="325869" y="0"/>
                  </a:lnTo>
                  <a:lnTo>
                    <a:pt x="325869" y="14820"/>
                  </a:lnTo>
                  <a:lnTo>
                    <a:pt x="325869" y="29629"/>
                  </a:lnTo>
                  <a:lnTo>
                    <a:pt x="340677" y="29629"/>
                  </a:lnTo>
                  <a:lnTo>
                    <a:pt x="340677" y="14820"/>
                  </a:lnTo>
                  <a:lnTo>
                    <a:pt x="340677" y="0"/>
                  </a:lnTo>
                  <a:close/>
                </a:path>
                <a:path w="903605" h="59689">
                  <a:moveTo>
                    <a:pt x="399923" y="0"/>
                  </a:moveTo>
                  <a:lnTo>
                    <a:pt x="385102" y="0"/>
                  </a:lnTo>
                  <a:lnTo>
                    <a:pt x="370293" y="0"/>
                  </a:lnTo>
                  <a:lnTo>
                    <a:pt x="355485" y="0"/>
                  </a:lnTo>
                  <a:lnTo>
                    <a:pt x="355485" y="14820"/>
                  </a:lnTo>
                  <a:lnTo>
                    <a:pt x="355485" y="29629"/>
                  </a:lnTo>
                  <a:lnTo>
                    <a:pt x="355485" y="44437"/>
                  </a:lnTo>
                  <a:lnTo>
                    <a:pt x="370293" y="44437"/>
                  </a:lnTo>
                  <a:lnTo>
                    <a:pt x="370293" y="29629"/>
                  </a:lnTo>
                  <a:lnTo>
                    <a:pt x="370293" y="14820"/>
                  </a:lnTo>
                  <a:lnTo>
                    <a:pt x="385102" y="14820"/>
                  </a:lnTo>
                  <a:lnTo>
                    <a:pt x="385102" y="29629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399923" y="29629"/>
                  </a:lnTo>
                  <a:lnTo>
                    <a:pt x="399923" y="14820"/>
                  </a:lnTo>
                  <a:lnTo>
                    <a:pt x="399923" y="0"/>
                  </a:lnTo>
                  <a:close/>
                </a:path>
                <a:path w="903605" h="59689">
                  <a:moveTo>
                    <a:pt x="429539" y="14820"/>
                  </a:moveTo>
                  <a:lnTo>
                    <a:pt x="414731" y="14820"/>
                  </a:lnTo>
                  <a:lnTo>
                    <a:pt x="414731" y="29629"/>
                  </a:lnTo>
                  <a:lnTo>
                    <a:pt x="429539" y="29629"/>
                  </a:lnTo>
                  <a:lnTo>
                    <a:pt x="429539" y="14820"/>
                  </a:lnTo>
                  <a:close/>
                </a:path>
                <a:path w="903605" h="59689">
                  <a:moveTo>
                    <a:pt x="444347" y="29629"/>
                  </a:moveTo>
                  <a:lnTo>
                    <a:pt x="429539" y="29629"/>
                  </a:lnTo>
                  <a:lnTo>
                    <a:pt x="429539" y="44437"/>
                  </a:lnTo>
                  <a:lnTo>
                    <a:pt x="444347" y="44437"/>
                  </a:lnTo>
                  <a:lnTo>
                    <a:pt x="444347" y="29629"/>
                  </a:lnTo>
                  <a:close/>
                </a:path>
                <a:path w="903605" h="59689">
                  <a:moveTo>
                    <a:pt x="444347" y="0"/>
                  </a:moveTo>
                  <a:lnTo>
                    <a:pt x="429539" y="0"/>
                  </a:lnTo>
                  <a:lnTo>
                    <a:pt x="429539" y="14820"/>
                  </a:lnTo>
                  <a:lnTo>
                    <a:pt x="444347" y="14820"/>
                  </a:lnTo>
                  <a:lnTo>
                    <a:pt x="444347" y="0"/>
                  </a:lnTo>
                  <a:close/>
                </a:path>
                <a:path w="903605" h="59689">
                  <a:moveTo>
                    <a:pt x="459168" y="14820"/>
                  </a:moveTo>
                  <a:lnTo>
                    <a:pt x="444347" y="14820"/>
                  </a:lnTo>
                  <a:lnTo>
                    <a:pt x="444347" y="29629"/>
                  </a:lnTo>
                  <a:lnTo>
                    <a:pt x="459168" y="29629"/>
                  </a:lnTo>
                  <a:lnTo>
                    <a:pt x="459168" y="14820"/>
                  </a:lnTo>
                  <a:close/>
                </a:path>
                <a:path w="903605" h="59689">
                  <a:moveTo>
                    <a:pt x="488784" y="0"/>
                  </a:moveTo>
                  <a:lnTo>
                    <a:pt x="473976" y="0"/>
                  </a:lnTo>
                  <a:lnTo>
                    <a:pt x="473976" y="14820"/>
                  </a:lnTo>
                  <a:lnTo>
                    <a:pt x="473976" y="29629"/>
                  </a:lnTo>
                  <a:lnTo>
                    <a:pt x="459168" y="29629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488784" y="44437"/>
                  </a:lnTo>
                  <a:lnTo>
                    <a:pt x="488784" y="29629"/>
                  </a:lnTo>
                  <a:lnTo>
                    <a:pt x="488784" y="14820"/>
                  </a:lnTo>
                  <a:lnTo>
                    <a:pt x="488784" y="0"/>
                  </a:lnTo>
                  <a:close/>
                </a:path>
                <a:path w="903605" h="59689">
                  <a:moveTo>
                    <a:pt x="518414" y="14820"/>
                  </a:moveTo>
                  <a:lnTo>
                    <a:pt x="503593" y="14820"/>
                  </a:lnTo>
                  <a:lnTo>
                    <a:pt x="503593" y="29629"/>
                  </a:lnTo>
                  <a:lnTo>
                    <a:pt x="518414" y="29629"/>
                  </a:lnTo>
                  <a:lnTo>
                    <a:pt x="518414" y="14820"/>
                  </a:lnTo>
                  <a:close/>
                </a:path>
                <a:path w="903605" h="59689">
                  <a:moveTo>
                    <a:pt x="577659" y="0"/>
                  </a:moveTo>
                  <a:lnTo>
                    <a:pt x="562838" y="0"/>
                  </a:lnTo>
                  <a:lnTo>
                    <a:pt x="548030" y="0"/>
                  </a:lnTo>
                  <a:lnTo>
                    <a:pt x="533222" y="0"/>
                  </a:lnTo>
                  <a:lnTo>
                    <a:pt x="533222" y="14820"/>
                  </a:lnTo>
                  <a:lnTo>
                    <a:pt x="533222" y="29629"/>
                  </a:lnTo>
                  <a:lnTo>
                    <a:pt x="533222" y="44437"/>
                  </a:lnTo>
                  <a:lnTo>
                    <a:pt x="548030" y="44437"/>
                  </a:lnTo>
                  <a:lnTo>
                    <a:pt x="548030" y="29629"/>
                  </a:lnTo>
                  <a:lnTo>
                    <a:pt x="548030" y="14820"/>
                  </a:lnTo>
                  <a:lnTo>
                    <a:pt x="562838" y="14820"/>
                  </a:lnTo>
                  <a:lnTo>
                    <a:pt x="562838" y="29629"/>
                  </a:lnTo>
                  <a:lnTo>
                    <a:pt x="577659" y="29629"/>
                  </a:lnTo>
                  <a:lnTo>
                    <a:pt x="577659" y="14820"/>
                  </a:lnTo>
                  <a:lnTo>
                    <a:pt x="577659" y="0"/>
                  </a:lnTo>
                  <a:close/>
                </a:path>
                <a:path w="903605" h="59689">
                  <a:moveTo>
                    <a:pt x="622084" y="29629"/>
                  </a:moveTo>
                  <a:lnTo>
                    <a:pt x="607275" y="29629"/>
                  </a:lnTo>
                  <a:lnTo>
                    <a:pt x="607275" y="14820"/>
                  </a:lnTo>
                  <a:lnTo>
                    <a:pt x="592467" y="14820"/>
                  </a:lnTo>
                  <a:lnTo>
                    <a:pt x="592467" y="29629"/>
                  </a:lnTo>
                  <a:lnTo>
                    <a:pt x="577659" y="29629"/>
                  </a:lnTo>
                  <a:lnTo>
                    <a:pt x="577659" y="44437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22084" y="44437"/>
                  </a:lnTo>
                  <a:lnTo>
                    <a:pt x="622084" y="29629"/>
                  </a:lnTo>
                  <a:close/>
                </a:path>
                <a:path w="903605" h="59689">
                  <a:moveTo>
                    <a:pt x="622084" y="0"/>
                  </a:moveTo>
                  <a:lnTo>
                    <a:pt x="607275" y="0"/>
                  </a:lnTo>
                  <a:lnTo>
                    <a:pt x="607275" y="14820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903605" h="59689">
                  <a:moveTo>
                    <a:pt x="636905" y="14820"/>
                  </a:moveTo>
                  <a:lnTo>
                    <a:pt x="622084" y="14820"/>
                  </a:lnTo>
                  <a:lnTo>
                    <a:pt x="622084" y="29629"/>
                  </a:lnTo>
                  <a:lnTo>
                    <a:pt x="636905" y="29629"/>
                  </a:lnTo>
                  <a:lnTo>
                    <a:pt x="636905" y="14820"/>
                  </a:lnTo>
                  <a:close/>
                </a:path>
                <a:path w="903605" h="59689">
                  <a:moveTo>
                    <a:pt x="666521" y="14820"/>
                  </a:moveTo>
                  <a:lnTo>
                    <a:pt x="651713" y="14820"/>
                  </a:lnTo>
                  <a:lnTo>
                    <a:pt x="651713" y="29629"/>
                  </a:lnTo>
                  <a:lnTo>
                    <a:pt x="666521" y="29629"/>
                  </a:lnTo>
                  <a:lnTo>
                    <a:pt x="666521" y="14820"/>
                  </a:lnTo>
                  <a:close/>
                </a:path>
                <a:path w="903605" h="59689">
                  <a:moveTo>
                    <a:pt x="696137" y="14820"/>
                  </a:moveTo>
                  <a:lnTo>
                    <a:pt x="681329" y="14820"/>
                  </a:lnTo>
                  <a:lnTo>
                    <a:pt x="681329" y="29629"/>
                  </a:lnTo>
                  <a:lnTo>
                    <a:pt x="696137" y="29629"/>
                  </a:lnTo>
                  <a:lnTo>
                    <a:pt x="696137" y="14820"/>
                  </a:lnTo>
                  <a:close/>
                </a:path>
                <a:path w="903605" h="59689">
                  <a:moveTo>
                    <a:pt x="710958" y="29629"/>
                  </a:moveTo>
                  <a:lnTo>
                    <a:pt x="696137" y="29629"/>
                  </a:lnTo>
                  <a:lnTo>
                    <a:pt x="696137" y="44437"/>
                  </a:lnTo>
                  <a:lnTo>
                    <a:pt x="710958" y="44437"/>
                  </a:lnTo>
                  <a:lnTo>
                    <a:pt x="710958" y="29629"/>
                  </a:lnTo>
                  <a:close/>
                </a:path>
                <a:path w="903605" h="59689">
                  <a:moveTo>
                    <a:pt x="740575" y="29629"/>
                  </a:moveTo>
                  <a:lnTo>
                    <a:pt x="725766" y="29629"/>
                  </a:lnTo>
                  <a:lnTo>
                    <a:pt x="725766" y="44437"/>
                  </a:lnTo>
                  <a:lnTo>
                    <a:pt x="740575" y="44437"/>
                  </a:lnTo>
                  <a:lnTo>
                    <a:pt x="740575" y="29629"/>
                  </a:lnTo>
                  <a:close/>
                </a:path>
                <a:path w="903605" h="59689">
                  <a:moveTo>
                    <a:pt x="740575" y="0"/>
                  </a:moveTo>
                  <a:lnTo>
                    <a:pt x="725766" y="0"/>
                  </a:lnTo>
                  <a:lnTo>
                    <a:pt x="710958" y="0"/>
                  </a:lnTo>
                  <a:lnTo>
                    <a:pt x="710958" y="14820"/>
                  </a:lnTo>
                  <a:lnTo>
                    <a:pt x="710958" y="29629"/>
                  </a:lnTo>
                  <a:lnTo>
                    <a:pt x="725766" y="29629"/>
                  </a:lnTo>
                  <a:lnTo>
                    <a:pt x="725766" y="14820"/>
                  </a:lnTo>
                  <a:lnTo>
                    <a:pt x="740575" y="14820"/>
                  </a:lnTo>
                  <a:lnTo>
                    <a:pt x="740575" y="0"/>
                  </a:lnTo>
                  <a:close/>
                </a:path>
                <a:path w="903605" h="59689">
                  <a:moveTo>
                    <a:pt x="755383" y="14820"/>
                  </a:moveTo>
                  <a:lnTo>
                    <a:pt x="740575" y="14820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903605" h="59689">
                  <a:moveTo>
                    <a:pt x="770204" y="29629"/>
                  </a:moveTo>
                  <a:lnTo>
                    <a:pt x="755383" y="29629"/>
                  </a:lnTo>
                  <a:lnTo>
                    <a:pt x="755383" y="44437"/>
                  </a:lnTo>
                  <a:lnTo>
                    <a:pt x="770204" y="44437"/>
                  </a:lnTo>
                  <a:lnTo>
                    <a:pt x="770204" y="29629"/>
                  </a:lnTo>
                  <a:close/>
                </a:path>
                <a:path w="903605" h="59689">
                  <a:moveTo>
                    <a:pt x="770204" y="0"/>
                  </a:moveTo>
                  <a:lnTo>
                    <a:pt x="755383" y="0"/>
                  </a:lnTo>
                  <a:lnTo>
                    <a:pt x="755383" y="14820"/>
                  </a:lnTo>
                  <a:lnTo>
                    <a:pt x="770204" y="14820"/>
                  </a:lnTo>
                  <a:lnTo>
                    <a:pt x="770204" y="0"/>
                  </a:lnTo>
                  <a:close/>
                </a:path>
                <a:path w="903605" h="59689">
                  <a:moveTo>
                    <a:pt x="785012" y="14820"/>
                  </a:moveTo>
                  <a:lnTo>
                    <a:pt x="770204" y="14820"/>
                  </a:lnTo>
                  <a:lnTo>
                    <a:pt x="770204" y="29629"/>
                  </a:lnTo>
                  <a:lnTo>
                    <a:pt x="785012" y="29629"/>
                  </a:lnTo>
                  <a:lnTo>
                    <a:pt x="785012" y="14820"/>
                  </a:lnTo>
                  <a:close/>
                </a:path>
                <a:path w="903605" h="59689">
                  <a:moveTo>
                    <a:pt x="814616" y="14820"/>
                  </a:moveTo>
                  <a:lnTo>
                    <a:pt x="799820" y="14820"/>
                  </a:lnTo>
                  <a:lnTo>
                    <a:pt x="799820" y="29629"/>
                  </a:lnTo>
                  <a:lnTo>
                    <a:pt x="799820" y="44437"/>
                  </a:lnTo>
                  <a:lnTo>
                    <a:pt x="814616" y="44437"/>
                  </a:lnTo>
                  <a:lnTo>
                    <a:pt x="814616" y="29629"/>
                  </a:lnTo>
                  <a:lnTo>
                    <a:pt x="814616" y="14820"/>
                  </a:lnTo>
                  <a:close/>
                </a:path>
                <a:path w="903605" h="59689">
                  <a:moveTo>
                    <a:pt x="829449" y="29629"/>
                  </a:moveTo>
                  <a:lnTo>
                    <a:pt x="814628" y="29629"/>
                  </a:lnTo>
                  <a:lnTo>
                    <a:pt x="814628" y="44437"/>
                  </a:lnTo>
                  <a:lnTo>
                    <a:pt x="829449" y="44437"/>
                  </a:lnTo>
                  <a:lnTo>
                    <a:pt x="829449" y="29629"/>
                  </a:lnTo>
                  <a:close/>
                </a:path>
                <a:path w="903605" h="59689">
                  <a:moveTo>
                    <a:pt x="844257" y="14820"/>
                  </a:moveTo>
                  <a:lnTo>
                    <a:pt x="829449" y="14820"/>
                  </a:lnTo>
                  <a:lnTo>
                    <a:pt x="829449" y="29629"/>
                  </a:lnTo>
                  <a:lnTo>
                    <a:pt x="844257" y="29629"/>
                  </a:lnTo>
                  <a:lnTo>
                    <a:pt x="844257" y="14820"/>
                  </a:lnTo>
                  <a:close/>
                </a:path>
                <a:path w="903605" h="59689">
                  <a:moveTo>
                    <a:pt x="873874" y="0"/>
                  </a:moveTo>
                  <a:lnTo>
                    <a:pt x="859066" y="0"/>
                  </a:lnTo>
                  <a:lnTo>
                    <a:pt x="859066" y="14820"/>
                  </a:lnTo>
                  <a:lnTo>
                    <a:pt x="859066" y="29629"/>
                  </a:lnTo>
                  <a:lnTo>
                    <a:pt x="873874" y="29629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903605" h="59689">
                  <a:moveTo>
                    <a:pt x="903503" y="14820"/>
                  </a:moveTo>
                  <a:lnTo>
                    <a:pt x="888695" y="14820"/>
                  </a:lnTo>
                  <a:lnTo>
                    <a:pt x="888695" y="29629"/>
                  </a:lnTo>
                  <a:lnTo>
                    <a:pt x="888695" y="44437"/>
                  </a:lnTo>
                  <a:lnTo>
                    <a:pt x="903503" y="44437"/>
                  </a:lnTo>
                  <a:lnTo>
                    <a:pt x="903503" y="29629"/>
                  </a:lnTo>
                  <a:lnTo>
                    <a:pt x="903503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99323" y="4852377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03682" y="29629"/>
                  </a:moveTo>
                  <a:lnTo>
                    <a:pt x="88874" y="29629"/>
                  </a:lnTo>
                  <a:lnTo>
                    <a:pt x="74053" y="29629"/>
                  </a:lnTo>
                  <a:lnTo>
                    <a:pt x="74053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14820" y="29629"/>
                  </a:lnTo>
                  <a:lnTo>
                    <a:pt x="29629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07744" h="44450">
                  <a:moveTo>
                    <a:pt x="133299" y="14808"/>
                  </a:moveTo>
                  <a:lnTo>
                    <a:pt x="118491" y="14808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14808"/>
                  </a:lnTo>
                  <a:close/>
                </a:path>
                <a:path w="1007744" h="44450">
                  <a:moveTo>
                    <a:pt x="162928" y="14808"/>
                  </a:moveTo>
                  <a:lnTo>
                    <a:pt x="148120" y="14808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62928" y="14808"/>
                  </a:lnTo>
                  <a:close/>
                </a:path>
                <a:path w="1007744" h="44450">
                  <a:moveTo>
                    <a:pt x="177723" y="0"/>
                  </a:moveTo>
                  <a:lnTo>
                    <a:pt x="162928" y="0"/>
                  </a:lnTo>
                  <a:lnTo>
                    <a:pt x="162928" y="14808"/>
                  </a:lnTo>
                  <a:lnTo>
                    <a:pt x="177723" y="14808"/>
                  </a:lnTo>
                  <a:lnTo>
                    <a:pt x="177723" y="0"/>
                  </a:lnTo>
                  <a:close/>
                </a:path>
                <a:path w="1007744" h="44450">
                  <a:moveTo>
                    <a:pt x="192544" y="29629"/>
                  </a:move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07744" h="44450">
                  <a:moveTo>
                    <a:pt x="192544" y="0"/>
                  </a:moveTo>
                  <a:lnTo>
                    <a:pt x="177736" y="0"/>
                  </a:lnTo>
                  <a:lnTo>
                    <a:pt x="177736" y="14808"/>
                  </a:lnTo>
                  <a:lnTo>
                    <a:pt x="192544" y="14808"/>
                  </a:lnTo>
                  <a:lnTo>
                    <a:pt x="192544" y="0"/>
                  </a:lnTo>
                  <a:close/>
                </a:path>
                <a:path w="1007744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29"/>
                  </a:lnTo>
                  <a:lnTo>
                    <a:pt x="207365" y="29629"/>
                  </a:lnTo>
                  <a:lnTo>
                    <a:pt x="207365" y="14808"/>
                  </a:lnTo>
                  <a:close/>
                </a:path>
                <a:path w="1007744" h="44450">
                  <a:moveTo>
                    <a:pt x="296240" y="14808"/>
                  </a:moveTo>
                  <a:lnTo>
                    <a:pt x="281432" y="14808"/>
                  </a:lnTo>
                  <a:lnTo>
                    <a:pt x="266623" y="14808"/>
                  </a:lnTo>
                  <a:lnTo>
                    <a:pt x="266623" y="0"/>
                  </a:lnTo>
                  <a:lnTo>
                    <a:pt x="251802" y="0"/>
                  </a:lnTo>
                  <a:lnTo>
                    <a:pt x="251802" y="14808"/>
                  </a:lnTo>
                  <a:lnTo>
                    <a:pt x="251802" y="29629"/>
                  </a:ln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66623" y="44437"/>
                  </a:lnTo>
                  <a:lnTo>
                    <a:pt x="266623" y="29629"/>
                  </a:lnTo>
                  <a:lnTo>
                    <a:pt x="281432" y="29629"/>
                  </a:lnTo>
                  <a:lnTo>
                    <a:pt x="296240" y="29629"/>
                  </a:lnTo>
                  <a:lnTo>
                    <a:pt x="296240" y="14808"/>
                  </a:lnTo>
                  <a:close/>
                </a:path>
                <a:path w="1007744" h="44450">
                  <a:moveTo>
                    <a:pt x="355485" y="0"/>
                  </a:moveTo>
                  <a:lnTo>
                    <a:pt x="340677" y="0"/>
                  </a:lnTo>
                  <a:lnTo>
                    <a:pt x="325869" y="0"/>
                  </a:lnTo>
                  <a:lnTo>
                    <a:pt x="311048" y="0"/>
                  </a:lnTo>
                  <a:lnTo>
                    <a:pt x="311048" y="14808"/>
                  </a:lnTo>
                  <a:lnTo>
                    <a:pt x="311048" y="29629"/>
                  </a:lnTo>
                  <a:lnTo>
                    <a:pt x="325869" y="29629"/>
                  </a:lnTo>
                  <a:lnTo>
                    <a:pt x="325869" y="14808"/>
                  </a:lnTo>
                  <a:lnTo>
                    <a:pt x="340677" y="14808"/>
                  </a:lnTo>
                  <a:lnTo>
                    <a:pt x="355485" y="14808"/>
                  </a:lnTo>
                  <a:lnTo>
                    <a:pt x="355485" y="0"/>
                  </a:lnTo>
                  <a:close/>
                </a:path>
                <a:path w="1007744" h="44450">
                  <a:moveTo>
                    <a:pt x="399923" y="0"/>
                  </a:moveTo>
                  <a:lnTo>
                    <a:pt x="385102" y="0"/>
                  </a:lnTo>
                  <a:lnTo>
                    <a:pt x="370293" y="0"/>
                  </a:lnTo>
                  <a:lnTo>
                    <a:pt x="370293" y="14808"/>
                  </a:lnTo>
                  <a:lnTo>
                    <a:pt x="385102" y="14808"/>
                  </a:lnTo>
                  <a:lnTo>
                    <a:pt x="385102" y="29629"/>
                  </a:lnTo>
                  <a:lnTo>
                    <a:pt x="399923" y="29629"/>
                  </a:lnTo>
                  <a:lnTo>
                    <a:pt x="399923" y="14808"/>
                  </a:lnTo>
                  <a:lnTo>
                    <a:pt x="399923" y="0"/>
                  </a:lnTo>
                  <a:close/>
                </a:path>
                <a:path w="1007744" h="44450">
                  <a:moveTo>
                    <a:pt x="459168" y="0"/>
                  </a:moveTo>
                  <a:lnTo>
                    <a:pt x="444347" y="0"/>
                  </a:lnTo>
                  <a:lnTo>
                    <a:pt x="429539" y="0"/>
                  </a:lnTo>
                  <a:lnTo>
                    <a:pt x="429539" y="14808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14808"/>
                  </a:lnTo>
                  <a:lnTo>
                    <a:pt x="459168" y="14808"/>
                  </a:lnTo>
                  <a:lnTo>
                    <a:pt x="459168" y="0"/>
                  </a:lnTo>
                  <a:close/>
                </a:path>
                <a:path w="1007744" h="44450">
                  <a:moveTo>
                    <a:pt x="562838" y="0"/>
                  </a:moveTo>
                  <a:lnTo>
                    <a:pt x="562838" y="0"/>
                  </a:lnTo>
                  <a:lnTo>
                    <a:pt x="473976" y="0"/>
                  </a:lnTo>
                  <a:lnTo>
                    <a:pt x="473976" y="14808"/>
                  </a:lnTo>
                  <a:lnTo>
                    <a:pt x="473976" y="29629"/>
                  </a:lnTo>
                  <a:lnTo>
                    <a:pt x="488784" y="29629"/>
                  </a:lnTo>
                  <a:lnTo>
                    <a:pt x="488784" y="14808"/>
                  </a:lnTo>
                  <a:lnTo>
                    <a:pt x="503593" y="14808"/>
                  </a:lnTo>
                  <a:lnTo>
                    <a:pt x="518414" y="14808"/>
                  </a:lnTo>
                  <a:lnTo>
                    <a:pt x="518414" y="29629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548030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1007744" h="44450">
                  <a:moveTo>
                    <a:pt x="666521" y="14808"/>
                  </a:moveTo>
                  <a:lnTo>
                    <a:pt x="651713" y="14808"/>
                  </a:lnTo>
                  <a:lnTo>
                    <a:pt x="651713" y="0"/>
                  </a:lnTo>
                  <a:lnTo>
                    <a:pt x="636905" y="0"/>
                  </a:lnTo>
                  <a:lnTo>
                    <a:pt x="622084" y="0"/>
                  </a:lnTo>
                  <a:lnTo>
                    <a:pt x="607275" y="0"/>
                  </a:lnTo>
                  <a:lnTo>
                    <a:pt x="607275" y="14808"/>
                  </a:lnTo>
                  <a:lnTo>
                    <a:pt x="592467" y="14808"/>
                  </a:lnTo>
                  <a:lnTo>
                    <a:pt x="592467" y="29629"/>
                  </a:lnTo>
                  <a:lnTo>
                    <a:pt x="607275" y="29629"/>
                  </a:lnTo>
                  <a:lnTo>
                    <a:pt x="622084" y="29629"/>
                  </a:lnTo>
                  <a:lnTo>
                    <a:pt x="622084" y="14808"/>
                  </a:lnTo>
                  <a:lnTo>
                    <a:pt x="636905" y="14808"/>
                  </a:lnTo>
                  <a:lnTo>
                    <a:pt x="636905" y="29629"/>
                  </a:lnTo>
                  <a:lnTo>
                    <a:pt x="651713" y="29629"/>
                  </a:lnTo>
                  <a:lnTo>
                    <a:pt x="666521" y="29629"/>
                  </a:lnTo>
                  <a:lnTo>
                    <a:pt x="666521" y="14808"/>
                  </a:lnTo>
                  <a:close/>
                </a:path>
                <a:path w="1007744" h="44450">
                  <a:moveTo>
                    <a:pt x="681329" y="0"/>
                  </a:moveTo>
                  <a:lnTo>
                    <a:pt x="666521" y="0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81329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0"/>
                  </a:lnTo>
                  <a:lnTo>
                    <a:pt x="725766" y="0"/>
                  </a:lnTo>
                  <a:lnTo>
                    <a:pt x="710958" y="0"/>
                  </a:lnTo>
                  <a:lnTo>
                    <a:pt x="710958" y="14808"/>
                  </a:lnTo>
                  <a:lnTo>
                    <a:pt x="696137" y="14808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785012" y="0"/>
                  </a:moveTo>
                  <a:lnTo>
                    <a:pt x="770204" y="0"/>
                  </a:lnTo>
                  <a:lnTo>
                    <a:pt x="770204" y="14808"/>
                  </a:lnTo>
                  <a:lnTo>
                    <a:pt x="785012" y="14808"/>
                  </a:lnTo>
                  <a:lnTo>
                    <a:pt x="785012" y="0"/>
                  </a:lnTo>
                  <a:close/>
                </a:path>
                <a:path w="1007744" h="44450">
                  <a:moveTo>
                    <a:pt x="814616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814616" y="29629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07744" h="44450">
                  <a:moveTo>
                    <a:pt x="859066" y="0"/>
                  </a:moveTo>
                  <a:lnTo>
                    <a:pt x="844257" y="0"/>
                  </a:lnTo>
                  <a:lnTo>
                    <a:pt x="829449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29449" y="14808"/>
                  </a:lnTo>
                  <a:lnTo>
                    <a:pt x="829449" y="29629"/>
                  </a:lnTo>
                  <a:lnTo>
                    <a:pt x="844257" y="29629"/>
                  </a:lnTo>
                  <a:lnTo>
                    <a:pt x="859066" y="29629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1007744" h="44450">
                  <a:moveTo>
                    <a:pt x="888695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88695" y="14808"/>
                  </a:lnTo>
                  <a:lnTo>
                    <a:pt x="888695" y="0"/>
                  </a:lnTo>
                  <a:close/>
                </a:path>
                <a:path w="1007744" h="44450">
                  <a:moveTo>
                    <a:pt x="933119" y="0"/>
                  </a:moveTo>
                  <a:lnTo>
                    <a:pt x="918311" y="0"/>
                  </a:lnTo>
                  <a:lnTo>
                    <a:pt x="903503" y="0"/>
                  </a:lnTo>
                  <a:lnTo>
                    <a:pt x="903503" y="14808"/>
                  </a:lnTo>
                  <a:lnTo>
                    <a:pt x="888695" y="14808"/>
                  </a:lnTo>
                  <a:lnTo>
                    <a:pt x="888695" y="29629"/>
                  </a:lnTo>
                  <a:lnTo>
                    <a:pt x="903503" y="29629"/>
                  </a:lnTo>
                  <a:lnTo>
                    <a:pt x="918311" y="29629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07744" h="44450">
                  <a:moveTo>
                    <a:pt x="1007186" y="0"/>
                  </a:moveTo>
                  <a:lnTo>
                    <a:pt x="992365" y="0"/>
                  </a:lnTo>
                  <a:lnTo>
                    <a:pt x="977557" y="0"/>
                  </a:lnTo>
                  <a:lnTo>
                    <a:pt x="962748" y="0"/>
                  </a:lnTo>
                  <a:lnTo>
                    <a:pt x="962748" y="14808"/>
                  </a:lnTo>
                  <a:lnTo>
                    <a:pt x="977557" y="14808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08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99323" y="488200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29" y="14808"/>
                  </a:lnTo>
                  <a:lnTo>
                    <a:pt x="29629" y="29616"/>
                  </a:lnTo>
                  <a:lnTo>
                    <a:pt x="14820" y="29616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33299" y="29616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20" y="29616"/>
                  </a:lnTo>
                  <a:lnTo>
                    <a:pt x="148120" y="14808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62928" y="29616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16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22350" h="44450">
                  <a:moveTo>
                    <a:pt x="251802" y="14808"/>
                  </a:moveTo>
                  <a:lnTo>
                    <a:pt x="236994" y="14808"/>
                  </a:lnTo>
                  <a:lnTo>
                    <a:pt x="236994" y="29616"/>
                  </a:lnTo>
                  <a:lnTo>
                    <a:pt x="251802" y="29616"/>
                  </a:lnTo>
                  <a:lnTo>
                    <a:pt x="251802" y="14808"/>
                  </a:lnTo>
                  <a:close/>
                </a:path>
                <a:path w="1022350" h="44450">
                  <a:moveTo>
                    <a:pt x="311048" y="0"/>
                  </a:moveTo>
                  <a:lnTo>
                    <a:pt x="296240" y="0"/>
                  </a:lnTo>
                  <a:lnTo>
                    <a:pt x="281432" y="0"/>
                  </a:lnTo>
                  <a:lnTo>
                    <a:pt x="266623" y="0"/>
                  </a:lnTo>
                  <a:lnTo>
                    <a:pt x="251802" y="0"/>
                  </a:lnTo>
                  <a:lnTo>
                    <a:pt x="251802" y="14808"/>
                  </a:lnTo>
                  <a:lnTo>
                    <a:pt x="266623" y="14808"/>
                  </a:lnTo>
                  <a:lnTo>
                    <a:pt x="281432" y="14808"/>
                  </a:lnTo>
                  <a:lnTo>
                    <a:pt x="281432" y="29616"/>
                  </a:lnTo>
                  <a:lnTo>
                    <a:pt x="296240" y="29616"/>
                  </a:lnTo>
                  <a:lnTo>
                    <a:pt x="296240" y="14808"/>
                  </a:lnTo>
                  <a:lnTo>
                    <a:pt x="311048" y="14808"/>
                  </a:lnTo>
                  <a:lnTo>
                    <a:pt x="311048" y="0"/>
                  </a:lnTo>
                  <a:close/>
                </a:path>
                <a:path w="1022350" h="44450">
                  <a:moveTo>
                    <a:pt x="399923" y="0"/>
                  </a:moveTo>
                  <a:lnTo>
                    <a:pt x="385102" y="0"/>
                  </a:lnTo>
                  <a:lnTo>
                    <a:pt x="370293" y="0"/>
                  </a:lnTo>
                  <a:lnTo>
                    <a:pt x="355485" y="0"/>
                  </a:lnTo>
                  <a:lnTo>
                    <a:pt x="340677" y="0"/>
                  </a:lnTo>
                  <a:lnTo>
                    <a:pt x="340677" y="14808"/>
                  </a:lnTo>
                  <a:lnTo>
                    <a:pt x="325869" y="14808"/>
                  </a:lnTo>
                  <a:lnTo>
                    <a:pt x="325869" y="29616"/>
                  </a:lnTo>
                  <a:lnTo>
                    <a:pt x="340677" y="29616"/>
                  </a:lnTo>
                  <a:lnTo>
                    <a:pt x="355485" y="29616"/>
                  </a:lnTo>
                  <a:lnTo>
                    <a:pt x="355485" y="14808"/>
                  </a:lnTo>
                  <a:lnTo>
                    <a:pt x="370293" y="14808"/>
                  </a:lnTo>
                  <a:lnTo>
                    <a:pt x="370293" y="29616"/>
                  </a:lnTo>
                  <a:lnTo>
                    <a:pt x="385102" y="29616"/>
                  </a:lnTo>
                  <a:lnTo>
                    <a:pt x="399923" y="29616"/>
                  </a:lnTo>
                  <a:lnTo>
                    <a:pt x="399923" y="14808"/>
                  </a:lnTo>
                  <a:lnTo>
                    <a:pt x="399923" y="0"/>
                  </a:lnTo>
                  <a:close/>
                </a:path>
                <a:path w="1022350" h="44450">
                  <a:moveTo>
                    <a:pt x="533222" y="0"/>
                  </a:moveTo>
                  <a:lnTo>
                    <a:pt x="518414" y="0"/>
                  </a:lnTo>
                  <a:lnTo>
                    <a:pt x="503593" y="0"/>
                  </a:lnTo>
                  <a:lnTo>
                    <a:pt x="488784" y="0"/>
                  </a:lnTo>
                  <a:lnTo>
                    <a:pt x="488784" y="14808"/>
                  </a:lnTo>
                  <a:lnTo>
                    <a:pt x="473976" y="14808"/>
                  </a:lnTo>
                  <a:lnTo>
                    <a:pt x="473976" y="0"/>
                  </a:lnTo>
                  <a:lnTo>
                    <a:pt x="459168" y="0"/>
                  </a:lnTo>
                  <a:lnTo>
                    <a:pt x="444347" y="0"/>
                  </a:lnTo>
                  <a:lnTo>
                    <a:pt x="444347" y="14808"/>
                  </a:lnTo>
                  <a:lnTo>
                    <a:pt x="459168" y="14808"/>
                  </a:lnTo>
                  <a:lnTo>
                    <a:pt x="459168" y="29616"/>
                  </a:lnTo>
                  <a:lnTo>
                    <a:pt x="533222" y="29616"/>
                  </a:lnTo>
                  <a:lnTo>
                    <a:pt x="533222" y="14808"/>
                  </a:lnTo>
                  <a:lnTo>
                    <a:pt x="533222" y="0"/>
                  </a:lnTo>
                  <a:close/>
                </a:path>
                <a:path w="1022350" h="44450">
                  <a:moveTo>
                    <a:pt x="666521" y="14808"/>
                  </a:moveTo>
                  <a:lnTo>
                    <a:pt x="651713" y="14808"/>
                  </a:lnTo>
                  <a:lnTo>
                    <a:pt x="651713" y="0"/>
                  </a:lnTo>
                  <a:lnTo>
                    <a:pt x="636905" y="0"/>
                  </a:lnTo>
                  <a:lnTo>
                    <a:pt x="622084" y="0"/>
                  </a:lnTo>
                  <a:lnTo>
                    <a:pt x="607275" y="0"/>
                  </a:lnTo>
                  <a:lnTo>
                    <a:pt x="592467" y="0"/>
                  </a:lnTo>
                  <a:lnTo>
                    <a:pt x="577659" y="0"/>
                  </a:lnTo>
                  <a:lnTo>
                    <a:pt x="577659" y="14808"/>
                  </a:lnTo>
                  <a:lnTo>
                    <a:pt x="577659" y="29616"/>
                  </a:lnTo>
                  <a:lnTo>
                    <a:pt x="592467" y="29616"/>
                  </a:lnTo>
                  <a:lnTo>
                    <a:pt x="592467" y="14808"/>
                  </a:lnTo>
                  <a:lnTo>
                    <a:pt x="607275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66521" y="14808"/>
                  </a:lnTo>
                  <a:close/>
                </a:path>
                <a:path w="1022350" h="44450">
                  <a:moveTo>
                    <a:pt x="725766" y="0"/>
                  </a:moveTo>
                  <a:lnTo>
                    <a:pt x="710958" y="0"/>
                  </a:lnTo>
                  <a:lnTo>
                    <a:pt x="696137" y="0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58" y="29616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25766" y="0"/>
                  </a:lnTo>
                  <a:close/>
                </a:path>
                <a:path w="1022350" h="44450">
                  <a:moveTo>
                    <a:pt x="799820" y="0"/>
                  </a:moveTo>
                  <a:lnTo>
                    <a:pt x="785012" y="0"/>
                  </a:lnTo>
                  <a:lnTo>
                    <a:pt x="770204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66" y="14808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70204" y="29616"/>
                  </a:lnTo>
                  <a:lnTo>
                    <a:pt x="770204" y="14808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1022350" h="44450">
                  <a:moveTo>
                    <a:pt x="814616" y="14808"/>
                  </a:moveTo>
                  <a:lnTo>
                    <a:pt x="799820" y="14808"/>
                  </a:lnTo>
                  <a:lnTo>
                    <a:pt x="799820" y="29616"/>
                  </a:lnTo>
                  <a:lnTo>
                    <a:pt x="814616" y="29616"/>
                  </a:lnTo>
                  <a:lnTo>
                    <a:pt x="814616" y="14808"/>
                  </a:lnTo>
                  <a:close/>
                </a:path>
                <a:path w="1022350" h="44450">
                  <a:moveTo>
                    <a:pt x="844257" y="0"/>
                  </a:moveTo>
                  <a:lnTo>
                    <a:pt x="829449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49" y="29616"/>
                  </a:lnTo>
                  <a:lnTo>
                    <a:pt x="829449" y="14808"/>
                  </a:lnTo>
                  <a:lnTo>
                    <a:pt x="844257" y="14808"/>
                  </a:lnTo>
                  <a:lnTo>
                    <a:pt x="844257" y="0"/>
                  </a:lnTo>
                  <a:close/>
                </a:path>
                <a:path w="1022350" h="44450">
                  <a:moveTo>
                    <a:pt x="903503" y="14808"/>
                  </a:moveTo>
                  <a:lnTo>
                    <a:pt x="888695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03503" y="14808"/>
                  </a:lnTo>
                  <a:close/>
                </a:path>
                <a:path w="1022350" h="44450">
                  <a:moveTo>
                    <a:pt x="918311" y="0"/>
                  </a:moveTo>
                  <a:lnTo>
                    <a:pt x="903503" y="0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22350" h="44450">
                  <a:moveTo>
                    <a:pt x="962748" y="14808"/>
                  </a:moveTo>
                  <a:lnTo>
                    <a:pt x="947940" y="14808"/>
                  </a:lnTo>
                  <a:lnTo>
                    <a:pt x="933119" y="14808"/>
                  </a:lnTo>
                  <a:lnTo>
                    <a:pt x="933119" y="29616"/>
                  </a:lnTo>
                  <a:lnTo>
                    <a:pt x="947940" y="29616"/>
                  </a:lnTo>
                  <a:lnTo>
                    <a:pt x="962748" y="29616"/>
                  </a:lnTo>
                  <a:lnTo>
                    <a:pt x="962748" y="14808"/>
                  </a:lnTo>
                  <a:close/>
                </a:path>
                <a:path w="1022350" h="44450">
                  <a:moveTo>
                    <a:pt x="1007186" y="0"/>
                  </a:moveTo>
                  <a:lnTo>
                    <a:pt x="992365" y="0"/>
                  </a:lnTo>
                  <a:lnTo>
                    <a:pt x="977557" y="0"/>
                  </a:lnTo>
                  <a:lnTo>
                    <a:pt x="977557" y="14808"/>
                  </a:lnTo>
                  <a:lnTo>
                    <a:pt x="992365" y="14808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  <a:path w="1022350" h="44450">
                  <a:moveTo>
                    <a:pt x="1021994" y="14808"/>
                  </a:moveTo>
                  <a:lnTo>
                    <a:pt x="1007186" y="14808"/>
                  </a:lnTo>
                  <a:lnTo>
                    <a:pt x="1007186" y="29616"/>
                  </a:lnTo>
                  <a:lnTo>
                    <a:pt x="1021994" y="29616"/>
                  </a:lnTo>
                  <a:lnTo>
                    <a:pt x="102199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99323" y="491162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37" y="29629"/>
                  </a:lnTo>
                  <a:lnTo>
                    <a:pt x="44437" y="14808"/>
                  </a:lnTo>
                  <a:lnTo>
                    <a:pt x="29629" y="14808"/>
                  </a:lnTo>
                  <a:lnTo>
                    <a:pt x="14820" y="14808"/>
                  </a:lnTo>
                  <a:lnTo>
                    <a:pt x="14820" y="29629"/>
                  </a:lnTo>
                  <a:lnTo>
                    <a:pt x="29629" y="29629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74" y="29629"/>
                  </a:moveTo>
                  <a:lnTo>
                    <a:pt x="74053" y="29629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close/>
                </a:path>
                <a:path w="1022350" h="44450">
                  <a:moveTo>
                    <a:pt x="148120" y="0"/>
                  </a:moveTo>
                  <a:lnTo>
                    <a:pt x="133299" y="0"/>
                  </a:lnTo>
                  <a:lnTo>
                    <a:pt x="118491" y="0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14808"/>
                  </a:lnTo>
                  <a:lnTo>
                    <a:pt x="148120" y="14808"/>
                  </a:lnTo>
                  <a:lnTo>
                    <a:pt x="148120" y="0"/>
                  </a:lnTo>
                  <a:close/>
                </a:path>
                <a:path w="1022350" h="44450">
                  <a:moveTo>
                    <a:pt x="177723" y="0"/>
                  </a:moveTo>
                  <a:lnTo>
                    <a:pt x="162928" y="0"/>
                  </a:lnTo>
                  <a:lnTo>
                    <a:pt x="162928" y="14808"/>
                  </a:lnTo>
                  <a:lnTo>
                    <a:pt x="148120" y="14808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77723" y="29629"/>
                  </a:lnTo>
                  <a:lnTo>
                    <a:pt x="177723" y="14808"/>
                  </a:lnTo>
                  <a:lnTo>
                    <a:pt x="177723" y="0"/>
                  </a:lnTo>
                  <a:close/>
                </a:path>
                <a:path w="1022350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0"/>
                  </a:lnTo>
                  <a:lnTo>
                    <a:pt x="207365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192544" y="29629"/>
                  </a:lnTo>
                  <a:lnTo>
                    <a:pt x="207365" y="29629"/>
                  </a:lnTo>
                  <a:lnTo>
                    <a:pt x="222173" y="29629"/>
                  </a:lnTo>
                  <a:lnTo>
                    <a:pt x="236982" y="29629"/>
                  </a:lnTo>
                  <a:lnTo>
                    <a:pt x="236982" y="14808"/>
                  </a:lnTo>
                  <a:close/>
                </a:path>
                <a:path w="1022350" h="44450">
                  <a:moveTo>
                    <a:pt x="281432" y="0"/>
                  </a:moveTo>
                  <a:lnTo>
                    <a:pt x="266623" y="0"/>
                  </a:lnTo>
                  <a:lnTo>
                    <a:pt x="266623" y="14808"/>
                  </a:lnTo>
                  <a:lnTo>
                    <a:pt x="251802" y="14808"/>
                  </a:lnTo>
                  <a:lnTo>
                    <a:pt x="251802" y="0"/>
                  </a:lnTo>
                  <a:lnTo>
                    <a:pt x="236994" y="0"/>
                  </a:lnTo>
                  <a:lnTo>
                    <a:pt x="236994" y="14808"/>
                  </a:lnTo>
                  <a:lnTo>
                    <a:pt x="236994" y="29629"/>
                  </a:lnTo>
                  <a:lnTo>
                    <a:pt x="251802" y="29629"/>
                  </a:lnTo>
                  <a:lnTo>
                    <a:pt x="266623" y="29629"/>
                  </a:lnTo>
                  <a:lnTo>
                    <a:pt x="281432" y="29629"/>
                  </a:lnTo>
                  <a:lnTo>
                    <a:pt x="281432" y="14808"/>
                  </a:lnTo>
                  <a:lnTo>
                    <a:pt x="281432" y="0"/>
                  </a:lnTo>
                  <a:close/>
                </a:path>
                <a:path w="1022350" h="44450">
                  <a:moveTo>
                    <a:pt x="325869" y="0"/>
                  </a:moveTo>
                  <a:lnTo>
                    <a:pt x="311048" y="0"/>
                  </a:lnTo>
                  <a:lnTo>
                    <a:pt x="296240" y="0"/>
                  </a:lnTo>
                  <a:lnTo>
                    <a:pt x="296240" y="14808"/>
                  </a:lnTo>
                  <a:lnTo>
                    <a:pt x="311048" y="14808"/>
                  </a:lnTo>
                  <a:lnTo>
                    <a:pt x="325869" y="14808"/>
                  </a:lnTo>
                  <a:lnTo>
                    <a:pt x="325869" y="0"/>
                  </a:lnTo>
                  <a:close/>
                </a:path>
                <a:path w="1022350" h="44450">
                  <a:moveTo>
                    <a:pt x="355485" y="0"/>
                  </a:moveTo>
                  <a:lnTo>
                    <a:pt x="340677" y="0"/>
                  </a:lnTo>
                  <a:lnTo>
                    <a:pt x="340677" y="14808"/>
                  </a:lnTo>
                  <a:lnTo>
                    <a:pt x="355485" y="14808"/>
                  </a:lnTo>
                  <a:lnTo>
                    <a:pt x="355485" y="0"/>
                  </a:lnTo>
                  <a:close/>
                </a:path>
                <a:path w="1022350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55485" y="29629"/>
                  </a:lnTo>
                  <a:lnTo>
                    <a:pt x="370293" y="29629"/>
                  </a:lnTo>
                  <a:lnTo>
                    <a:pt x="370293" y="14808"/>
                  </a:lnTo>
                  <a:close/>
                </a:path>
                <a:path w="1022350" h="44450">
                  <a:moveTo>
                    <a:pt x="414718" y="0"/>
                  </a:moveTo>
                  <a:lnTo>
                    <a:pt x="399923" y="0"/>
                  </a:lnTo>
                  <a:lnTo>
                    <a:pt x="385102" y="0"/>
                  </a:lnTo>
                  <a:lnTo>
                    <a:pt x="370293" y="0"/>
                  </a:lnTo>
                  <a:lnTo>
                    <a:pt x="370293" y="14808"/>
                  </a:lnTo>
                  <a:lnTo>
                    <a:pt x="385102" y="14808"/>
                  </a:lnTo>
                  <a:lnTo>
                    <a:pt x="385102" y="29629"/>
                  </a:lnTo>
                  <a:lnTo>
                    <a:pt x="399923" y="29629"/>
                  </a:lnTo>
                  <a:lnTo>
                    <a:pt x="414718" y="29629"/>
                  </a:lnTo>
                  <a:lnTo>
                    <a:pt x="414718" y="14808"/>
                  </a:lnTo>
                  <a:lnTo>
                    <a:pt x="414718" y="0"/>
                  </a:lnTo>
                  <a:close/>
                </a:path>
                <a:path w="1022350" h="44450">
                  <a:moveTo>
                    <a:pt x="459168" y="0"/>
                  </a:moveTo>
                  <a:lnTo>
                    <a:pt x="444347" y="0"/>
                  </a:lnTo>
                  <a:lnTo>
                    <a:pt x="444347" y="14808"/>
                  </a:lnTo>
                  <a:lnTo>
                    <a:pt x="444347" y="29629"/>
                  </a:lnTo>
                  <a:lnTo>
                    <a:pt x="459168" y="29629"/>
                  </a:lnTo>
                  <a:lnTo>
                    <a:pt x="459168" y="14808"/>
                  </a:lnTo>
                  <a:lnTo>
                    <a:pt x="459168" y="0"/>
                  </a:lnTo>
                  <a:close/>
                </a:path>
                <a:path w="1022350" h="44450">
                  <a:moveTo>
                    <a:pt x="488784" y="14808"/>
                  </a:moveTo>
                  <a:lnTo>
                    <a:pt x="473976" y="14808"/>
                  </a:lnTo>
                  <a:lnTo>
                    <a:pt x="473976" y="29629"/>
                  </a:lnTo>
                  <a:lnTo>
                    <a:pt x="488784" y="29629"/>
                  </a:lnTo>
                  <a:lnTo>
                    <a:pt x="488784" y="14808"/>
                  </a:lnTo>
                  <a:close/>
                </a:path>
                <a:path w="1022350" h="44450">
                  <a:moveTo>
                    <a:pt x="518414" y="0"/>
                  </a:moveTo>
                  <a:lnTo>
                    <a:pt x="503593" y="0"/>
                  </a:lnTo>
                  <a:lnTo>
                    <a:pt x="503593" y="14808"/>
                  </a:lnTo>
                  <a:lnTo>
                    <a:pt x="518414" y="14808"/>
                  </a:lnTo>
                  <a:lnTo>
                    <a:pt x="518414" y="0"/>
                  </a:lnTo>
                  <a:close/>
                </a:path>
                <a:path w="1022350" h="44450">
                  <a:moveTo>
                    <a:pt x="577659" y="0"/>
                  </a:moveTo>
                  <a:lnTo>
                    <a:pt x="562838" y="0"/>
                  </a:lnTo>
                  <a:lnTo>
                    <a:pt x="548030" y="0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18414" y="14808"/>
                  </a:lnTo>
                  <a:lnTo>
                    <a:pt x="518414" y="29629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562838" y="29629"/>
                  </a:lnTo>
                  <a:lnTo>
                    <a:pt x="577659" y="29629"/>
                  </a:lnTo>
                  <a:lnTo>
                    <a:pt x="577659" y="14808"/>
                  </a:lnTo>
                  <a:lnTo>
                    <a:pt x="577659" y="0"/>
                  </a:lnTo>
                  <a:close/>
                </a:path>
                <a:path w="1022350" h="44450">
                  <a:moveTo>
                    <a:pt x="607275" y="14808"/>
                  </a:moveTo>
                  <a:lnTo>
                    <a:pt x="592467" y="14808"/>
                  </a:lnTo>
                  <a:lnTo>
                    <a:pt x="592467" y="29629"/>
                  </a:lnTo>
                  <a:lnTo>
                    <a:pt x="607275" y="29629"/>
                  </a:lnTo>
                  <a:lnTo>
                    <a:pt x="607275" y="14808"/>
                  </a:lnTo>
                  <a:close/>
                </a:path>
                <a:path w="1022350" h="44450">
                  <a:moveTo>
                    <a:pt x="636905" y="14808"/>
                  </a:moveTo>
                  <a:lnTo>
                    <a:pt x="622084" y="14808"/>
                  </a:lnTo>
                  <a:lnTo>
                    <a:pt x="622084" y="29629"/>
                  </a:lnTo>
                  <a:lnTo>
                    <a:pt x="636905" y="29629"/>
                  </a:lnTo>
                  <a:lnTo>
                    <a:pt x="636905" y="14808"/>
                  </a:lnTo>
                  <a:close/>
                </a:path>
                <a:path w="1022350" h="44450">
                  <a:moveTo>
                    <a:pt x="770204" y="0"/>
                  </a:moveTo>
                  <a:lnTo>
                    <a:pt x="770204" y="0"/>
                  </a:lnTo>
                  <a:lnTo>
                    <a:pt x="636905" y="0"/>
                  </a:lnTo>
                  <a:lnTo>
                    <a:pt x="636905" y="14808"/>
                  </a:lnTo>
                  <a:lnTo>
                    <a:pt x="651713" y="14808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81329" y="29629"/>
                  </a:lnTo>
                  <a:lnTo>
                    <a:pt x="696137" y="29629"/>
                  </a:lnTo>
                  <a:lnTo>
                    <a:pt x="696137" y="14808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55383" y="29629"/>
                  </a:lnTo>
                  <a:lnTo>
                    <a:pt x="770204" y="29629"/>
                  </a:lnTo>
                  <a:lnTo>
                    <a:pt x="770204" y="14808"/>
                  </a:lnTo>
                  <a:lnTo>
                    <a:pt x="770204" y="0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29449" y="14808"/>
                  </a:moveTo>
                  <a:lnTo>
                    <a:pt x="814628" y="14808"/>
                  </a:lnTo>
                  <a:lnTo>
                    <a:pt x="814628" y="29629"/>
                  </a:lnTo>
                  <a:lnTo>
                    <a:pt x="829449" y="29629"/>
                  </a:lnTo>
                  <a:lnTo>
                    <a:pt x="829449" y="14808"/>
                  </a:lnTo>
                  <a:close/>
                </a:path>
                <a:path w="1022350" h="44450">
                  <a:moveTo>
                    <a:pt x="844257" y="0"/>
                  </a:moveTo>
                  <a:lnTo>
                    <a:pt x="829449" y="0"/>
                  </a:lnTo>
                  <a:lnTo>
                    <a:pt x="829449" y="14808"/>
                  </a:lnTo>
                  <a:lnTo>
                    <a:pt x="844257" y="14808"/>
                  </a:lnTo>
                  <a:lnTo>
                    <a:pt x="844257" y="0"/>
                  </a:lnTo>
                  <a:close/>
                </a:path>
                <a:path w="1022350" h="44450">
                  <a:moveTo>
                    <a:pt x="903503" y="14808"/>
                  </a:moveTo>
                  <a:lnTo>
                    <a:pt x="888695" y="14808"/>
                  </a:lnTo>
                  <a:lnTo>
                    <a:pt x="888695" y="0"/>
                  </a:lnTo>
                  <a:lnTo>
                    <a:pt x="873874" y="0"/>
                  </a:lnTo>
                  <a:lnTo>
                    <a:pt x="859066" y="0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95" y="29629"/>
                  </a:lnTo>
                  <a:lnTo>
                    <a:pt x="903503" y="29629"/>
                  </a:lnTo>
                  <a:lnTo>
                    <a:pt x="903503" y="14808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311" y="0"/>
                  </a:lnTo>
                  <a:lnTo>
                    <a:pt x="903503" y="0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18311" y="29629"/>
                  </a:lnTo>
                  <a:lnTo>
                    <a:pt x="933119" y="29629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47940" y="14808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992365" y="0"/>
                  </a:lnTo>
                  <a:lnTo>
                    <a:pt x="992365" y="14808"/>
                  </a:lnTo>
                  <a:lnTo>
                    <a:pt x="992365" y="29629"/>
                  </a:lnTo>
                  <a:lnTo>
                    <a:pt x="1007186" y="29629"/>
                  </a:lnTo>
                  <a:lnTo>
                    <a:pt x="1021994" y="29629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99323" y="4941252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07744" h="44450">
                  <a:moveTo>
                    <a:pt x="59245" y="29616"/>
                  </a:moveTo>
                  <a:lnTo>
                    <a:pt x="44437" y="29616"/>
                  </a:lnTo>
                  <a:lnTo>
                    <a:pt x="44437" y="14808"/>
                  </a:lnTo>
                  <a:lnTo>
                    <a:pt x="29629" y="14808"/>
                  </a:lnTo>
                  <a:lnTo>
                    <a:pt x="29629" y="29616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59245" y="44424"/>
                  </a:lnTo>
                  <a:lnTo>
                    <a:pt x="59245" y="29616"/>
                  </a:lnTo>
                  <a:close/>
                </a:path>
                <a:path w="1007744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03682" y="29616"/>
                  </a:lnTo>
                  <a:close/>
                </a:path>
                <a:path w="1007744" h="44450">
                  <a:moveTo>
                    <a:pt x="118491" y="0"/>
                  </a:moveTo>
                  <a:lnTo>
                    <a:pt x="103682" y="0"/>
                  </a:lnTo>
                  <a:lnTo>
                    <a:pt x="88874" y="0"/>
                  </a:lnTo>
                  <a:lnTo>
                    <a:pt x="74053" y="0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88874" y="29616"/>
                  </a:lnTo>
                  <a:lnTo>
                    <a:pt x="88874" y="14808"/>
                  </a:lnTo>
                  <a:lnTo>
                    <a:pt x="103682" y="14808"/>
                  </a:lnTo>
                  <a:lnTo>
                    <a:pt x="118491" y="14808"/>
                  </a:lnTo>
                  <a:lnTo>
                    <a:pt x="118491" y="0"/>
                  </a:lnTo>
                  <a:close/>
                </a:path>
                <a:path w="1007744" h="44450">
                  <a:moveTo>
                    <a:pt x="133299" y="14808"/>
                  </a:move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1007744" h="44450">
                  <a:moveTo>
                    <a:pt x="162928" y="0"/>
                  </a:moveTo>
                  <a:lnTo>
                    <a:pt x="148120" y="0"/>
                  </a:lnTo>
                  <a:lnTo>
                    <a:pt x="133299" y="0"/>
                  </a:lnTo>
                  <a:lnTo>
                    <a:pt x="133299" y="14808"/>
                  </a:lnTo>
                  <a:lnTo>
                    <a:pt x="148120" y="14808"/>
                  </a:lnTo>
                  <a:lnTo>
                    <a:pt x="162928" y="14808"/>
                  </a:lnTo>
                  <a:lnTo>
                    <a:pt x="162928" y="0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77736" y="44424"/>
                  </a:lnTo>
                  <a:lnTo>
                    <a:pt x="192544" y="44424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73" y="0"/>
                  </a:moveTo>
                  <a:lnTo>
                    <a:pt x="207365" y="0"/>
                  </a:lnTo>
                  <a:lnTo>
                    <a:pt x="207365" y="14808"/>
                  </a:lnTo>
                  <a:lnTo>
                    <a:pt x="222173" y="14808"/>
                  </a:lnTo>
                  <a:lnTo>
                    <a:pt x="222173" y="0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16"/>
                  </a:lnTo>
                  <a:lnTo>
                    <a:pt x="207365" y="29616"/>
                  </a:lnTo>
                  <a:lnTo>
                    <a:pt x="207365" y="44424"/>
                  </a:lnTo>
                  <a:lnTo>
                    <a:pt x="222173" y="44424"/>
                  </a:lnTo>
                  <a:lnTo>
                    <a:pt x="236982" y="44424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251802" y="14808"/>
                  </a:moveTo>
                  <a:lnTo>
                    <a:pt x="236994" y="14808"/>
                  </a:lnTo>
                  <a:lnTo>
                    <a:pt x="236994" y="29616"/>
                  </a:lnTo>
                  <a:lnTo>
                    <a:pt x="251802" y="29616"/>
                  </a:lnTo>
                  <a:lnTo>
                    <a:pt x="251802" y="14808"/>
                  </a:lnTo>
                  <a:close/>
                </a:path>
                <a:path w="1007744" h="44450">
                  <a:moveTo>
                    <a:pt x="281432" y="29616"/>
                  </a:moveTo>
                  <a:lnTo>
                    <a:pt x="266623" y="29616"/>
                  </a:lnTo>
                  <a:lnTo>
                    <a:pt x="266623" y="44424"/>
                  </a:lnTo>
                  <a:lnTo>
                    <a:pt x="281432" y="44424"/>
                  </a:lnTo>
                  <a:lnTo>
                    <a:pt x="281432" y="29616"/>
                  </a:lnTo>
                  <a:close/>
                </a:path>
                <a:path w="1007744" h="44450">
                  <a:moveTo>
                    <a:pt x="311048" y="0"/>
                  </a:moveTo>
                  <a:lnTo>
                    <a:pt x="296240" y="0"/>
                  </a:lnTo>
                  <a:lnTo>
                    <a:pt x="296240" y="14808"/>
                  </a:lnTo>
                  <a:lnTo>
                    <a:pt x="296240" y="29616"/>
                  </a:lnTo>
                  <a:lnTo>
                    <a:pt x="311048" y="29616"/>
                  </a:lnTo>
                  <a:lnTo>
                    <a:pt x="311048" y="14808"/>
                  </a:lnTo>
                  <a:lnTo>
                    <a:pt x="311048" y="0"/>
                  </a:lnTo>
                  <a:close/>
                </a:path>
                <a:path w="1007744" h="44450">
                  <a:moveTo>
                    <a:pt x="385102" y="14808"/>
                  </a:moveTo>
                  <a:lnTo>
                    <a:pt x="370293" y="14808"/>
                  </a:lnTo>
                  <a:lnTo>
                    <a:pt x="355485" y="14808"/>
                  </a:lnTo>
                  <a:lnTo>
                    <a:pt x="340677" y="14808"/>
                  </a:lnTo>
                  <a:lnTo>
                    <a:pt x="325869" y="14808"/>
                  </a:lnTo>
                  <a:lnTo>
                    <a:pt x="325869" y="29616"/>
                  </a:lnTo>
                  <a:lnTo>
                    <a:pt x="340677" y="29616"/>
                  </a:lnTo>
                  <a:lnTo>
                    <a:pt x="355485" y="29616"/>
                  </a:lnTo>
                  <a:lnTo>
                    <a:pt x="370293" y="29616"/>
                  </a:lnTo>
                  <a:lnTo>
                    <a:pt x="385102" y="29616"/>
                  </a:lnTo>
                  <a:lnTo>
                    <a:pt x="385102" y="14808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444347" y="14808"/>
                  </a:moveTo>
                  <a:lnTo>
                    <a:pt x="429539" y="14808"/>
                  </a:lnTo>
                  <a:lnTo>
                    <a:pt x="429539" y="0"/>
                  </a:lnTo>
                  <a:lnTo>
                    <a:pt x="414731" y="0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29539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1007744" h="44450">
                  <a:moveTo>
                    <a:pt x="459168" y="0"/>
                  </a:moveTo>
                  <a:lnTo>
                    <a:pt x="444347" y="0"/>
                  </a:lnTo>
                  <a:lnTo>
                    <a:pt x="444347" y="14808"/>
                  </a:lnTo>
                  <a:lnTo>
                    <a:pt x="459168" y="14808"/>
                  </a:lnTo>
                  <a:lnTo>
                    <a:pt x="459168" y="0"/>
                  </a:lnTo>
                  <a:close/>
                </a:path>
                <a:path w="1007744" h="44450">
                  <a:moveTo>
                    <a:pt x="503593" y="0"/>
                  </a:moveTo>
                  <a:lnTo>
                    <a:pt x="488784" y="0"/>
                  </a:lnTo>
                  <a:lnTo>
                    <a:pt x="488784" y="14808"/>
                  </a:lnTo>
                  <a:lnTo>
                    <a:pt x="488784" y="29616"/>
                  </a:lnTo>
                  <a:lnTo>
                    <a:pt x="503593" y="29616"/>
                  </a:lnTo>
                  <a:lnTo>
                    <a:pt x="503593" y="14808"/>
                  </a:lnTo>
                  <a:lnTo>
                    <a:pt x="503593" y="0"/>
                  </a:lnTo>
                  <a:close/>
                </a:path>
                <a:path w="1007744" h="44450">
                  <a:moveTo>
                    <a:pt x="533222" y="0"/>
                  </a:moveTo>
                  <a:lnTo>
                    <a:pt x="518414" y="0"/>
                  </a:lnTo>
                  <a:lnTo>
                    <a:pt x="518414" y="14808"/>
                  </a:lnTo>
                  <a:lnTo>
                    <a:pt x="518414" y="29616"/>
                  </a:lnTo>
                  <a:lnTo>
                    <a:pt x="533222" y="29616"/>
                  </a:lnTo>
                  <a:lnTo>
                    <a:pt x="533222" y="14808"/>
                  </a:lnTo>
                  <a:lnTo>
                    <a:pt x="533222" y="0"/>
                  </a:lnTo>
                  <a:close/>
                </a:path>
                <a:path w="1007744" h="44450">
                  <a:moveTo>
                    <a:pt x="577659" y="14808"/>
                  </a:moveTo>
                  <a:lnTo>
                    <a:pt x="562838" y="14808"/>
                  </a:lnTo>
                  <a:lnTo>
                    <a:pt x="562838" y="0"/>
                  </a:lnTo>
                  <a:lnTo>
                    <a:pt x="548030" y="0"/>
                  </a:lnTo>
                  <a:lnTo>
                    <a:pt x="548030" y="14808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77659" y="29616"/>
                  </a:lnTo>
                  <a:lnTo>
                    <a:pt x="577659" y="14808"/>
                  </a:lnTo>
                  <a:close/>
                </a:path>
                <a:path w="1007744" h="44450">
                  <a:moveTo>
                    <a:pt x="592467" y="0"/>
                  </a:moveTo>
                  <a:lnTo>
                    <a:pt x="577659" y="0"/>
                  </a:lnTo>
                  <a:lnTo>
                    <a:pt x="577659" y="14808"/>
                  </a:lnTo>
                  <a:lnTo>
                    <a:pt x="592467" y="14808"/>
                  </a:lnTo>
                  <a:lnTo>
                    <a:pt x="592467" y="0"/>
                  </a:lnTo>
                  <a:close/>
                </a:path>
                <a:path w="1007744" h="44450">
                  <a:moveTo>
                    <a:pt x="607275" y="14808"/>
                  </a:moveTo>
                  <a:lnTo>
                    <a:pt x="592467" y="14808"/>
                  </a:lnTo>
                  <a:lnTo>
                    <a:pt x="592467" y="29616"/>
                  </a:lnTo>
                  <a:lnTo>
                    <a:pt x="607275" y="29616"/>
                  </a:lnTo>
                  <a:lnTo>
                    <a:pt x="607275" y="14808"/>
                  </a:lnTo>
                  <a:close/>
                </a:path>
                <a:path w="1007744" h="44450">
                  <a:moveTo>
                    <a:pt x="681329" y="14808"/>
                  </a:moveTo>
                  <a:lnTo>
                    <a:pt x="666521" y="14808"/>
                  </a:lnTo>
                  <a:lnTo>
                    <a:pt x="666521" y="0"/>
                  </a:lnTo>
                  <a:lnTo>
                    <a:pt x="651713" y="0"/>
                  </a:lnTo>
                  <a:lnTo>
                    <a:pt x="636905" y="0"/>
                  </a:lnTo>
                  <a:lnTo>
                    <a:pt x="636905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81329" y="14808"/>
                  </a:lnTo>
                  <a:close/>
                </a:path>
                <a:path w="1007744" h="44450">
                  <a:moveTo>
                    <a:pt x="725766" y="0"/>
                  </a:moveTo>
                  <a:lnTo>
                    <a:pt x="710958" y="0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25766" y="0"/>
                  </a:lnTo>
                  <a:close/>
                </a:path>
                <a:path w="1007744" h="44450">
                  <a:moveTo>
                    <a:pt x="770204" y="0"/>
                  </a:move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66" y="14808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70204" y="14808"/>
                  </a:lnTo>
                  <a:lnTo>
                    <a:pt x="770204" y="0"/>
                  </a:lnTo>
                  <a:close/>
                </a:path>
                <a:path w="1007744" h="44450">
                  <a:moveTo>
                    <a:pt x="814616" y="14808"/>
                  </a:moveTo>
                  <a:lnTo>
                    <a:pt x="799820" y="14808"/>
                  </a:ln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85012" y="29616"/>
                  </a:lnTo>
                  <a:lnTo>
                    <a:pt x="799820" y="29616"/>
                  </a:lnTo>
                  <a:lnTo>
                    <a:pt x="814616" y="29616"/>
                  </a:lnTo>
                  <a:lnTo>
                    <a:pt x="814616" y="14808"/>
                  </a:lnTo>
                  <a:close/>
                </a:path>
                <a:path w="1007744" h="44450">
                  <a:moveTo>
                    <a:pt x="844257" y="14808"/>
                  </a:moveTo>
                  <a:lnTo>
                    <a:pt x="829449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49" y="29616"/>
                  </a:lnTo>
                  <a:lnTo>
                    <a:pt x="844257" y="29616"/>
                  </a:lnTo>
                  <a:lnTo>
                    <a:pt x="844257" y="14808"/>
                  </a:lnTo>
                  <a:close/>
                </a:path>
                <a:path w="1007744" h="44450">
                  <a:moveTo>
                    <a:pt x="947940" y="0"/>
                  </a:moveTo>
                  <a:lnTo>
                    <a:pt x="947940" y="0"/>
                  </a:lnTo>
                  <a:lnTo>
                    <a:pt x="859066" y="0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88695" y="14808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29616"/>
                  </a:lnTo>
                  <a:lnTo>
                    <a:pt x="947940" y="29616"/>
                  </a:lnTo>
                  <a:lnTo>
                    <a:pt x="947940" y="14808"/>
                  </a:lnTo>
                  <a:lnTo>
                    <a:pt x="947940" y="0"/>
                  </a:lnTo>
                  <a:close/>
                </a:path>
                <a:path w="1007744" h="44450">
                  <a:moveTo>
                    <a:pt x="977557" y="0"/>
                  </a:moveTo>
                  <a:lnTo>
                    <a:pt x="962748" y="0"/>
                  </a:lnTo>
                  <a:lnTo>
                    <a:pt x="962748" y="14808"/>
                  </a:lnTo>
                  <a:lnTo>
                    <a:pt x="962748" y="29616"/>
                  </a:lnTo>
                  <a:lnTo>
                    <a:pt x="977557" y="29616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07744" h="44450">
                  <a:moveTo>
                    <a:pt x="1007186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86" y="29616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99323" y="4970868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29629" y="14808"/>
                  </a:moveTo>
                  <a:lnTo>
                    <a:pt x="14820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29629" y="29629"/>
                  </a:lnTo>
                  <a:lnTo>
                    <a:pt x="29629" y="14808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37" y="29629"/>
                  </a:lnTo>
                  <a:lnTo>
                    <a:pt x="29629" y="29629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74" y="14808"/>
                  </a:moveTo>
                  <a:lnTo>
                    <a:pt x="74053" y="14808"/>
                  </a:lnTo>
                  <a:lnTo>
                    <a:pt x="74053" y="29629"/>
                  </a:lnTo>
                  <a:lnTo>
                    <a:pt x="88874" y="29629"/>
                  </a:lnTo>
                  <a:lnTo>
                    <a:pt x="88874" y="14808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74" y="29629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29"/>
                  </a:lnTo>
                  <a:lnTo>
                    <a:pt x="148120" y="14808"/>
                  </a:lnTo>
                  <a:close/>
                </a:path>
                <a:path w="1022350" h="44450">
                  <a:moveTo>
                    <a:pt x="177723" y="29629"/>
                  </a:moveTo>
                  <a:lnTo>
                    <a:pt x="162928" y="29629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29"/>
                  </a:lnTo>
                  <a:close/>
                </a:path>
                <a:path w="1022350" h="44450">
                  <a:moveTo>
                    <a:pt x="192544" y="29629"/>
                  </a:move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22350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29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36982" y="29629"/>
                  </a:lnTo>
                  <a:lnTo>
                    <a:pt x="236982" y="14808"/>
                  </a:lnTo>
                  <a:close/>
                </a:path>
                <a:path w="1022350" h="44450">
                  <a:moveTo>
                    <a:pt x="266623" y="14808"/>
                  </a:moveTo>
                  <a:lnTo>
                    <a:pt x="251802" y="14808"/>
                  </a:lnTo>
                  <a:lnTo>
                    <a:pt x="236994" y="14808"/>
                  </a:ln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51802" y="29629"/>
                  </a:lnTo>
                  <a:lnTo>
                    <a:pt x="266623" y="29629"/>
                  </a:lnTo>
                  <a:lnTo>
                    <a:pt x="266623" y="14808"/>
                  </a:lnTo>
                  <a:close/>
                </a:path>
                <a:path w="1022350" h="44450">
                  <a:moveTo>
                    <a:pt x="296240" y="29629"/>
                  </a:moveTo>
                  <a:lnTo>
                    <a:pt x="281432" y="29629"/>
                  </a:lnTo>
                  <a:lnTo>
                    <a:pt x="266623" y="29629"/>
                  </a:lnTo>
                  <a:lnTo>
                    <a:pt x="266623" y="44437"/>
                  </a:lnTo>
                  <a:lnTo>
                    <a:pt x="281432" y="44437"/>
                  </a:lnTo>
                  <a:lnTo>
                    <a:pt x="296240" y="44437"/>
                  </a:lnTo>
                  <a:lnTo>
                    <a:pt x="296240" y="29629"/>
                  </a:lnTo>
                  <a:close/>
                </a:path>
                <a:path w="1022350" h="44450">
                  <a:moveTo>
                    <a:pt x="325869" y="0"/>
                  </a:moveTo>
                  <a:lnTo>
                    <a:pt x="311048" y="0"/>
                  </a:lnTo>
                  <a:lnTo>
                    <a:pt x="296240" y="0"/>
                  </a:lnTo>
                  <a:lnTo>
                    <a:pt x="281432" y="0"/>
                  </a:lnTo>
                  <a:lnTo>
                    <a:pt x="266623" y="0"/>
                  </a:lnTo>
                  <a:lnTo>
                    <a:pt x="266623" y="14808"/>
                  </a:lnTo>
                  <a:lnTo>
                    <a:pt x="281432" y="14808"/>
                  </a:lnTo>
                  <a:lnTo>
                    <a:pt x="296240" y="14808"/>
                  </a:lnTo>
                  <a:lnTo>
                    <a:pt x="296240" y="29629"/>
                  </a:lnTo>
                  <a:lnTo>
                    <a:pt x="311048" y="29629"/>
                  </a:lnTo>
                  <a:lnTo>
                    <a:pt x="311048" y="14808"/>
                  </a:lnTo>
                  <a:lnTo>
                    <a:pt x="325869" y="14808"/>
                  </a:lnTo>
                  <a:lnTo>
                    <a:pt x="325869" y="0"/>
                  </a:lnTo>
                  <a:close/>
                </a:path>
                <a:path w="1022350" h="44450">
                  <a:moveTo>
                    <a:pt x="340677" y="29629"/>
                  </a:moveTo>
                  <a:lnTo>
                    <a:pt x="325869" y="29629"/>
                  </a:lnTo>
                  <a:lnTo>
                    <a:pt x="311048" y="29629"/>
                  </a:lnTo>
                  <a:lnTo>
                    <a:pt x="311048" y="44437"/>
                  </a:lnTo>
                  <a:lnTo>
                    <a:pt x="325869" y="44437"/>
                  </a:lnTo>
                  <a:lnTo>
                    <a:pt x="340677" y="44437"/>
                  </a:lnTo>
                  <a:lnTo>
                    <a:pt x="340677" y="29629"/>
                  </a:lnTo>
                  <a:close/>
                </a:path>
                <a:path w="1022350" h="44450">
                  <a:moveTo>
                    <a:pt x="414718" y="29629"/>
                  </a:moveTo>
                  <a:lnTo>
                    <a:pt x="399923" y="29629"/>
                  </a:lnTo>
                  <a:lnTo>
                    <a:pt x="399923" y="14808"/>
                  </a:lnTo>
                  <a:lnTo>
                    <a:pt x="399923" y="0"/>
                  </a:lnTo>
                  <a:lnTo>
                    <a:pt x="385102" y="0"/>
                  </a:lnTo>
                  <a:lnTo>
                    <a:pt x="385102" y="14808"/>
                  </a:lnTo>
                  <a:lnTo>
                    <a:pt x="385102" y="29629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414718" y="44437"/>
                  </a:lnTo>
                  <a:lnTo>
                    <a:pt x="414718" y="29629"/>
                  </a:lnTo>
                  <a:close/>
                </a:path>
                <a:path w="1022350" h="44450">
                  <a:moveTo>
                    <a:pt x="444347" y="29629"/>
                  </a:moveTo>
                  <a:lnTo>
                    <a:pt x="429539" y="29629"/>
                  </a:lnTo>
                  <a:lnTo>
                    <a:pt x="414731" y="29629"/>
                  </a:lnTo>
                  <a:lnTo>
                    <a:pt x="414731" y="44437"/>
                  </a:lnTo>
                  <a:lnTo>
                    <a:pt x="429539" y="44437"/>
                  </a:lnTo>
                  <a:lnTo>
                    <a:pt x="444347" y="44437"/>
                  </a:lnTo>
                  <a:lnTo>
                    <a:pt x="444347" y="29629"/>
                  </a:lnTo>
                  <a:close/>
                </a:path>
                <a:path w="1022350" h="44450">
                  <a:moveTo>
                    <a:pt x="473976" y="0"/>
                  </a:moveTo>
                  <a:lnTo>
                    <a:pt x="459168" y="0"/>
                  </a:lnTo>
                  <a:lnTo>
                    <a:pt x="444347" y="0"/>
                  </a:lnTo>
                  <a:lnTo>
                    <a:pt x="429539" y="0"/>
                  </a:lnTo>
                  <a:lnTo>
                    <a:pt x="414731" y="0"/>
                  </a:lnTo>
                  <a:lnTo>
                    <a:pt x="414731" y="14808"/>
                  </a:lnTo>
                  <a:lnTo>
                    <a:pt x="429539" y="14808"/>
                  </a:lnTo>
                  <a:lnTo>
                    <a:pt x="444347" y="14808"/>
                  </a:lnTo>
                  <a:lnTo>
                    <a:pt x="459168" y="14808"/>
                  </a:lnTo>
                  <a:lnTo>
                    <a:pt x="473976" y="14808"/>
                  </a:lnTo>
                  <a:lnTo>
                    <a:pt x="473976" y="0"/>
                  </a:lnTo>
                  <a:close/>
                </a:path>
                <a:path w="1022350" h="44450">
                  <a:moveTo>
                    <a:pt x="562838" y="0"/>
                  </a:moveTo>
                  <a:lnTo>
                    <a:pt x="548030" y="0"/>
                  </a:lnTo>
                  <a:lnTo>
                    <a:pt x="533222" y="0"/>
                  </a:lnTo>
                  <a:lnTo>
                    <a:pt x="518414" y="0"/>
                  </a:lnTo>
                  <a:lnTo>
                    <a:pt x="518414" y="14808"/>
                  </a:lnTo>
                  <a:lnTo>
                    <a:pt x="518414" y="29629"/>
                  </a:lnTo>
                  <a:lnTo>
                    <a:pt x="533222" y="29629"/>
                  </a:lnTo>
                  <a:lnTo>
                    <a:pt x="533222" y="14808"/>
                  </a:lnTo>
                  <a:lnTo>
                    <a:pt x="548030" y="14808"/>
                  </a:lnTo>
                  <a:lnTo>
                    <a:pt x="548030" y="29629"/>
                  </a:lnTo>
                  <a:lnTo>
                    <a:pt x="562838" y="29629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1022350" h="44450">
                  <a:moveTo>
                    <a:pt x="607275" y="14808"/>
                  </a:moveTo>
                  <a:lnTo>
                    <a:pt x="592467" y="14808"/>
                  </a:lnTo>
                  <a:lnTo>
                    <a:pt x="592467" y="29629"/>
                  </a:lnTo>
                  <a:lnTo>
                    <a:pt x="607275" y="29629"/>
                  </a:lnTo>
                  <a:lnTo>
                    <a:pt x="607275" y="14808"/>
                  </a:lnTo>
                  <a:close/>
                </a:path>
                <a:path w="1022350" h="44450">
                  <a:moveTo>
                    <a:pt x="651713" y="0"/>
                  </a:moveTo>
                  <a:lnTo>
                    <a:pt x="636905" y="0"/>
                  </a:lnTo>
                  <a:lnTo>
                    <a:pt x="622084" y="0"/>
                  </a:lnTo>
                  <a:lnTo>
                    <a:pt x="622084" y="14808"/>
                  </a:lnTo>
                  <a:lnTo>
                    <a:pt x="636905" y="14808"/>
                  </a:lnTo>
                  <a:lnTo>
                    <a:pt x="636905" y="29629"/>
                  </a:lnTo>
                  <a:lnTo>
                    <a:pt x="651713" y="29629"/>
                  </a:lnTo>
                  <a:lnTo>
                    <a:pt x="651713" y="14808"/>
                  </a:lnTo>
                  <a:lnTo>
                    <a:pt x="651713" y="0"/>
                  </a:lnTo>
                  <a:close/>
                </a:path>
                <a:path w="1022350" h="44450">
                  <a:moveTo>
                    <a:pt x="681329" y="14808"/>
                  </a:moveTo>
                  <a:lnTo>
                    <a:pt x="666521" y="14808"/>
                  </a:lnTo>
                  <a:lnTo>
                    <a:pt x="666521" y="29629"/>
                  </a:lnTo>
                  <a:lnTo>
                    <a:pt x="681329" y="29629"/>
                  </a:lnTo>
                  <a:lnTo>
                    <a:pt x="681329" y="14808"/>
                  </a:lnTo>
                  <a:close/>
                </a:path>
                <a:path w="1022350" h="44450">
                  <a:moveTo>
                    <a:pt x="770204" y="0"/>
                  </a:moveTo>
                  <a:lnTo>
                    <a:pt x="770204" y="0"/>
                  </a:lnTo>
                  <a:lnTo>
                    <a:pt x="696137" y="0"/>
                  </a:lnTo>
                  <a:lnTo>
                    <a:pt x="696137" y="14808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70204" y="14808"/>
                  </a:lnTo>
                  <a:lnTo>
                    <a:pt x="770204" y="0"/>
                  </a:lnTo>
                  <a:close/>
                </a:path>
                <a:path w="1022350" h="44450">
                  <a:moveTo>
                    <a:pt x="799820" y="14808"/>
                  </a:moveTo>
                  <a:lnTo>
                    <a:pt x="785012" y="14808"/>
                  </a:lnTo>
                  <a:lnTo>
                    <a:pt x="785012" y="29629"/>
                  </a:lnTo>
                  <a:lnTo>
                    <a:pt x="799820" y="29629"/>
                  </a:lnTo>
                  <a:lnTo>
                    <a:pt x="799820" y="14808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66" y="0"/>
                  </a:lnTo>
                  <a:lnTo>
                    <a:pt x="844257" y="0"/>
                  </a:lnTo>
                  <a:lnTo>
                    <a:pt x="829449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29"/>
                  </a:lnTo>
                  <a:lnTo>
                    <a:pt x="829449" y="29629"/>
                  </a:lnTo>
                  <a:lnTo>
                    <a:pt x="844257" y="29629"/>
                  </a:lnTo>
                  <a:lnTo>
                    <a:pt x="859066" y="29629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03503" y="14808"/>
                  </a:moveTo>
                  <a:lnTo>
                    <a:pt x="888695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95" y="29629"/>
                  </a:lnTo>
                  <a:lnTo>
                    <a:pt x="903503" y="29629"/>
                  </a:lnTo>
                  <a:lnTo>
                    <a:pt x="903503" y="14808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311" y="0"/>
                  </a:lnTo>
                  <a:lnTo>
                    <a:pt x="903503" y="0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48" y="14808"/>
                  </a:moveTo>
                  <a:lnTo>
                    <a:pt x="947940" y="14808"/>
                  </a:lnTo>
                  <a:lnTo>
                    <a:pt x="947940" y="29629"/>
                  </a:lnTo>
                  <a:lnTo>
                    <a:pt x="962748" y="29629"/>
                  </a:lnTo>
                  <a:lnTo>
                    <a:pt x="962748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992365" y="0"/>
                  </a:lnTo>
                  <a:lnTo>
                    <a:pt x="977557" y="0"/>
                  </a:lnTo>
                  <a:lnTo>
                    <a:pt x="962748" y="0"/>
                  </a:lnTo>
                  <a:lnTo>
                    <a:pt x="962748" y="14808"/>
                  </a:lnTo>
                  <a:lnTo>
                    <a:pt x="977557" y="14808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08"/>
                  </a:lnTo>
                  <a:lnTo>
                    <a:pt x="1007186" y="14808"/>
                  </a:lnTo>
                  <a:lnTo>
                    <a:pt x="1007186" y="29629"/>
                  </a:lnTo>
                  <a:lnTo>
                    <a:pt x="1021994" y="29629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99323" y="5000497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29629" y="29616"/>
                  </a:moveTo>
                  <a:lnTo>
                    <a:pt x="14820" y="29616"/>
                  </a:lnTo>
                  <a:lnTo>
                    <a:pt x="14820" y="44424"/>
                  </a:lnTo>
                  <a:lnTo>
                    <a:pt x="29629" y="44424"/>
                  </a:lnTo>
                  <a:lnTo>
                    <a:pt x="29629" y="29616"/>
                  </a:lnTo>
                  <a:close/>
                </a:path>
                <a:path w="1022350" h="44450">
                  <a:moveTo>
                    <a:pt x="74053" y="14808"/>
                  </a:move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74053" y="14808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18491" y="29616"/>
                  </a:lnTo>
                  <a:lnTo>
                    <a:pt x="103682" y="29616"/>
                  </a:lnTo>
                  <a:lnTo>
                    <a:pt x="88874" y="29616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48120" y="14808"/>
                  </a:lnTo>
                  <a:lnTo>
                    <a:pt x="148120" y="29616"/>
                  </a:lnTo>
                  <a:lnTo>
                    <a:pt x="162928" y="29616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65" y="44424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16"/>
                  </a:lnTo>
                  <a:lnTo>
                    <a:pt x="222173" y="44424"/>
                  </a:lnTo>
                  <a:lnTo>
                    <a:pt x="236982" y="44424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22350" h="44450">
                  <a:moveTo>
                    <a:pt x="251802" y="14808"/>
                  </a:moveTo>
                  <a:lnTo>
                    <a:pt x="236994" y="14808"/>
                  </a:lnTo>
                  <a:lnTo>
                    <a:pt x="236994" y="29616"/>
                  </a:lnTo>
                  <a:lnTo>
                    <a:pt x="236994" y="44424"/>
                  </a:lnTo>
                  <a:lnTo>
                    <a:pt x="251802" y="44424"/>
                  </a:lnTo>
                  <a:lnTo>
                    <a:pt x="251802" y="29616"/>
                  </a:lnTo>
                  <a:lnTo>
                    <a:pt x="251802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85102" y="14808"/>
                  </a:lnTo>
                  <a:lnTo>
                    <a:pt x="385102" y="29616"/>
                  </a:lnTo>
                  <a:lnTo>
                    <a:pt x="370293" y="29616"/>
                  </a:lnTo>
                  <a:lnTo>
                    <a:pt x="370293" y="14808"/>
                  </a:lnTo>
                  <a:lnTo>
                    <a:pt x="355485" y="14808"/>
                  </a:lnTo>
                  <a:lnTo>
                    <a:pt x="340677" y="14808"/>
                  </a:lnTo>
                  <a:lnTo>
                    <a:pt x="325869" y="14808"/>
                  </a:lnTo>
                  <a:lnTo>
                    <a:pt x="311048" y="14808"/>
                  </a:lnTo>
                  <a:lnTo>
                    <a:pt x="311048" y="29616"/>
                  </a:lnTo>
                  <a:lnTo>
                    <a:pt x="296240" y="29616"/>
                  </a:lnTo>
                  <a:lnTo>
                    <a:pt x="296240" y="14808"/>
                  </a:lnTo>
                  <a:lnTo>
                    <a:pt x="281432" y="14808"/>
                  </a:lnTo>
                  <a:lnTo>
                    <a:pt x="281432" y="29616"/>
                  </a:lnTo>
                  <a:lnTo>
                    <a:pt x="281432" y="44424"/>
                  </a:lnTo>
                  <a:lnTo>
                    <a:pt x="296240" y="44424"/>
                  </a:lnTo>
                  <a:lnTo>
                    <a:pt x="311048" y="44424"/>
                  </a:lnTo>
                  <a:lnTo>
                    <a:pt x="325869" y="44424"/>
                  </a:lnTo>
                  <a:lnTo>
                    <a:pt x="325869" y="29616"/>
                  </a:lnTo>
                  <a:lnTo>
                    <a:pt x="340677" y="29616"/>
                  </a:lnTo>
                  <a:lnTo>
                    <a:pt x="355485" y="29616"/>
                  </a:lnTo>
                  <a:lnTo>
                    <a:pt x="355485" y="44424"/>
                  </a:lnTo>
                  <a:lnTo>
                    <a:pt x="370293" y="44424"/>
                  </a:lnTo>
                  <a:lnTo>
                    <a:pt x="385102" y="44424"/>
                  </a:lnTo>
                  <a:lnTo>
                    <a:pt x="399923" y="44424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29539" y="29616"/>
                  </a:moveTo>
                  <a:lnTo>
                    <a:pt x="414731" y="29616"/>
                  </a:lnTo>
                  <a:lnTo>
                    <a:pt x="414731" y="44424"/>
                  </a:lnTo>
                  <a:lnTo>
                    <a:pt x="429539" y="44424"/>
                  </a:lnTo>
                  <a:lnTo>
                    <a:pt x="429539" y="29616"/>
                  </a:lnTo>
                  <a:close/>
                </a:path>
                <a:path w="1022350" h="44450">
                  <a:moveTo>
                    <a:pt x="488784" y="0"/>
                  </a:moveTo>
                  <a:lnTo>
                    <a:pt x="473976" y="0"/>
                  </a:lnTo>
                  <a:lnTo>
                    <a:pt x="459168" y="0"/>
                  </a:lnTo>
                  <a:lnTo>
                    <a:pt x="444347" y="0"/>
                  </a:lnTo>
                  <a:lnTo>
                    <a:pt x="429539" y="0"/>
                  </a:lnTo>
                  <a:lnTo>
                    <a:pt x="429539" y="14808"/>
                  </a:lnTo>
                  <a:lnTo>
                    <a:pt x="444347" y="14808"/>
                  </a:lnTo>
                  <a:lnTo>
                    <a:pt x="444347" y="29616"/>
                  </a:lnTo>
                  <a:lnTo>
                    <a:pt x="459168" y="29616"/>
                  </a:lnTo>
                  <a:lnTo>
                    <a:pt x="459168" y="14808"/>
                  </a:lnTo>
                  <a:lnTo>
                    <a:pt x="473976" y="14808"/>
                  </a:lnTo>
                  <a:lnTo>
                    <a:pt x="473976" y="29616"/>
                  </a:lnTo>
                  <a:lnTo>
                    <a:pt x="488784" y="29616"/>
                  </a:lnTo>
                  <a:lnTo>
                    <a:pt x="488784" y="14808"/>
                  </a:lnTo>
                  <a:lnTo>
                    <a:pt x="488784" y="0"/>
                  </a:lnTo>
                  <a:close/>
                </a:path>
                <a:path w="1022350" h="44450">
                  <a:moveTo>
                    <a:pt x="592467" y="0"/>
                  </a:moveTo>
                  <a:lnTo>
                    <a:pt x="577659" y="0"/>
                  </a:lnTo>
                  <a:lnTo>
                    <a:pt x="562838" y="0"/>
                  </a:lnTo>
                  <a:lnTo>
                    <a:pt x="548030" y="0"/>
                  </a:lnTo>
                  <a:lnTo>
                    <a:pt x="533222" y="0"/>
                  </a:lnTo>
                  <a:lnTo>
                    <a:pt x="533222" y="14808"/>
                  </a:lnTo>
                  <a:lnTo>
                    <a:pt x="518414" y="14808"/>
                  </a:lnTo>
                  <a:lnTo>
                    <a:pt x="518414" y="29616"/>
                  </a:lnTo>
                  <a:lnTo>
                    <a:pt x="533222" y="29616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77659" y="29616"/>
                  </a:lnTo>
                  <a:lnTo>
                    <a:pt x="577659" y="14808"/>
                  </a:lnTo>
                  <a:lnTo>
                    <a:pt x="592467" y="14808"/>
                  </a:lnTo>
                  <a:lnTo>
                    <a:pt x="592467" y="0"/>
                  </a:lnTo>
                  <a:close/>
                </a:path>
                <a:path w="1022350" h="44450">
                  <a:moveTo>
                    <a:pt x="651713" y="14808"/>
                  </a:moveTo>
                  <a:lnTo>
                    <a:pt x="636905" y="14808"/>
                  </a:lnTo>
                  <a:lnTo>
                    <a:pt x="636905" y="0"/>
                  </a:lnTo>
                  <a:lnTo>
                    <a:pt x="622084" y="0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51713" y="29616"/>
                  </a:lnTo>
                  <a:lnTo>
                    <a:pt x="651713" y="14808"/>
                  </a:lnTo>
                  <a:close/>
                </a:path>
                <a:path w="1022350" h="44450">
                  <a:moveTo>
                    <a:pt x="696137" y="0"/>
                  </a:moveTo>
                  <a:lnTo>
                    <a:pt x="681329" y="0"/>
                  </a:lnTo>
                  <a:lnTo>
                    <a:pt x="666521" y="0"/>
                  </a:lnTo>
                  <a:lnTo>
                    <a:pt x="651713" y="0"/>
                  </a:lnTo>
                  <a:lnTo>
                    <a:pt x="651713" y="14808"/>
                  </a:lnTo>
                  <a:lnTo>
                    <a:pt x="666521" y="14808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1022350" h="44450">
                  <a:moveTo>
                    <a:pt x="785012" y="0"/>
                  </a:moveTo>
                  <a:lnTo>
                    <a:pt x="770204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40575" y="14808"/>
                  </a:lnTo>
                  <a:lnTo>
                    <a:pt x="725766" y="14808"/>
                  </a:lnTo>
                  <a:lnTo>
                    <a:pt x="710958" y="14808"/>
                  </a:lnTo>
                  <a:lnTo>
                    <a:pt x="710958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85012" y="0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16" y="29616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29449" y="0"/>
                  </a:moveTo>
                  <a:lnTo>
                    <a:pt x="814628" y="0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49" y="29616"/>
                  </a:lnTo>
                  <a:lnTo>
                    <a:pt x="829449" y="14808"/>
                  </a:lnTo>
                  <a:lnTo>
                    <a:pt x="829449" y="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66" y="0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311" y="14808"/>
                  </a:moveTo>
                  <a:lnTo>
                    <a:pt x="903503" y="14808"/>
                  </a:lnTo>
                  <a:lnTo>
                    <a:pt x="903503" y="0"/>
                  </a:lnTo>
                  <a:lnTo>
                    <a:pt x="888695" y="0"/>
                  </a:lnTo>
                  <a:lnTo>
                    <a:pt x="888695" y="14808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18311" y="29616"/>
                  </a:lnTo>
                  <a:lnTo>
                    <a:pt x="918311" y="14808"/>
                  </a:lnTo>
                  <a:close/>
                </a:path>
                <a:path w="1022350" h="44450">
                  <a:moveTo>
                    <a:pt x="977557" y="0"/>
                  </a:moveTo>
                  <a:lnTo>
                    <a:pt x="962748" y="0"/>
                  </a:lnTo>
                  <a:lnTo>
                    <a:pt x="962748" y="14808"/>
                  </a:lnTo>
                  <a:lnTo>
                    <a:pt x="947940" y="14808"/>
                  </a:lnTo>
                  <a:lnTo>
                    <a:pt x="947940" y="29616"/>
                  </a:lnTo>
                  <a:lnTo>
                    <a:pt x="962748" y="29616"/>
                  </a:lnTo>
                  <a:lnTo>
                    <a:pt x="977557" y="29616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08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86" y="29616"/>
                  </a:lnTo>
                  <a:lnTo>
                    <a:pt x="1021994" y="29616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99323" y="503011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16"/>
                  </a:moveTo>
                  <a:lnTo>
                    <a:pt x="0" y="29616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16"/>
                  </a:lnTo>
                  <a:close/>
                </a:path>
                <a:path w="1022350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29" y="14808"/>
                  </a:lnTo>
                  <a:lnTo>
                    <a:pt x="29629" y="29616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74053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18491" y="14808"/>
                  </a:moveTo>
                  <a:lnTo>
                    <a:pt x="103682" y="14808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18491" y="14808"/>
                  </a:lnTo>
                  <a:close/>
                </a:path>
                <a:path w="1022350" h="44450">
                  <a:moveTo>
                    <a:pt x="148120" y="29616"/>
                  </a:moveTo>
                  <a:lnTo>
                    <a:pt x="133299" y="29616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16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62928" y="29616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16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36982" y="29616"/>
                  </a:moveTo>
                  <a:lnTo>
                    <a:pt x="222173" y="29616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36982" y="29616"/>
                  </a:lnTo>
                  <a:close/>
                </a:path>
                <a:path w="1022350" h="44450">
                  <a:moveTo>
                    <a:pt x="281432" y="14808"/>
                  </a:moveTo>
                  <a:lnTo>
                    <a:pt x="266623" y="14808"/>
                  </a:lnTo>
                  <a:lnTo>
                    <a:pt x="251802" y="14808"/>
                  </a:lnTo>
                  <a:lnTo>
                    <a:pt x="251802" y="29616"/>
                  </a:lnTo>
                  <a:lnTo>
                    <a:pt x="266623" y="29616"/>
                  </a:lnTo>
                  <a:lnTo>
                    <a:pt x="281432" y="29616"/>
                  </a:lnTo>
                  <a:lnTo>
                    <a:pt x="281432" y="14808"/>
                  </a:lnTo>
                  <a:close/>
                </a:path>
                <a:path w="1022350" h="44450">
                  <a:moveTo>
                    <a:pt x="325869" y="29616"/>
                  </a:moveTo>
                  <a:lnTo>
                    <a:pt x="311048" y="29616"/>
                  </a:lnTo>
                  <a:lnTo>
                    <a:pt x="296240" y="29616"/>
                  </a:lnTo>
                  <a:lnTo>
                    <a:pt x="281432" y="29616"/>
                  </a:lnTo>
                  <a:lnTo>
                    <a:pt x="281432" y="44437"/>
                  </a:lnTo>
                  <a:lnTo>
                    <a:pt x="296240" y="44437"/>
                  </a:lnTo>
                  <a:lnTo>
                    <a:pt x="311048" y="44437"/>
                  </a:lnTo>
                  <a:lnTo>
                    <a:pt x="325869" y="44437"/>
                  </a:lnTo>
                  <a:lnTo>
                    <a:pt x="325869" y="29616"/>
                  </a:lnTo>
                  <a:close/>
                </a:path>
                <a:path w="1022350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40677" y="14808"/>
                  </a:lnTo>
                  <a:lnTo>
                    <a:pt x="325869" y="14808"/>
                  </a:lnTo>
                  <a:lnTo>
                    <a:pt x="325869" y="29616"/>
                  </a:lnTo>
                  <a:lnTo>
                    <a:pt x="340677" y="29616"/>
                  </a:lnTo>
                  <a:lnTo>
                    <a:pt x="340677" y="44437"/>
                  </a:lnTo>
                  <a:lnTo>
                    <a:pt x="355485" y="44437"/>
                  </a:lnTo>
                  <a:lnTo>
                    <a:pt x="355485" y="29616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1022350" h="44450">
                  <a:moveTo>
                    <a:pt x="399923" y="29616"/>
                  </a:moveTo>
                  <a:lnTo>
                    <a:pt x="385102" y="29616"/>
                  </a:lnTo>
                  <a:lnTo>
                    <a:pt x="370293" y="29616"/>
                  </a:lnTo>
                  <a:lnTo>
                    <a:pt x="370293" y="44437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399923" y="29616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59168" y="14808"/>
                  </a:moveTo>
                  <a:lnTo>
                    <a:pt x="444347" y="14808"/>
                  </a:lnTo>
                  <a:lnTo>
                    <a:pt x="444347" y="0"/>
                  </a:lnTo>
                  <a:lnTo>
                    <a:pt x="429539" y="0"/>
                  </a:lnTo>
                  <a:lnTo>
                    <a:pt x="414731" y="0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29539" y="29616"/>
                  </a:lnTo>
                  <a:lnTo>
                    <a:pt x="444347" y="29616"/>
                  </a:lnTo>
                  <a:lnTo>
                    <a:pt x="459168" y="29616"/>
                  </a:lnTo>
                  <a:lnTo>
                    <a:pt x="459168" y="14808"/>
                  </a:lnTo>
                  <a:close/>
                </a:path>
                <a:path w="1022350" h="44450">
                  <a:moveTo>
                    <a:pt x="473976" y="0"/>
                  </a:moveTo>
                  <a:lnTo>
                    <a:pt x="459168" y="0"/>
                  </a:lnTo>
                  <a:lnTo>
                    <a:pt x="459168" y="14808"/>
                  </a:lnTo>
                  <a:lnTo>
                    <a:pt x="473976" y="14808"/>
                  </a:lnTo>
                  <a:lnTo>
                    <a:pt x="473976" y="0"/>
                  </a:lnTo>
                  <a:close/>
                </a:path>
                <a:path w="1022350" h="44450">
                  <a:moveTo>
                    <a:pt x="503593" y="14808"/>
                  </a:moveTo>
                  <a:lnTo>
                    <a:pt x="488784" y="14808"/>
                  </a:lnTo>
                  <a:lnTo>
                    <a:pt x="473976" y="14808"/>
                  </a:lnTo>
                  <a:lnTo>
                    <a:pt x="473976" y="29616"/>
                  </a:lnTo>
                  <a:lnTo>
                    <a:pt x="488784" y="29616"/>
                  </a:lnTo>
                  <a:lnTo>
                    <a:pt x="503593" y="29616"/>
                  </a:lnTo>
                  <a:lnTo>
                    <a:pt x="503593" y="14808"/>
                  </a:lnTo>
                  <a:close/>
                </a:path>
                <a:path w="1022350" h="44450">
                  <a:moveTo>
                    <a:pt x="533222" y="0"/>
                  </a:moveTo>
                  <a:lnTo>
                    <a:pt x="518414" y="0"/>
                  </a:lnTo>
                  <a:lnTo>
                    <a:pt x="503593" y="0"/>
                  </a:lnTo>
                  <a:lnTo>
                    <a:pt x="503593" y="14808"/>
                  </a:lnTo>
                  <a:lnTo>
                    <a:pt x="518414" y="14808"/>
                  </a:lnTo>
                  <a:lnTo>
                    <a:pt x="533222" y="14808"/>
                  </a:lnTo>
                  <a:lnTo>
                    <a:pt x="533222" y="0"/>
                  </a:lnTo>
                  <a:close/>
                </a:path>
                <a:path w="1022350" h="44450">
                  <a:moveTo>
                    <a:pt x="577659" y="0"/>
                  </a:moveTo>
                  <a:lnTo>
                    <a:pt x="562838" y="0"/>
                  </a:lnTo>
                  <a:lnTo>
                    <a:pt x="548030" y="0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29616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77659" y="29616"/>
                  </a:lnTo>
                  <a:lnTo>
                    <a:pt x="577659" y="14808"/>
                  </a:lnTo>
                  <a:lnTo>
                    <a:pt x="577659" y="0"/>
                  </a:lnTo>
                  <a:close/>
                </a:path>
                <a:path w="1022350" h="44450">
                  <a:moveTo>
                    <a:pt x="636905" y="14808"/>
                  </a:moveTo>
                  <a:lnTo>
                    <a:pt x="622084" y="14808"/>
                  </a:lnTo>
                  <a:lnTo>
                    <a:pt x="607275" y="14808"/>
                  </a:lnTo>
                  <a:lnTo>
                    <a:pt x="607275" y="29616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36905" y="14808"/>
                  </a:lnTo>
                  <a:close/>
                </a:path>
                <a:path w="1022350" h="44450">
                  <a:moveTo>
                    <a:pt x="666521" y="0"/>
                  </a:moveTo>
                  <a:lnTo>
                    <a:pt x="651713" y="0"/>
                  </a:lnTo>
                  <a:lnTo>
                    <a:pt x="636905" y="0"/>
                  </a:lnTo>
                  <a:lnTo>
                    <a:pt x="636905" y="14808"/>
                  </a:lnTo>
                  <a:lnTo>
                    <a:pt x="651713" y="14808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66521" y="14808"/>
                  </a:lnTo>
                  <a:lnTo>
                    <a:pt x="666521" y="0"/>
                  </a:lnTo>
                  <a:close/>
                </a:path>
                <a:path w="1022350" h="44450">
                  <a:moveTo>
                    <a:pt x="725766" y="0"/>
                  </a:moveTo>
                  <a:lnTo>
                    <a:pt x="710958" y="0"/>
                  </a:lnTo>
                  <a:lnTo>
                    <a:pt x="696137" y="0"/>
                  </a:lnTo>
                  <a:lnTo>
                    <a:pt x="696137" y="14808"/>
                  </a:lnTo>
                  <a:lnTo>
                    <a:pt x="681329" y="14808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710958" y="29616"/>
                  </a:lnTo>
                  <a:lnTo>
                    <a:pt x="725766" y="29616"/>
                  </a:lnTo>
                  <a:lnTo>
                    <a:pt x="725766" y="14808"/>
                  </a:lnTo>
                  <a:lnTo>
                    <a:pt x="725766" y="0"/>
                  </a:lnTo>
                  <a:close/>
                </a:path>
                <a:path w="1022350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22350" h="44450">
                  <a:moveTo>
                    <a:pt x="770204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70204" y="14808"/>
                  </a:lnTo>
                  <a:lnTo>
                    <a:pt x="770204" y="0"/>
                  </a:lnTo>
                  <a:close/>
                </a:path>
                <a:path w="1022350" h="44450">
                  <a:moveTo>
                    <a:pt x="785012" y="14808"/>
                  </a:moveTo>
                  <a:lnTo>
                    <a:pt x="770204" y="14808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85012" y="14808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59066" y="0"/>
                  </a:moveTo>
                  <a:lnTo>
                    <a:pt x="844257" y="0"/>
                  </a:lnTo>
                  <a:lnTo>
                    <a:pt x="829449" y="0"/>
                  </a:lnTo>
                  <a:lnTo>
                    <a:pt x="829449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49" y="29616"/>
                  </a:lnTo>
                  <a:lnTo>
                    <a:pt x="844257" y="29616"/>
                  </a:lnTo>
                  <a:lnTo>
                    <a:pt x="844257" y="14808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1022350" h="44450">
                  <a:moveTo>
                    <a:pt x="947940" y="0"/>
                  </a:moveTo>
                  <a:lnTo>
                    <a:pt x="947940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95" y="14808"/>
                  </a:lnTo>
                  <a:lnTo>
                    <a:pt x="903503" y="14808"/>
                  </a:lnTo>
                  <a:lnTo>
                    <a:pt x="903503" y="29616"/>
                  </a:lnTo>
                  <a:lnTo>
                    <a:pt x="918311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47940" y="14808"/>
                  </a:lnTo>
                  <a:lnTo>
                    <a:pt x="947940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57" y="0"/>
                  </a:lnTo>
                  <a:lnTo>
                    <a:pt x="962748" y="0"/>
                  </a:lnTo>
                  <a:lnTo>
                    <a:pt x="962748" y="14808"/>
                  </a:lnTo>
                  <a:lnTo>
                    <a:pt x="977557" y="14808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94" y="14808"/>
                  </a:moveTo>
                  <a:lnTo>
                    <a:pt x="1007186" y="14808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86" y="29616"/>
                  </a:lnTo>
                  <a:lnTo>
                    <a:pt x="1021994" y="29616"/>
                  </a:lnTo>
                  <a:lnTo>
                    <a:pt x="102199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99323" y="505973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close/>
                </a:path>
                <a:path w="1022350" h="44450">
                  <a:moveTo>
                    <a:pt x="133299" y="29629"/>
                  </a:moveTo>
                  <a:lnTo>
                    <a:pt x="118491" y="29629"/>
                  </a:lnTo>
                  <a:lnTo>
                    <a:pt x="118491" y="14820"/>
                  </a:lnTo>
                  <a:lnTo>
                    <a:pt x="103682" y="14820"/>
                  </a:lnTo>
                  <a:lnTo>
                    <a:pt x="103682" y="29629"/>
                  </a:lnTo>
                  <a:lnTo>
                    <a:pt x="88874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44437" y="14820"/>
                  </a:lnTo>
                  <a:lnTo>
                    <a:pt x="29629" y="14820"/>
                  </a:lnTo>
                  <a:lnTo>
                    <a:pt x="29629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133299" y="44437"/>
                  </a:lnTo>
                  <a:lnTo>
                    <a:pt x="133299" y="29629"/>
                  </a:lnTo>
                  <a:close/>
                </a:path>
                <a:path w="1022350" h="44450">
                  <a:moveTo>
                    <a:pt x="177723" y="14820"/>
                  </a:moveTo>
                  <a:lnTo>
                    <a:pt x="162928" y="14820"/>
                  </a:lnTo>
                  <a:lnTo>
                    <a:pt x="148120" y="14820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29"/>
                  </a:lnTo>
                  <a:lnTo>
                    <a:pt x="177723" y="14820"/>
                  </a:lnTo>
                  <a:close/>
                </a:path>
                <a:path w="1022350" h="44450">
                  <a:moveTo>
                    <a:pt x="222173" y="29629"/>
                  </a:moveTo>
                  <a:lnTo>
                    <a:pt x="207365" y="29629"/>
                  </a:lnTo>
                  <a:lnTo>
                    <a:pt x="207365" y="14820"/>
                  </a:lnTo>
                  <a:lnTo>
                    <a:pt x="192544" y="14820"/>
                  </a:lnTo>
                  <a:lnTo>
                    <a:pt x="192544" y="29629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22173" y="29629"/>
                  </a:lnTo>
                  <a:close/>
                </a:path>
                <a:path w="1022350" h="44450">
                  <a:moveTo>
                    <a:pt x="236982" y="14820"/>
                  </a:moveTo>
                  <a:lnTo>
                    <a:pt x="222173" y="14820"/>
                  </a:lnTo>
                  <a:lnTo>
                    <a:pt x="222173" y="29629"/>
                  </a:lnTo>
                  <a:lnTo>
                    <a:pt x="236982" y="29629"/>
                  </a:lnTo>
                  <a:lnTo>
                    <a:pt x="236982" y="14820"/>
                  </a:lnTo>
                  <a:close/>
                </a:path>
                <a:path w="1022350" h="44450">
                  <a:moveTo>
                    <a:pt x="281432" y="14820"/>
                  </a:moveTo>
                  <a:lnTo>
                    <a:pt x="266623" y="14820"/>
                  </a:lnTo>
                  <a:lnTo>
                    <a:pt x="251802" y="14820"/>
                  </a:lnTo>
                  <a:lnTo>
                    <a:pt x="236994" y="14820"/>
                  </a:lnTo>
                  <a:lnTo>
                    <a:pt x="236994" y="29629"/>
                  </a:lnTo>
                  <a:lnTo>
                    <a:pt x="251802" y="29629"/>
                  </a:lnTo>
                  <a:lnTo>
                    <a:pt x="266623" y="29629"/>
                  </a:lnTo>
                  <a:lnTo>
                    <a:pt x="281432" y="29629"/>
                  </a:lnTo>
                  <a:lnTo>
                    <a:pt x="281432" y="14820"/>
                  </a:lnTo>
                  <a:close/>
                </a:path>
                <a:path w="1022350" h="44450">
                  <a:moveTo>
                    <a:pt x="340677" y="14820"/>
                  </a:moveTo>
                  <a:lnTo>
                    <a:pt x="325869" y="14820"/>
                  </a:lnTo>
                  <a:lnTo>
                    <a:pt x="311048" y="14820"/>
                  </a:lnTo>
                  <a:lnTo>
                    <a:pt x="296240" y="14820"/>
                  </a:lnTo>
                  <a:lnTo>
                    <a:pt x="296240" y="29629"/>
                  </a:lnTo>
                  <a:lnTo>
                    <a:pt x="311048" y="29629"/>
                  </a:lnTo>
                  <a:lnTo>
                    <a:pt x="325869" y="29629"/>
                  </a:lnTo>
                  <a:lnTo>
                    <a:pt x="340677" y="29629"/>
                  </a:lnTo>
                  <a:lnTo>
                    <a:pt x="340677" y="14820"/>
                  </a:lnTo>
                  <a:close/>
                </a:path>
                <a:path w="1022350" h="44450">
                  <a:moveTo>
                    <a:pt x="370293" y="14820"/>
                  </a:moveTo>
                  <a:lnTo>
                    <a:pt x="355485" y="14820"/>
                  </a:lnTo>
                  <a:lnTo>
                    <a:pt x="355485" y="29629"/>
                  </a:lnTo>
                  <a:lnTo>
                    <a:pt x="370293" y="29629"/>
                  </a:lnTo>
                  <a:lnTo>
                    <a:pt x="370293" y="14820"/>
                  </a:lnTo>
                  <a:close/>
                </a:path>
                <a:path w="1022350" h="44450">
                  <a:moveTo>
                    <a:pt x="414718" y="0"/>
                  </a:moveTo>
                  <a:lnTo>
                    <a:pt x="399923" y="0"/>
                  </a:lnTo>
                  <a:lnTo>
                    <a:pt x="385102" y="0"/>
                  </a:lnTo>
                  <a:lnTo>
                    <a:pt x="385102" y="14820"/>
                  </a:lnTo>
                  <a:lnTo>
                    <a:pt x="385102" y="29629"/>
                  </a:lnTo>
                  <a:lnTo>
                    <a:pt x="399923" y="29629"/>
                  </a:lnTo>
                  <a:lnTo>
                    <a:pt x="399923" y="14820"/>
                  </a:lnTo>
                  <a:lnTo>
                    <a:pt x="414718" y="14820"/>
                  </a:lnTo>
                  <a:lnTo>
                    <a:pt x="414718" y="0"/>
                  </a:lnTo>
                  <a:close/>
                </a:path>
                <a:path w="1022350" h="44450">
                  <a:moveTo>
                    <a:pt x="459168" y="0"/>
                  </a:moveTo>
                  <a:lnTo>
                    <a:pt x="444347" y="0"/>
                  </a:lnTo>
                  <a:lnTo>
                    <a:pt x="429539" y="0"/>
                  </a:lnTo>
                  <a:lnTo>
                    <a:pt x="429539" y="14820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14820"/>
                  </a:lnTo>
                  <a:lnTo>
                    <a:pt x="459168" y="14820"/>
                  </a:lnTo>
                  <a:lnTo>
                    <a:pt x="459168" y="0"/>
                  </a:lnTo>
                  <a:close/>
                </a:path>
                <a:path w="1022350" h="44450">
                  <a:moveTo>
                    <a:pt x="473976" y="14820"/>
                  </a:moveTo>
                  <a:lnTo>
                    <a:pt x="459168" y="14820"/>
                  </a:lnTo>
                  <a:lnTo>
                    <a:pt x="459168" y="29629"/>
                  </a:lnTo>
                  <a:lnTo>
                    <a:pt x="473976" y="29629"/>
                  </a:lnTo>
                  <a:lnTo>
                    <a:pt x="473976" y="14820"/>
                  </a:lnTo>
                  <a:close/>
                </a:path>
                <a:path w="1022350" h="44450">
                  <a:moveTo>
                    <a:pt x="562838" y="0"/>
                  </a:moveTo>
                  <a:lnTo>
                    <a:pt x="562838" y="0"/>
                  </a:lnTo>
                  <a:lnTo>
                    <a:pt x="473976" y="0"/>
                  </a:lnTo>
                  <a:lnTo>
                    <a:pt x="473976" y="14820"/>
                  </a:lnTo>
                  <a:lnTo>
                    <a:pt x="488784" y="14820"/>
                  </a:lnTo>
                  <a:lnTo>
                    <a:pt x="488784" y="29629"/>
                  </a:lnTo>
                  <a:lnTo>
                    <a:pt x="503593" y="29629"/>
                  </a:lnTo>
                  <a:lnTo>
                    <a:pt x="503593" y="14820"/>
                  </a:lnTo>
                  <a:lnTo>
                    <a:pt x="518414" y="14820"/>
                  </a:lnTo>
                  <a:lnTo>
                    <a:pt x="518414" y="29629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548030" y="14820"/>
                  </a:lnTo>
                  <a:lnTo>
                    <a:pt x="562838" y="14820"/>
                  </a:lnTo>
                  <a:lnTo>
                    <a:pt x="562838" y="0"/>
                  </a:lnTo>
                  <a:close/>
                </a:path>
                <a:path w="1022350" h="44450">
                  <a:moveTo>
                    <a:pt x="607275" y="0"/>
                  </a:moveTo>
                  <a:lnTo>
                    <a:pt x="592467" y="0"/>
                  </a:lnTo>
                  <a:lnTo>
                    <a:pt x="577659" y="0"/>
                  </a:lnTo>
                  <a:lnTo>
                    <a:pt x="577659" y="14820"/>
                  </a:lnTo>
                  <a:lnTo>
                    <a:pt x="592467" y="14820"/>
                  </a:lnTo>
                  <a:lnTo>
                    <a:pt x="592467" y="29629"/>
                  </a:lnTo>
                  <a:lnTo>
                    <a:pt x="607275" y="29629"/>
                  </a:lnTo>
                  <a:lnTo>
                    <a:pt x="607275" y="14820"/>
                  </a:lnTo>
                  <a:lnTo>
                    <a:pt x="607275" y="0"/>
                  </a:lnTo>
                  <a:close/>
                </a:path>
                <a:path w="1022350" h="44450">
                  <a:moveTo>
                    <a:pt x="636905" y="0"/>
                  </a:moveTo>
                  <a:lnTo>
                    <a:pt x="622084" y="0"/>
                  </a:lnTo>
                  <a:lnTo>
                    <a:pt x="622084" y="14820"/>
                  </a:lnTo>
                  <a:lnTo>
                    <a:pt x="636905" y="14820"/>
                  </a:lnTo>
                  <a:lnTo>
                    <a:pt x="636905" y="0"/>
                  </a:lnTo>
                  <a:close/>
                </a:path>
                <a:path w="1022350" h="44450">
                  <a:moveTo>
                    <a:pt x="666521" y="14820"/>
                  </a:moveTo>
                  <a:lnTo>
                    <a:pt x="651713" y="14820"/>
                  </a:lnTo>
                  <a:lnTo>
                    <a:pt x="636905" y="14820"/>
                  </a:lnTo>
                  <a:lnTo>
                    <a:pt x="636905" y="29629"/>
                  </a:lnTo>
                  <a:lnTo>
                    <a:pt x="651713" y="29629"/>
                  </a:lnTo>
                  <a:lnTo>
                    <a:pt x="666521" y="29629"/>
                  </a:lnTo>
                  <a:lnTo>
                    <a:pt x="666521" y="14820"/>
                  </a:lnTo>
                  <a:close/>
                </a:path>
                <a:path w="1022350" h="44450">
                  <a:moveTo>
                    <a:pt x="681329" y="0"/>
                  </a:moveTo>
                  <a:lnTo>
                    <a:pt x="666521" y="0"/>
                  </a:lnTo>
                  <a:lnTo>
                    <a:pt x="666521" y="14820"/>
                  </a:lnTo>
                  <a:lnTo>
                    <a:pt x="681329" y="14820"/>
                  </a:lnTo>
                  <a:lnTo>
                    <a:pt x="681329" y="0"/>
                  </a:lnTo>
                  <a:close/>
                </a:path>
                <a:path w="1022350" h="44450">
                  <a:moveTo>
                    <a:pt x="740575" y="14820"/>
                  </a:moveTo>
                  <a:lnTo>
                    <a:pt x="725766" y="14820"/>
                  </a:lnTo>
                  <a:lnTo>
                    <a:pt x="725766" y="0"/>
                  </a:lnTo>
                  <a:lnTo>
                    <a:pt x="710958" y="0"/>
                  </a:lnTo>
                  <a:lnTo>
                    <a:pt x="696137" y="0"/>
                  </a:lnTo>
                  <a:lnTo>
                    <a:pt x="696137" y="14820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40575" y="14820"/>
                  </a:lnTo>
                  <a:close/>
                </a:path>
                <a:path w="1022350" h="44450">
                  <a:moveTo>
                    <a:pt x="785012" y="0"/>
                  </a:moveTo>
                  <a:lnTo>
                    <a:pt x="770204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20"/>
                  </a:lnTo>
                  <a:lnTo>
                    <a:pt x="755383" y="14820"/>
                  </a:lnTo>
                  <a:lnTo>
                    <a:pt x="770204" y="14820"/>
                  </a:lnTo>
                  <a:lnTo>
                    <a:pt x="770204" y="29629"/>
                  </a:lnTo>
                  <a:lnTo>
                    <a:pt x="785012" y="29629"/>
                  </a:lnTo>
                  <a:lnTo>
                    <a:pt x="785012" y="14820"/>
                  </a:lnTo>
                  <a:lnTo>
                    <a:pt x="785012" y="0"/>
                  </a:lnTo>
                  <a:close/>
                </a:path>
                <a:path w="1022350" h="44450">
                  <a:moveTo>
                    <a:pt x="814616" y="14820"/>
                  </a:moveTo>
                  <a:lnTo>
                    <a:pt x="799820" y="14820"/>
                  </a:lnTo>
                  <a:lnTo>
                    <a:pt x="799820" y="29629"/>
                  </a:lnTo>
                  <a:lnTo>
                    <a:pt x="814616" y="29629"/>
                  </a:lnTo>
                  <a:lnTo>
                    <a:pt x="814616" y="14820"/>
                  </a:lnTo>
                  <a:close/>
                </a:path>
                <a:path w="1022350" h="44450">
                  <a:moveTo>
                    <a:pt x="829449" y="14820"/>
                  </a:moveTo>
                  <a:lnTo>
                    <a:pt x="814628" y="14820"/>
                  </a:lnTo>
                  <a:lnTo>
                    <a:pt x="814628" y="29629"/>
                  </a:lnTo>
                  <a:lnTo>
                    <a:pt x="829449" y="29629"/>
                  </a:lnTo>
                  <a:lnTo>
                    <a:pt x="829449" y="1482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66" y="0"/>
                  </a:lnTo>
                  <a:lnTo>
                    <a:pt x="844257" y="0"/>
                  </a:lnTo>
                  <a:lnTo>
                    <a:pt x="844257" y="14820"/>
                  </a:lnTo>
                  <a:lnTo>
                    <a:pt x="859066" y="14820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311" y="14820"/>
                  </a:moveTo>
                  <a:lnTo>
                    <a:pt x="903503" y="14820"/>
                  </a:lnTo>
                  <a:lnTo>
                    <a:pt x="903503" y="0"/>
                  </a:lnTo>
                  <a:lnTo>
                    <a:pt x="888695" y="0"/>
                  </a:lnTo>
                  <a:lnTo>
                    <a:pt x="888695" y="14820"/>
                  </a:lnTo>
                  <a:lnTo>
                    <a:pt x="888695" y="29629"/>
                  </a:lnTo>
                  <a:lnTo>
                    <a:pt x="903503" y="29629"/>
                  </a:lnTo>
                  <a:lnTo>
                    <a:pt x="918311" y="29629"/>
                  </a:lnTo>
                  <a:lnTo>
                    <a:pt x="918311" y="14820"/>
                  </a:lnTo>
                  <a:close/>
                </a:path>
                <a:path w="1022350" h="44450">
                  <a:moveTo>
                    <a:pt x="947940" y="14820"/>
                  </a:moveTo>
                  <a:lnTo>
                    <a:pt x="933119" y="14820"/>
                  </a:lnTo>
                  <a:lnTo>
                    <a:pt x="933119" y="29629"/>
                  </a:lnTo>
                  <a:lnTo>
                    <a:pt x="947940" y="29629"/>
                  </a:lnTo>
                  <a:lnTo>
                    <a:pt x="947940" y="1482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992365" y="0"/>
                  </a:lnTo>
                  <a:lnTo>
                    <a:pt x="977557" y="0"/>
                  </a:lnTo>
                  <a:lnTo>
                    <a:pt x="977557" y="14820"/>
                  </a:lnTo>
                  <a:lnTo>
                    <a:pt x="962748" y="14820"/>
                  </a:lnTo>
                  <a:lnTo>
                    <a:pt x="962748" y="29629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20"/>
                  </a:lnTo>
                  <a:lnTo>
                    <a:pt x="1007186" y="14820"/>
                  </a:lnTo>
                  <a:lnTo>
                    <a:pt x="1021994" y="14820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4144" y="5089359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44424" y="29616"/>
                  </a:moveTo>
                  <a:lnTo>
                    <a:pt x="29616" y="29616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14808" y="29616"/>
                  </a:lnTo>
                  <a:lnTo>
                    <a:pt x="0" y="29616"/>
                  </a:lnTo>
                  <a:lnTo>
                    <a:pt x="0" y="44450"/>
                  </a:lnTo>
                  <a:lnTo>
                    <a:pt x="14808" y="44450"/>
                  </a:lnTo>
                  <a:lnTo>
                    <a:pt x="29616" y="44450"/>
                  </a:lnTo>
                  <a:lnTo>
                    <a:pt x="44424" y="44450"/>
                  </a:lnTo>
                  <a:lnTo>
                    <a:pt x="44424" y="29616"/>
                  </a:lnTo>
                  <a:close/>
                </a:path>
                <a:path w="992505" h="44450">
                  <a:moveTo>
                    <a:pt x="88861" y="29616"/>
                  </a:moveTo>
                  <a:lnTo>
                    <a:pt x="74053" y="29616"/>
                  </a:lnTo>
                  <a:lnTo>
                    <a:pt x="59232" y="29616"/>
                  </a:lnTo>
                  <a:lnTo>
                    <a:pt x="59232" y="44450"/>
                  </a:lnTo>
                  <a:lnTo>
                    <a:pt x="74053" y="44450"/>
                  </a:lnTo>
                  <a:lnTo>
                    <a:pt x="88861" y="44450"/>
                  </a:lnTo>
                  <a:lnTo>
                    <a:pt x="88861" y="29616"/>
                  </a:lnTo>
                  <a:close/>
                </a:path>
                <a:path w="992505" h="44450">
                  <a:moveTo>
                    <a:pt x="103670" y="14808"/>
                  </a:moveTo>
                  <a:lnTo>
                    <a:pt x="88861" y="14808"/>
                  </a:lnTo>
                  <a:lnTo>
                    <a:pt x="88861" y="29616"/>
                  </a:lnTo>
                  <a:lnTo>
                    <a:pt x="103670" y="29616"/>
                  </a:lnTo>
                  <a:lnTo>
                    <a:pt x="103670" y="14808"/>
                  </a:lnTo>
                  <a:close/>
                </a:path>
                <a:path w="992505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992505" h="44450">
                  <a:moveTo>
                    <a:pt x="177723" y="29616"/>
                  </a:moveTo>
                  <a:lnTo>
                    <a:pt x="162915" y="29616"/>
                  </a:lnTo>
                  <a:lnTo>
                    <a:pt x="162915" y="44450"/>
                  </a:lnTo>
                  <a:lnTo>
                    <a:pt x="177723" y="44450"/>
                  </a:lnTo>
                  <a:lnTo>
                    <a:pt x="177723" y="29616"/>
                  </a:lnTo>
                  <a:close/>
                </a:path>
                <a:path w="992505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992505" h="44450">
                  <a:moveTo>
                    <a:pt x="222161" y="29616"/>
                  </a:moveTo>
                  <a:lnTo>
                    <a:pt x="207352" y="29616"/>
                  </a:lnTo>
                  <a:lnTo>
                    <a:pt x="207352" y="44450"/>
                  </a:lnTo>
                  <a:lnTo>
                    <a:pt x="222161" y="44450"/>
                  </a:lnTo>
                  <a:lnTo>
                    <a:pt x="222161" y="29616"/>
                  </a:lnTo>
                  <a:close/>
                </a:path>
                <a:path w="992505" h="44450">
                  <a:moveTo>
                    <a:pt x="222161" y="0"/>
                  </a:moveTo>
                  <a:lnTo>
                    <a:pt x="207352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0"/>
                  </a:lnTo>
                  <a:close/>
                </a:path>
                <a:path w="992505" h="44450">
                  <a:moveTo>
                    <a:pt x="251802" y="0"/>
                  </a:moveTo>
                  <a:lnTo>
                    <a:pt x="236982" y="0"/>
                  </a:lnTo>
                  <a:lnTo>
                    <a:pt x="222173" y="0"/>
                  </a:lnTo>
                  <a:lnTo>
                    <a:pt x="222173" y="14808"/>
                  </a:lnTo>
                  <a:lnTo>
                    <a:pt x="222173" y="29616"/>
                  </a:lnTo>
                  <a:lnTo>
                    <a:pt x="222173" y="44450"/>
                  </a:lnTo>
                  <a:lnTo>
                    <a:pt x="236982" y="44450"/>
                  </a:lnTo>
                  <a:lnTo>
                    <a:pt x="236982" y="29616"/>
                  </a:lnTo>
                  <a:lnTo>
                    <a:pt x="251802" y="29616"/>
                  </a:lnTo>
                  <a:lnTo>
                    <a:pt x="251802" y="14808"/>
                  </a:lnTo>
                  <a:lnTo>
                    <a:pt x="251802" y="0"/>
                  </a:lnTo>
                  <a:close/>
                </a:path>
                <a:path w="992505" h="44450">
                  <a:moveTo>
                    <a:pt x="281419" y="14808"/>
                  </a:moveTo>
                  <a:lnTo>
                    <a:pt x="266611" y="14808"/>
                  </a:lnTo>
                  <a:lnTo>
                    <a:pt x="266611" y="29616"/>
                  </a:lnTo>
                  <a:lnTo>
                    <a:pt x="281419" y="29616"/>
                  </a:lnTo>
                  <a:lnTo>
                    <a:pt x="281419" y="14808"/>
                  </a:lnTo>
                  <a:close/>
                </a:path>
                <a:path w="992505" h="44450">
                  <a:moveTo>
                    <a:pt x="340664" y="0"/>
                  </a:moveTo>
                  <a:lnTo>
                    <a:pt x="325856" y="0"/>
                  </a:lnTo>
                  <a:lnTo>
                    <a:pt x="325856" y="14808"/>
                  </a:lnTo>
                  <a:lnTo>
                    <a:pt x="340664" y="14808"/>
                  </a:lnTo>
                  <a:lnTo>
                    <a:pt x="340664" y="0"/>
                  </a:lnTo>
                  <a:close/>
                </a:path>
                <a:path w="992505" h="44450">
                  <a:moveTo>
                    <a:pt x="355473" y="14808"/>
                  </a:moveTo>
                  <a:lnTo>
                    <a:pt x="340664" y="14808"/>
                  </a:lnTo>
                  <a:lnTo>
                    <a:pt x="340664" y="29616"/>
                  </a:lnTo>
                  <a:lnTo>
                    <a:pt x="325856" y="29616"/>
                  </a:lnTo>
                  <a:lnTo>
                    <a:pt x="311048" y="29616"/>
                  </a:lnTo>
                  <a:lnTo>
                    <a:pt x="296227" y="29616"/>
                  </a:lnTo>
                  <a:lnTo>
                    <a:pt x="296227" y="44450"/>
                  </a:lnTo>
                  <a:lnTo>
                    <a:pt x="311048" y="44450"/>
                  </a:lnTo>
                  <a:lnTo>
                    <a:pt x="325856" y="44450"/>
                  </a:lnTo>
                  <a:lnTo>
                    <a:pt x="340664" y="44450"/>
                  </a:lnTo>
                  <a:lnTo>
                    <a:pt x="355473" y="44450"/>
                  </a:lnTo>
                  <a:lnTo>
                    <a:pt x="355473" y="29616"/>
                  </a:lnTo>
                  <a:lnTo>
                    <a:pt x="355473" y="14808"/>
                  </a:lnTo>
                  <a:close/>
                </a:path>
                <a:path w="992505" h="44450">
                  <a:moveTo>
                    <a:pt x="385102" y="29616"/>
                  </a:moveTo>
                  <a:lnTo>
                    <a:pt x="370281" y="29616"/>
                  </a:lnTo>
                  <a:lnTo>
                    <a:pt x="370281" y="44450"/>
                  </a:lnTo>
                  <a:lnTo>
                    <a:pt x="385102" y="44450"/>
                  </a:lnTo>
                  <a:lnTo>
                    <a:pt x="385102" y="29616"/>
                  </a:lnTo>
                  <a:close/>
                </a:path>
                <a:path w="992505" h="44450">
                  <a:moveTo>
                    <a:pt x="385102" y="0"/>
                  </a:moveTo>
                  <a:lnTo>
                    <a:pt x="370281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85102" y="14808"/>
                  </a:lnTo>
                  <a:lnTo>
                    <a:pt x="385102" y="0"/>
                  </a:lnTo>
                  <a:close/>
                </a:path>
                <a:path w="992505" h="44450">
                  <a:moveTo>
                    <a:pt x="399897" y="14808"/>
                  </a:moveTo>
                  <a:lnTo>
                    <a:pt x="385102" y="14808"/>
                  </a:lnTo>
                  <a:lnTo>
                    <a:pt x="385102" y="29616"/>
                  </a:lnTo>
                  <a:lnTo>
                    <a:pt x="399897" y="29616"/>
                  </a:lnTo>
                  <a:lnTo>
                    <a:pt x="399897" y="14808"/>
                  </a:lnTo>
                  <a:close/>
                </a:path>
                <a:path w="992505" h="44450">
                  <a:moveTo>
                    <a:pt x="444347" y="14808"/>
                  </a:moveTo>
                  <a:lnTo>
                    <a:pt x="429526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99910" y="14808"/>
                  </a:lnTo>
                  <a:lnTo>
                    <a:pt x="399910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992505" h="44450">
                  <a:moveTo>
                    <a:pt x="488772" y="14808"/>
                  </a:moveTo>
                  <a:lnTo>
                    <a:pt x="473964" y="14808"/>
                  </a:lnTo>
                  <a:lnTo>
                    <a:pt x="473964" y="0"/>
                  </a:lnTo>
                  <a:lnTo>
                    <a:pt x="459155" y="0"/>
                  </a:lnTo>
                  <a:lnTo>
                    <a:pt x="459155" y="14808"/>
                  </a:lnTo>
                  <a:lnTo>
                    <a:pt x="459155" y="29616"/>
                  </a:lnTo>
                  <a:lnTo>
                    <a:pt x="473964" y="29616"/>
                  </a:lnTo>
                  <a:lnTo>
                    <a:pt x="488772" y="29616"/>
                  </a:lnTo>
                  <a:lnTo>
                    <a:pt x="488772" y="14808"/>
                  </a:lnTo>
                  <a:close/>
                </a:path>
                <a:path w="992505" h="44450">
                  <a:moveTo>
                    <a:pt x="518401" y="0"/>
                  </a:moveTo>
                  <a:lnTo>
                    <a:pt x="503593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503593" y="14808"/>
                  </a:lnTo>
                  <a:lnTo>
                    <a:pt x="503593" y="29616"/>
                  </a:lnTo>
                  <a:lnTo>
                    <a:pt x="518401" y="29616"/>
                  </a:lnTo>
                  <a:lnTo>
                    <a:pt x="518401" y="14808"/>
                  </a:lnTo>
                  <a:lnTo>
                    <a:pt x="518401" y="0"/>
                  </a:lnTo>
                  <a:close/>
                </a:path>
                <a:path w="992505" h="44450">
                  <a:moveTo>
                    <a:pt x="592455" y="0"/>
                  </a:moveTo>
                  <a:lnTo>
                    <a:pt x="577646" y="0"/>
                  </a:lnTo>
                  <a:lnTo>
                    <a:pt x="562838" y="0"/>
                  </a:lnTo>
                  <a:lnTo>
                    <a:pt x="548017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29616"/>
                  </a:lnTo>
                  <a:lnTo>
                    <a:pt x="562838" y="29616"/>
                  </a:lnTo>
                  <a:lnTo>
                    <a:pt x="562838" y="14808"/>
                  </a:lnTo>
                  <a:lnTo>
                    <a:pt x="577646" y="14808"/>
                  </a:lnTo>
                  <a:lnTo>
                    <a:pt x="592455" y="14808"/>
                  </a:lnTo>
                  <a:lnTo>
                    <a:pt x="592455" y="0"/>
                  </a:lnTo>
                  <a:close/>
                </a:path>
                <a:path w="992505" h="44450">
                  <a:moveTo>
                    <a:pt x="622084" y="14808"/>
                  </a:move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22084" y="29616"/>
                  </a:lnTo>
                  <a:lnTo>
                    <a:pt x="622084" y="14808"/>
                  </a:lnTo>
                  <a:close/>
                </a:path>
                <a:path w="992505" h="44450">
                  <a:moveTo>
                    <a:pt x="651700" y="0"/>
                  </a:moveTo>
                  <a:lnTo>
                    <a:pt x="636892" y="0"/>
                  </a:lnTo>
                  <a:lnTo>
                    <a:pt x="622084" y="0"/>
                  </a:lnTo>
                  <a:lnTo>
                    <a:pt x="622084" y="14808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992505" h="44450">
                  <a:moveTo>
                    <a:pt x="681316" y="0"/>
                  </a:moveTo>
                  <a:lnTo>
                    <a:pt x="666508" y="0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992505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992505" h="44450">
                  <a:moveTo>
                    <a:pt x="799795" y="14808"/>
                  </a:moveTo>
                  <a:lnTo>
                    <a:pt x="784999" y="14808"/>
                  </a:lnTo>
                  <a:lnTo>
                    <a:pt x="784999" y="0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99795" y="29616"/>
                  </a:lnTo>
                  <a:lnTo>
                    <a:pt x="799795" y="14808"/>
                  </a:lnTo>
                  <a:close/>
                </a:path>
                <a:path w="992505" h="44450">
                  <a:moveTo>
                    <a:pt x="873874" y="14808"/>
                  </a:moveTo>
                  <a:lnTo>
                    <a:pt x="859053" y="14808"/>
                  </a:lnTo>
                  <a:lnTo>
                    <a:pt x="844245" y="14808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73874" y="14808"/>
                  </a:lnTo>
                  <a:close/>
                </a:path>
                <a:path w="992505" h="44450">
                  <a:moveTo>
                    <a:pt x="918298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298" y="0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0"/>
                  </a:lnTo>
                  <a:lnTo>
                    <a:pt x="962736" y="0"/>
                  </a:ln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99323" y="511897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14820" y="14820"/>
                  </a:lnTo>
                  <a:close/>
                </a:path>
                <a:path w="1022350" h="44450">
                  <a:moveTo>
                    <a:pt x="118491" y="29629"/>
                  </a:moveTo>
                  <a:lnTo>
                    <a:pt x="103682" y="29629"/>
                  </a:lnTo>
                  <a:lnTo>
                    <a:pt x="88874" y="29629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18491" y="29629"/>
                  </a:lnTo>
                  <a:close/>
                </a:path>
                <a:path w="1022350" h="44450">
                  <a:moveTo>
                    <a:pt x="148120" y="14820"/>
                  </a:moveTo>
                  <a:lnTo>
                    <a:pt x="133299" y="14820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29"/>
                  </a:lnTo>
                  <a:lnTo>
                    <a:pt x="148120" y="14820"/>
                  </a:lnTo>
                  <a:close/>
                </a:path>
                <a:path w="1022350" h="44450">
                  <a:moveTo>
                    <a:pt x="177723" y="14820"/>
                  </a:moveTo>
                  <a:lnTo>
                    <a:pt x="162928" y="14820"/>
                  </a:lnTo>
                  <a:lnTo>
                    <a:pt x="162928" y="29629"/>
                  </a:lnTo>
                  <a:lnTo>
                    <a:pt x="177723" y="29629"/>
                  </a:lnTo>
                  <a:lnTo>
                    <a:pt x="177723" y="14820"/>
                  </a:lnTo>
                  <a:close/>
                </a:path>
                <a:path w="1022350" h="44450">
                  <a:moveTo>
                    <a:pt x="236982" y="14820"/>
                  </a:moveTo>
                  <a:lnTo>
                    <a:pt x="222173" y="14820"/>
                  </a:lnTo>
                  <a:lnTo>
                    <a:pt x="222173" y="29629"/>
                  </a:lnTo>
                  <a:lnTo>
                    <a:pt x="207365" y="29629"/>
                  </a:lnTo>
                  <a:lnTo>
                    <a:pt x="192544" y="29629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36982" y="29629"/>
                  </a:lnTo>
                  <a:lnTo>
                    <a:pt x="236982" y="14820"/>
                  </a:lnTo>
                  <a:close/>
                </a:path>
                <a:path w="1022350" h="44450">
                  <a:moveTo>
                    <a:pt x="266623" y="14820"/>
                  </a:moveTo>
                  <a:lnTo>
                    <a:pt x="251802" y="14820"/>
                  </a:lnTo>
                  <a:lnTo>
                    <a:pt x="251802" y="29629"/>
                  </a:lnTo>
                  <a:lnTo>
                    <a:pt x="251802" y="44437"/>
                  </a:lnTo>
                  <a:lnTo>
                    <a:pt x="266623" y="44437"/>
                  </a:lnTo>
                  <a:lnTo>
                    <a:pt x="266623" y="29629"/>
                  </a:lnTo>
                  <a:lnTo>
                    <a:pt x="266623" y="14820"/>
                  </a:lnTo>
                  <a:close/>
                </a:path>
                <a:path w="1022350" h="44450">
                  <a:moveTo>
                    <a:pt x="296240" y="14820"/>
                  </a:moveTo>
                  <a:lnTo>
                    <a:pt x="281432" y="14820"/>
                  </a:lnTo>
                  <a:lnTo>
                    <a:pt x="281432" y="29629"/>
                  </a:lnTo>
                  <a:lnTo>
                    <a:pt x="296240" y="29629"/>
                  </a:lnTo>
                  <a:lnTo>
                    <a:pt x="296240" y="14820"/>
                  </a:lnTo>
                  <a:close/>
                </a:path>
                <a:path w="1022350" h="44450">
                  <a:moveTo>
                    <a:pt x="325869" y="14820"/>
                  </a:moveTo>
                  <a:lnTo>
                    <a:pt x="311048" y="14820"/>
                  </a:lnTo>
                  <a:lnTo>
                    <a:pt x="311048" y="29629"/>
                  </a:lnTo>
                  <a:lnTo>
                    <a:pt x="296240" y="29629"/>
                  </a:lnTo>
                  <a:lnTo>
                    <a:pt x="296240" y="44437"/>
                  </a:lnTo>
                  <a:lnTo>
                    <a:pt x="311048" y="44437"/>
                  </a:lnTo>
                  <a:lnTo>
                    <a:pt x="325869" y="44437"/>
                  </a:lnTo>
                  <a:lnTo>
                    <a:pt x="325869" y="29629"/>
                  </a:lnTo>
                  <a:lnTo>
                    <a:pt x="325869" y="14820"/>
                  </a:lnTo>
                  <a:close/>
                </a:path>
                <a:path w="1022350" h="44450">
                  <a:moveTo>
                    <a:pt x="399923" y="0"/>
                  </a:moveTo>
                  <a:lnTo>
                    <a:pt x="385102" y="0"/>
                  </a:lnTo>
                  <a:lnTo>
                    <a:pt x="385102" y="14820"/>
                  </a:lnTo>
                  <a:lnTo>
                    <a:pt x="370293" y="14820"/>
                  </a:lnTo>
                  <a:lnTo>
                    <a:pt x="370293" y="29629"/>
                  </a:lnTo>
                  <a:lnTo>
                    <a:pt x="385102" y="29629"/>
                  </a:lnTo>
                  <a:lnTo>
                    <a:pt x="399923" y="29629"/>
                  </a:lnTo>
                  <a:lnTo>
                    <a:pt x="399923" y="14833"/>
                  </a:lnTo>
                  <a:lnTo>
                    <a:pt x="399923" y="0"/>
                  </a:lnTo>
                  <a:close/>
                </a:path>
                <a:path w="1022350" h="44450">
                  <a:moveTo>
                    <a:pt x="429539" y="0"/>
                  </a:moveTo>
                  <a:lnTo>
                    <a:pt x="414731" y="0"/>
                  </a:lnTo>
                  <a:lnTo>
                    <a:pt x="414731" y="14833"/>
                  </a:lnTo>
                  <a:lnTo>
                    <a:pt x="429539" y="14833"/>
                  </a:lnTo>
                  <a:lnTo>
                    <a:pt x="429539" y="0"/>
                  </a:lnTo>
                  <a:close/>
                </a:path>
                <a:path w="1022350" h="44450">
                  <a:moveTo>
                    <a:pt x="666521" y="0"/>
                  </a:moveTo>
                  <a:lnTo>
                    <a:pt x="651713" y="0"/>
                  </a:lnTo>
                  <a:lnTo>
                    <a:pt x="651713" y="14820"/>
                  </a:lnTo>
                  <a:lnTo>
                    <a:pt x="636905" y="14820"/>
                  </a:lnTo>
                  <a:lnTo>
                    <a:pt x="636905" y="0"/>
                  </a:lnTo>
                  <a:lnTo>
                    <a:pt x="622084" y="0"/>
                  </a:lnTo>
                  <a:lnTo>
                    <a:pt x="607275" y="0"/>
                  </a:lnTo>
                  <a:lnTo>
                    <a:pt x="607275" y="14820"/>
                  </a:lnTo>
                  <a:lnTo>
                    <a:pt x="592467" y="14820"/>
                  </a:lnTo>
                  <a:lnTo>
                    <a:pt x="592467" y="0"/>
                  </a:lnTo>
                  <a:lnTo>
                    <a:pt x="577659" y="0"/>
                  </a:lnTo>
                  <a:lnTo>
                    <a:pt x="577659" y="14820"/>
                  </a:lnTo>
                  <a:lnTo>
                    <a:pt x="562838" y="14820"/>
                  </a:lnTo>
                  <a:lnTo>
                    <a:pt x="562838" y="0"/>
                  </a:lnTo>
                  <a:lnTo>
                    <a:pt x="548030" y="0"/>
                  </a:lnTo>
                  <a:lnTo>
                    <a:pt x="533222" y="0"/>
                  </a:lnTo>
                  <a:lnTo>
                    <a:pt x="518414" y="0"/>
                  </a:lnTo>
                  <a:lnTo>
                    <a:pt x="503593" y="0"/>
                  </a:lnTo>
                  <a:lnTo>
                    <a:pt x="488784" y="0"/>
                  </a:lnTo>
                  <a:lnTo>
                    <a:pt x="488784" y="14820"/>
                  </a:lnTo>
                  <a:lnTo>
                    <a:pt x="473976" y="14820"/>
                  </a:lnTo>
                  <a:lnTo>
                    <a:pt x="473976" y="0"/>
                  </a:lnTo>
                  <a:lnTo>
                    <a:pt x="459168" y="0"/>
                  </a:lnTo>
                  <a:lnTo>
                    <a:pt x="444347" y="0"/>
                  </a:lnTo>
                  <a:lnTo>
                    <a:pt x="444347" y="14820"/>
                  </a:lnTo>
                  <a:lnTo>
                    <a:pt x="444347" y="29629"/>
                  </a:lnTo>
                  <a:lnTo>
                    <a:pt x="459168" y="29629"/>
                  </a:lnTo>
                  <a:lnTo>
                    <a:pt x="473976" y="29629"/>
                  </a:lnTo>
                  <a:lnTo>
                    <a:pt x="488784" y="29629"/>
                  </a:lnTo>
                  <a:lnTo>
                    <a:pt x="503593" y="29629"/>
                  </a:lnTo>
                  <a:lnTo>
                    <a:pt x="518414" y="29629"/>
                  </a:lnTo>
                  <a:lnTo>
                    <a:pt x="518414" y="14833"/>
                  </a:lnTo>
                  <a:lnTo>
                    <a:pt x="533222" y="14833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622084" y="29629"/>
                  </a:lnTo>
                  <a:lnTo>
                    <a:pt x="622084" y="14833"/>
                  </a:lnTo>
                  <a:lnTo>
                    <a:pt x="636905" y="14833"/>
                  </a:lnTo>
                  <a:lnTo>
                    <a:pt x="636905" y="29629"/>
                  </a:lnTo>
                  <a:lnTo>
                    <a:pt x="651713" y="29629"/>
                  </a:lnTo>
                  <a:lnTo>
                    <a:pt x="651713" y="14833"/>
                  </a:lnTo>
                  <a:lnTo>
                    <a:pt x="666521" y="14833"/>
                  </a:lnTo>
                  <a:lnTo>
                    <a:pt x="666521" y="0"/>
                  </a:lnTo>
                  <a:close/>
                </a:path>
                <a:path w="1022350" h="44450">
                  <a:moveTo>
                    <a:pt x="785012" y="0"/>
                  </a:moveTo>
                  <a:lnTo>
                    <a:pt x="770204" y="0"/>
                  </a:lnTo>
                  <a:lnTo>
                    <a:pt x="755383" y="0"/>
                  </a:lnTo>
                  <a:lnTo>
                    <a:pt x="755383" y="14820"/>
                  </a:lnTo>
                  <a:lnTo>
                    <a:pt x="740575" y="14820"/>
                  </a:lnTo>
                  <a:lnTo>
                    <a:pt x="740575" y="0"/>
                  </a:lnTo>
                  <a:lnTo>
                    <a:pt x="725766" y="0"/>
                  </a:lnTo>
                  <a:lnTo>
                    <a:pt x="710958" y="0"/>
                  </a:lnTo>
                  <a:lnTo>
                    <a:pt x="696137" y="0"/>
                  </a:lnTo>
                  <a:lnTo>
                    <a:pt x="681329" y="0"/>
                  </a:lnTo>
                  <a:lnTo>
                    <a:pt x="681329" y="14833"/>
                  </a:lnTo>
                  <a:lnTo>
                    <a:pt x="696137" y="14833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25766" y="29629"/>
                  </a:lnTo>
                  <a:lnTo>
                    <a:pt x="725766" y="14833"/>
                  </a:lnTo>
                  <a:lnTo>
                    <a:pt x="740575" y="14833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70204" y="29629"/>
                  </a:lnTo>
                  <a:lnTo>
                    <a:pt x="770204" y="14833"/>
                  </a:lnTo>
                  <a:lnTo>
                    <a:pt x="785012" y="14833"/>
                  </a:lnTo>
                  <a:lnTo>
                    <a:pt x="785012" y="0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99820" y="14820"/>
                  </a:lnTo>
                  <a:lnTo>
                    <a:pt x="799820" y="29629"/>
                  </a:lnTo>
                  <a:lnTo>
                    <a:pt x="814616" y="29629"/>
                  </a:lnTo>
                  <a:lnTo>
                    <a:pt x="814616" y="14833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73874" y="14820"/>
                  </a:moveTo>
                  <a:lnTo>
                    <a:pt x="859066" y="14820"/>
                  </a:lnTo>
                  <a:lnTo>
                    <a:pt x="844257" y="14820"/>
                  </a:lnTo>
                  <a:lnTo>
                    <a:pt x="844257" y="0"/>
                  </a:lnTo>
                  <a:lnTo>
                    <a:pt x="829449" y="0"/>
                  </a:lnTo>
                  <a:lnTo>
                    <a:pt x="814628" y="0"/>
                  </a:lnTo>
                  <a:lnTo>
                    <a:pt x="814628" y="14820"/>
                  </a:lnTo>
                  <a:lnTo>
                    <a:pt x="814628" y="29629"/>
                  </a:lnTo>
                  <a:lnTo>
                    <a:pt x="829449" y="29629"/>
                  </a:lnTo>
                  <a:lnTo>
                    <a:pt x="829449" y="14833"/>
                  </a:lnTo>
                  <a:lnTo>
                    <a:pt x="844257" y="14833"/>
                  </a:lnTo>
                  <a:lnTo>
                    <a:pt x="844257" y="29629"/>
                  </a:lnTo>
                  <a:lnTo>
                    <a:pt x="859066" y="29629"/>
                  </a:lnTo>
                  <a:lnTo>
                    <a:pt x="873874" y="29629"/>
                  </a:lnTo>
                  <a:lnTo>
                    <a:pt x="873874" y="14820"/>
                  </a:lnTo>
                  <a:close/>
                </a:path>
                <a:path w="1022350" h="44450">
                  <a:moveTo>
                    <a:pt x="962748" y="14820"/>
                  </a:moveTo>
                  <a:lnTo>
                    <a:pt x="947940" y="14820"/>
                  </a:lnTo>
                  <a:lnTo>
                    <a:pt x="947940" y="0"/>
                  </a:lnTo>
                  <a:lnTo>
                    <a:pt x="933119" y="0"/>
                  </a:lnTo>
                  <a:lnTo>
                    <a:pt x="933119" y="14820"/>
                  </a:lnTo>
                  <a:lnTo>
                    <a:pt x="918311" y="14820"/>
                  </a:lnTo>
                  <a:lnTo>
                    <a:pt x="918311" y="0"/>
                  </a:lnTo>
                  <a:lnTo>
                    <a:pt x="903503" y="0"/>
                  </a:lnTo>
                  <a:lnTo>
                    <a:pt x="903503" y="14820"/>
                  </a:lnTo>
                  <a:lnTo>
                    <a:pt x="888695" y="14820"/>
                  </a:lnTo>
                  <a:lnTo>
                    <a:pt x="888695" y="29629"/>
                  </a:lnTo>
                  <a:lnTo>
                    <a:pt x="903503" y="29629"/>
                  </a:lnTo>
                  <a:lnTo>
                    <a:pt x="903503" y="14833"/>
                  </a:lnTo>
                  <a:lnTo>
                    <a:pt x="918311" y="14833"/>
                  </a:lnTo>
                  <a:lnTo>
                    <a:pt x="918311" y="29629"/>
                  </a:lnTo>
                  <a:lnTo>
                    <a:pt x="933119" y="29629"/>
                  </a:lnTo>
                  <a:lnTo>
                    <a:pt x="933119" y="14833"/>
                  </a:lnTo>
                  <a:lnTo>
                    <a:pt x="947940" y="14833"/>
                  </a:lnTo>
                  <a:lnTo>
                    <a:pt x="947940" y="29629"/>
                  </a:lnTo>
                  <a:lnTo>
                    <a:pt x="962748" y="29629"/>
                  </a:lnTo>
                  <a:lnTo>
                    <a:pt x="962748" y="1482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992365" y="0"/>
                  </a:lnTo>
                  <a:lnTo>
                    <a:pt x="977557" y="0"/>
                  </a:lnTo>
                  <a:lnTo>
                    <a:pt x="977557" y="14833"/>
                  </a:lnTo>
                  <a:lnTo>
                    <a:pt x="992365" y="14833"/>
                  </a:lnTo>
                  <a:lnTo>
                    <a:pt x="1007186" y="14833"/>
                  </a:lnTo>
                  <a:lnTo>
                    <a:pt x="1007186" y="29629"/>
                  </a:lnTo>
                  <a:lnTo>
                    <a:pt x="1021994" y="29629"/>
                  </a:lnTo>
                  <a:lnTo>
                    <a:pt x="1021994" y="14833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23" y="514860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16"/>
                  </a:moveTo>
                  <a:lnTo>
                    <a:pt x="0" y="29616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16"/>
                  </a:lnTo>
                  <a:close/>
                </a:path>
                <a:path w="1022350" h="44450">
                  <a:moveTo>
                    <a:pt x="59245" y="29616"/>
                  </a:moveTo>
                  <a:lnTo>
                    <a:pt x="44437" y="29616"/>
                  </a:lnTo>
                  <a:lnTo>
                    <a:pt x="44437" y="14808"/>
                  </a:lnTo>
                  <a:lnTo>
                    <a:pt x="29629" y="14808"/>
                  </a:lnTo>
                  <a:lnTo>
                    <a:pt x="14820" y="14808"/>
                  </a:lnTo>
                  <a:lnTo>
                    <a:pt x="14820" y="29616"/>
                  </a:lnTo>
                  <a:lnTo>
                    <a:pt x="29629" y="29616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16"/>
                  </a:lnTo>
                  <a:lnTo>
                    <a:pt x="148120" y="14808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62928" y="29616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22173" y="29616"/>
                  </a:moveTo>
                  <a:lnTo>
                    <a:pt x="207365" y="29616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22173" y="29616"/>
                  </a:lnTo>
                  <a:close/>
                </a:path>
                <a:path w="1022350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16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22350" h="44450">
                  <a:moveTo>
                    <a:pt x="251802" y="14808"/>
                  </a:moveTo>
                  <a:lnTo>
                    <a:pt x="236994" y="14808"/>
                  </a:lnTo>
                  <a:lnTo>
                    <a:pt x="236994" y="29616"/>
                  </a:lnTo>
                  <a:lnTo>
                    <a:pt x="251802" y="29616"/>
                  </a:lnTo>
                  <a:lnTo>
                    <a:pt x="251802" y="14808"/>
                  </a:lnTo>
                  <a:close/>
                </a:path>
                <a:path w="1022350" h="44450">
                  <a:moveTo>
                    <a:pt x="281432" y="29616"/>
                  </a:moveTo>
                  <a:lnTo>
                    <a:pt x="266623" y="29616"/>
                  </a:lnTo>
                  <a:lnTo>
                    <a:pt x="266623" y="44437"/>
                  </a:lnTo>
                  <a:lnTo>
                    <a:pt x="281432" y="44437"/>
                  </a:lnTo>
                  <a:lnTo>
                    <a:pt x="281432" y="29616"/>
                  </a:lnTo>
                  <a:close/>
                </a:path>
                <a:path w="1022350" h="44450">
                  <a:moveTo>
                    <a:pt x="311048" y="29616"/>
                  </a:moveTo>
                  <a:lnTo>
                    <a:pt x="296240" y="29616"/>
                  </a:lnTo>
                  <a:lnTo>
                    <a:pt x="296240" y="44437"/>
                  </a:lnTo>
                  <a:lnTo>
                    <a:pt x="311048" y="44437"/>
                  </a:lnTo>
                  <a:lnTo>
                    <a:pt x="311048" y="29616"/>
                  </a:lnTo>
                  <a:close/>
                </a:path>
                <a:path w="1022350" h="44450">
                  <a:moveTo>
                    <a:pt x="340677" y="0"/>
                  </a:moveTo>
                  <a:lnTo>
                    <a:pt x="325869" y="0"/>
                  </a:lnTo>
                  <a:lnTo>
                    <a:pt x="311048" y="0"/>
                  </a:lnTo>
                  <a:lnTo>
                    <a:pt x="311048" y="14808"/>
                  </a:lnTo>
                  <a:lnTo>
                    <a:pt x="311048" y="29616"/>
                  </a:lnTo>
                  <a:lnTo>
                    <a:pt x="325869" y="29616"/>
                  </a:lnTo>
                  <a:lnTo>
                    <a:pt x="325869" y="14808"/>
                  </a:lnTo>
                  <a:lnTo>
                    <a:pt x="340677" y="14808"/>
                  </a:lnTo>
                  <a:lnTo>
                    <a:pt x="340677" y="0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0"/>
                  </a:lnTo>
                  <a:lnTo>
                    <a:pt x="385102" y="0"/>
                  </a:lnTo>
                  <a:lnTo>
                    <a:pt x="370293" y="0"/>
                  </a:lnTo>
                  <a:lnTo>
                    <a:pt x="355485" y="0"/>
                  </a:lnTo>
                  <a:lnTo>
                    <a:pt x="355485" y="14808"/>
                  </a:lnTo>
                  <a:lnTo>
                    <a:pt x="370293" y="14808"/>
                  </a:lnTo>
                  <a:lnTo>
                    <a:pt x="385102" y="14808"/>
                  </a:lnTo>
                  <a:lnTo>
                    <a:pt x="385102" y="29616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73976" y="0"/>
                  </a:moveTo>
                  <a:lnTo>
                    <a:pt x="459168" y="0"/>
                  </a:lnTo>
                  <a:lnTo>
                    <a:pt x="459168" y="14808"/>
                  </a:lnTo>
                  <a:lnTo>
                    <a:pt x="459168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29539" y="29616"/>
                  </a:lnTo>
                  <a:lnTo>
                    <a:pt x="429539" y="44437"/>
                  </a:lnTo>
                  <a:lnTo>
                    <a:pt x="444347" y="44437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473976" y="29616"/>
                  </a:lnTo>
                  <a:lnTo>
                    <a:pt x="473976" y="14808"/>
                  </a:lnTo>
                  <a:lnTo>
                    <a:pt x="473976" y="0"/>
                  </a:lnTo>
                  <a:close/>
                </a:path>
                <a:path w="1022350" h="44450">
                  <a:moveTo>
                    <a:pt x="518414" y="0"/>
                  </a:moveTo>
                  <a:lnTo>
                    <a:pt x="503593" y="0"/>
                  </a:lnTo>
                  <a:lnTo>
                    <a:pt x="488784" y="0"/>
                  </a:lnTo>
                  <a:lnTo>
                    <a:pt x="488784" y="14808"/>
                  </a:lnTo>
                  <a:lnTo>
                    <a:pt x="503593" y="14808"/>
                  </a:lnTo>
                  <a:lnTo>
                    <a:pt x="518414" y="14808"/>
                  </a:lnTo>
                  <a:lnTo>
                    <a:pt x="518414" y="0"/>
                  </a:lnTo>
                  <a:close/>
                </a:path>
                <a:path w="1022350" h="44450">
                  <a:moveTo>
                    <a:pt x="533222" y="29616"/>
                  </a:moveTo>
                  <a:lnTo>
                    <a:pt x="518414" y="29616"/>
                  </a:lnTo>
                  <a:lnTo>
                    <a:pt x="503593" y="29616"/>
                  </a:lnTo>
                  <a:lnTo>
                    <a:pt x="488784" y="29616"/>
                  </a:lnTo>
                  <a:lnTo>
                    <a:pt x="488784" y="44437"/>
                  </a:lnTo>
                  <a:lnTo>
                    <a:pt x="503593" y="44437"/>
                  </a:lnTo>
                  <a:lnTo>
                    <a:pt x="518414" y="44437"/>
                  </a:lnTo>
                  <a:lnTo>
                    <a:pt x="533222" y="44437"/>
                  </a:lnTo>
                  <a:lnTo>
                    <a:pt x="533222" y="29616"/>
                  </a:lnTo>
                  <a:close/>
                </a:path>
                <a:path w="1022350" h="44450">
                  <a:moveTo>
                    <a:pt x="548030" y="0"/>
                  </a:moveTo>
                  <a:lnTo>
                    <a:pt x="533222" y="0"/>
                  </a:lnTo>
                  <a:lnTo>
                    <a:pt x="533222" y="14808"/>
                  </a:lnTo>
                  <a:lnTo>
                    <a:pt x="548030" y="14808"/>
                  </a:lnTo>
                  <a:lnTo>
                    <a:pt x="548030" y="0"/>
                  </a:lnTo>
                  <a:close/>
                </a:path>
                <a:path w="1022350" h="44450">
                  <a:moveTo>
                    <a:pt x="562838" y="14808"/>
                  </a:moveTo>
                  <a:lnTo>
                    <a:pt x="548030" y="14808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62838" y="14808"/>
                  </a:lnTo>
                  <a:close/>
                </a:path>
                <a:path w="1022350" h="44450">
                  <a:moveTo>
                    <a:pt x="607275" y="0"/>
                  </a:moveTo>
                  <a:lnTo>
                    <a:pt x="592467" y="0"/>
                  </a:lnTo>
                  <a:lnTo>
                    <a:pt x="592467" y="14808"/>
                  </a:lnTo>
                  <a:lnTo>
                    <a:pt x="592467" y="29616"/>
                  </a:lnTo>
                  <a:lnTo>
                    <a:pt x="577659" y="29616"/>
                  </a:lnTo>
                  <a:lnTo>
                    <a:pt x="577659" y="44437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07275" y="29616"/>
                  </a:lnTo>
                  <a:lnTo>
                    <a:pt x="607275" y="14808"/>
                  </a:lnTo>
                  <a:lnTo>
                    <a:pt x="607275" y="0"/>
                  </a:lnTo>
                  <a:close/>
                </a:path>
                <a:path w="1022350" h="44450">
                  <a:moveTo>
                    <a:pt x="636905" y="0"/>
                  </a:moveTo>
                  <a:lnTo>
                    <a:pt x="622084" y="0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36905" y="14808"/>
                  </a:lnTo>
                  <a:lnTo>
                    <a:pt x="636905" y="0"/>
                  </a:lnTo>
                  <a:close/>
                </a:path>
                <a:path w="1022350" h="44450">
                  <a:moveTo>
                    <a:pt x="666521" y="29616"/>
                  </a:moveTo>
                  <a:lnTo>
                    <a:pt x="651713" y="29616"/>
                  </a:lnTo>
                  <a:lnTo>
                    <a:pt x="636905" y="29616"/>
                  </a:lnTo>
                  <a:lnTo>
                    <a:pt x="636905" y="44437"/>
                  </a:lnTo>
                  <a:lnTo>
                    <a:pt x="651713" y="44437"/>
                  </a:lnTo>
                  <a:lnTo>
                    <a:pt x="666521" y="44437"/>
                  </a:lnTo>
                  <a:lnTo>
                    <a:pt x="666521" y="29616"/>
                  </a:lnTo>
                  <a:close/>
                </a:path>
                <a:path w="1022350" h="44450">
                  <a:moveTo>
                    <a:pt x="666521" y="0"/>
                  </a:moveTo>
                  <a:lnTo>
                    <a:pt x="651713" y="0"/>
                  </a:lnTo>
                  <a:lnTo>
                    <a:pt x="651713" y="14808"/>
                  </a:lnTo>
                  <a:lnTo>
                    <a:pt x="666521" y="14808"/>
                  </a:lnTo>
                  <a:lnTo>
                    <a:pt x="666521" y="0"/>
                  </a:lnTo>
                  <a:close/>
                </a:path>
                <a:path w="1022350" h="44450">
                  <a:moveTo>
                    <a:pt x="740575" y="0"/>
                  </a:moveTo>
                  <a:lnTo>
                    <a:pt x="725766" y="0"/>
                  </a:lnTo>
                  <a:lnTo>
                    <a:pt x="725766" y="14808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22350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25766" y="29616"/>
                  </a:lnTo>
                  <a:lnTo>
                    <a:pt x="710958" y="29616"/>
                  </a:lnTo>
                  <a:lnTo>
                    <a:pt x="696137" y="29616"/>
                  </a:lnTo>
                  <a:lnTo>
                    <a:pt x="696137" y="14808"/>
                  </a:lnTo>
                  <a:lnTo>
                    <a:pt x="710958" y="14808"/>
                  </a:lnTo>
                  <a:lnTo>
                    <a:pt x="710958" y="0"/>
                  </a:lnTo>
                  <a:lnTo>
                    <a:pt x="696137" y="0"/>
                  </a:lnTo>
                  <a:lnTo>
                    <a:pt x="681329" y="0"/>
                  </a:lnTo>
                  <a:lnTo>
                    <a:pt x="681329" y="14808"/>
                  </a:lnTo>
                  <a:lnTo>
                    <a:pt x="666521" y="14808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81329" y="44437"/>
                  </a:lnTo>
                  <a:lnTo>
                    <a:pt x="696137" y="44437"/>
                  </a:lnTo>
                  <a:lnTo>
                    <a:pt x="710958" y="44437"/>
                  </a:lnTo>
                  <a:lnTo>
                    <a:pt x="725766" y="44437"/>
                  </a:lnTo>
                  <a:lnTo>
                    <a:pt x="740575" y="44437"/>
                  </a:lnTo>
                  <a:lnTo>
                    <a:pt x="755383" y="44437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22350" h="44450">
                  <a:moveTo>
                    <a:pt x="785012" y="14808"/>
                  </a:moveTo>
                  <a:lnTo>
                    <a:pt x="770204" y="14808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85012" y="14808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59066" y="0"/>
                  </a:moveTo>
                  <a:lnTo>
                    <a:pt x="844257" y="0"/>
                  </a:lnTo>
                  <a:lnTo>
                    <a:pt x="844257" y="14808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1022350" h="44450">
                  <a:moveTo>
                    <a:pt x="888695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88695" y="14808"/>
                  </a:lnTo>
                  <a:lnTo>
                    <a:pt x="888695" y="0"/>
                  </a:lnTo>
                  <a:close/>
                </a:path>
                <a:path w="1022350" h="44450">
                  <a:moveTo>
                    <a:pt x="903503" y="14808"/>
                  </a:moveTo>
                  <a:lnTo>
                    <a:pt x="888695" y="14808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03503" y="14808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33119" y="0"/>
                  </a:lnTo>
                  <a:lnTo>
                    <a:pt x="933119" y="14808"/>
                  </a:lnTo>
                  <a:lnTo>
                    <a:pt x="947940" y="14808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14144" y="5178221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14820"/>
                  </a:lnTo>
                  <a:close/>
                </a:path>
                <a:path w="1007744" h="44450">
                  <a:moveTo>
                    <a:pt x="133299" y="29629"/>
                  </a:moveTo>
                  <a:lnTo>
                    <a:pt x="118478" y="29629"/>
                  </a:lnTo>
                  <a:lnTo>
                    <a:pt x="103670" y="29629"/>
                  </a:lnTo>
                  <a:lnTo>
                    <a:pt x="103670" y="14820"/>
                  </a:lnTo>
                  <a:lnTo>
                    <a:pt x="88861" y="14820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59232" y="14820"/>
                  </a:lnTo>
                  <a:lnTo>
                    <a:pt x="44424" y="14820"/>
                  </a:lnTo>
                  <a:lnTo>
                    <a:pt x="44424" y="29629"/>
                  </a:lnTo>
                  <a:lnTo>
                    <a:pt x="29616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133299" y="44437"/>
                  </a:lnTo>
                  <a:lnTo>
                    <a:pt x="133299" y="29629"/>
                  </a:lnTo>
                  <a:close/>
                </a:path>
                <a:path w="1007744" h="44450">
                  <a:moveTo>
                    <a:pt x="148107" y="14820"/>
                  </a:moveTo>
                  <a:lnTo>
                    <a:pt x="133299" y="14820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07744" h="44450">
                  <a:moveTo>
                    <a:pt x="222161" y="14820"/>
                  </a:moveTo>
                  <a:lnTo>
                    <a:pt x="207352" y="14820"/>
                  </a:lnTo>
                  <a:lnTo>
                    <a:pt x="192544" y="14820"/>
                  </a:lnTo>
                  <a:lnTo>
                    <a:pt x="177723" y="14820"/>
                  </a:lnTo>
                  <a:lnTo>
                    <a:pt x="162915" y="14820"/>
                  </a:lnTo>
                  <a:lnTo>
                    <a:pt x="162915" y="29629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22161" y="29629"/>
                  </a:lnTo>
                  <a:lnTo>
                    <a:pt x="222161" y="14820"/>
                  </a:lnTo>
                  <a:close/>
                </a:path>
                <a:path w="1007744" h="44450">
                  <a:moveTo>
                    <a:pt x="325856" y="29629"/>
                  </a:moveTo>
                  <a:lnTo>
                    <a:pt x="311048" y="29629"/>
                  </a:lnTo>
                  <a:lnTo>
                    <a:pt x="311048" y="14820"/>
                  </a:lnTo>
                  <a:lnTo>
                    <a:pt x="296227" y="14820"/>
                  </a:lnTo>
                  <a:lnTo>
                    <a:pt x="281419" y="14820"/>
                  </a:lnTo>
                  <a:lnTo>
                    <a:pt x="266611" y="14820"/>
                  </a:lnTo>
                  <a:lnTo>
                    <a:pt x="251802" y="14820"/>
                  </a:lnTo>
                  <a:lnTo>
                    <a:pt x="251802" y="29629"/>
                  </a:lnTo>
                  <a:lnTo>
                    <a:pt x="236982" y="29629"/>
                  </a:lnTo>
                  <a:lnTo>
                    <a:pt x="222173" y="29629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51802" y="44437"/>
                  </a:lnTo>
                  <a:lnTo>
                    <a:pt x="266611" y="44437"/>
                  </a:lnTo>
                  <a:lnTo>
                    <a:pt x="266611" y="29629"/>
                  </a:lnTo>
                  <a:lnTo>
                    <a:pt x="281419" y="29629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311048" y="44437"/>
                  </a:lnTo>
                  <a:lnTo>
                    <a:pt x="325856" y="44437"/>
                  </a:lnTo>
                  <a:lnTo>
                    <a:pt x="325856" y="29629"/>
                  </a:lnTo>
                  <a:close/>
                </a:path>
                <a:path w="1007744" h="44450">
                  <a:moveTo>
                    <a:pt x="355473" y="14820"/>
                  </a:moveTo>
                  <a:lnTo>
                    <a:pt x="340664" y="14820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55473" y="14820"/>
                  </a:lnTo>
                  <a:close/>
                </a:path>
                <a:path w="1007744" h="44450">
                  <a:moveTo>
                    <a:pt x="399897" y="14820"/>
                  </a:moveTo>
                  <a:lnTo>
                    <a:pt x="385102" y="14820"/>
                  </a:lnTo>
                  <a:lnTo>
                    <a:pt x="370281" y="14820"/>
                  </a:lnTo>
                  <a:lnTo>
                    <a:pt x="370281" y="29629"/>
                  </a:lnTo>
                  <a:lnTo>
                    <a:pt x="385102" y="29629"/>
                  </a:lnTo>
                  <a:lnTo>
                    <a:pt x="385102" y="44437"/>
                  </a:lnTo>
                  <a:lnTo>
                    <a:pt x="399897" y="44437"/>
                  </a:lnTo>
                  <a:lnTo>
                    <a:pt x="399897" y="29629"/>
                  </a:lnTo>
                  <a:lnTo>
                    <a:pt x="399897" y="14820"/>
                  </a:lnTo>
                  <a:close/>
                </a:path>
                <a:path w="1007744" h="44450">
                  <a:moveTo>
                    <a:pt x="414718" y="14820"/>
                  </a:moveTo>
                  <a:lnTo>
                    <a:pt x="399910" y="14820"/>
                  </a:lnTo>
                  <a:lnTo>
                    <a:pt x="399910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07744" h="44450">
                  <a:moveTo>
                    <a:pt x="548017" y="14820"/>
                  </a:moveTo>
                  <a:lnTo>
                    <a:pt x="533209" y="14820"/>
                  </a:lnTo>
                  <a:lnTo>
                    <a:pt x="518401" y="14820"/>
                  </a:lnTo>
                  <a:lnTo>
                    <a:pt x="518401" y="29629"/>
                  </a:lnTo>
                  <a:lnTo>
                    <a:pt x="503593" y="29629"/>
                  </a:lnTo>
                  <a:lnTo>
                    <a:pt x="503593" y="14820"/>
                  </a:lnTo>
                  <a:lnTo>
                    <a:pt x="488772" y="14820"/>
                  </a:lnTo>
                  <a:lnTo>
                    <a:pt x="488772" y="29629"/>
                  </a:lnTo>
                  <a:lnTo>
                    <a:pt x="473964" y="29629"/>
                  </a:lnTo>
                  <a:lnTo>
                    <a:pt x="459155" y="29629"/>
                  </a:lnTo>
                  <a:lnTo>
                    <a:pt x="444347" y="29629"/>
                  </a:lnTo>
                  <a:lnTo>
                    <a:pt x="429526" y="29629"/>
                  </a:lnTo>
                  <a:lnTo>
                    <a:pt x="414718" y="29629"/>
                  </a:lnTo>
                  <a:lnTo>
                    <a:pt x="414718" y="44437"/>
                  </a:lnTo>
                  <a:lnTo>
                    <a:pt x="533209" y="44437"/>
                  </a:lnTo>
                  <a:lnTo>
                    <a:pt x="533209" y="29629"/>
                  </a:lnTo>
                  <a:lnTo>
                    <a:pt x="548017" y="29629"/>
                  </a:lnTo>
                  <a:lnTo>
                    <a:pt x="548017" y="14820"/>
                  </a:lnTo>
                  <a:close/>
                </a:path>
                <a:path w="1007744" h="44450">
                  <a:moveTo>
                    <a:pt x="636892" y="14820"/>
                  </a:moveTo>
                  <a:lnTo>
                    <a:pt x="636892" y="14820"/>
                  </a:lnTo>
                  <a:lnTo>
                    <a:pt x="562838" y="14820"/>
                  </a:lnTo>
                  <a:lnTo>
                    <a:pt x="562838" y="29629"/>
                  </a:lnTo>
                  <a:lnTo>
                    <a:pt x="636892" y="29629"/>
                  </a:lnTo>
                  <a:lnTo>
                    <a:pt x="636892" y="14820"/>
                  </a:lnTo>
                  <a:close/>
                </a:path>
                <a:path w="1007744" h="44450">
                  <a:moveTo>
                    <a:pt x="725754" y="14820"/>
                  </a:moveTo>
                  <a:lnTo>
                    <a:pt x="710946" y="14820"/>
                  </a:lnTo>
                  <a:lnTo>
                    <a:pt x="696137" y="14820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25754" y="14820"/>
                  </a:lnTo>
                  <a:close/>
                </a:path>
                <a:path w="1007744" h="44450">
                  <a:moveTo>
                    <a:pt x="740562" y="0"/>
                  </a:moveTo>
                  <a:lnTo>
                    <a:pt x="725754" y="0"/>
                  </a:lnTo>
                  <a:lnTo>
                    <a:pt x="725754" y="14820"/>
                  </a:lnTo>
                  <a:lnTo>
                    <a:pt x="740562" y="14820"/>
                  </a:lnTo>
                  <a:lnTo>
                    <a:pt x="740562" y="0"/>
                  </a:lnTo>
                  <a:close/>
                </a:path>
                <a:path w="1007744" h="44450">
                  <a:moveTo>
                    <a:pt x="755383" y="14820"/>
                  </a:moveTo>
                  <a:lnTo>
                    <a:pt x="740562" y="14820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1007744" h="44450">
                  <a:moveTo>
                    <a:pt x="784999" y="14820"/>
                  </a:moveTo>
                  <a:lnTo>
                    <a:pt x="770191" y="14820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20"/>
                  </a:lnTo>
                  <a:close/>
                </a:path>
                <a:path w="1007744" h="44450">
                  <a:moveTo>
                    <a:pt x="799795" y="0"/>
                  </a:moveTo>
                  <a:lnTo>
                    <a:pt x="784999" y="0"/>
                  </a:lnTo>
                  <a:lnTo>
                    <a:pt x="784999" y="14820"/>
                  </a:lnTo>
                  <a:lnTo>
                    <a:pt x="799795" y="14820"/>
                  </a:lnTo>
                  <a:lnTo>
                    <a:pt x="799795" y="0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20"/>
                  </a:lnTo>
                  <a:lnTo>
                    <a:pt x="814628" y="14820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20"/>
                  </a:lnTo>
                  <a:lnTo>
                    <a:pt x="814628" y="14820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44245" y="14820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873874" y="0"/>
                  </a:moveTo>
                  <a:lnTo>
                    <a:pt x="859053" y="0"/>
                  </a:lnTo>
                  <a:lnTo>
                    <a:pt x="859053" y="14820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1007744" h="44450">
                  <a:moveTo>
                    <a:pt x="918298" y="14820"/>
                  </a:moveTo>
                  <a:lnTo>
                    <a:pt x="903490" y="14820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20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20"/>
                  </a:lnTo>
                  <a:close/>
                </a:path>
                <a:path w="1007744" h="44450">
                  <a:moveTo>
                    <a:pt x="977544" y="0"/>
                  </a:moveTo>
                  <a:lnTo>
                    <a:pt x="962736" y="0"/>
                  </a:lnTo>
                  <a:lnTo>
                    <a:pt x="947928" y="0"/>
                  </a:lnTo>
                  <a:lnTo>
                    <a:pt x="933119" y="0"/>
                  </a:lnTo>
                  <a:lnTo>
                    <a:pt x="918298" y="0"/>
                  </a:lnTo>
                  <a:lnTo>
                    <a:pt x="918298" y="14820"/>
                  </a:lnTo>
                  <a:lnTo>
                    <a:pt x="933119" y="14820"/>
                  </a:lnTo>
                  <a:lnTo>
                    <a:pt x="947928" y="1482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77544" y="0"/>
                  </a:lnTo>
                  <a:close/>
                </a:path>
                <a:path w="1007744" h="44450">
                  <a:moveTo>
                    <a:pt x="992365" y="14820"/>
                  </a:moveTo>
                  <a:lnTo>
                    <a:pt x="977544" y="14820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2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20"/>
                  </a:lnTo>
                  <a:lnTo>
                    <a:pt x="1007173" y="14820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14144" y="5207850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59232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lnTo>
                    <a:pt x="29616" y="29616"/>
                  </a:lnTo>
                  <a:lnTo>
                    <a:pt x="44424" y="29616"/>
                  </a:lnTo>
                  <a:lnTo>
                    <a:pt x="44424" y="44437"/>
                  </a:lnTo>
                  <a:lnTo>
                    <a:pt x="59232" y="44437"/>
                  </a:lnTo>
                  <a:lnTo>
                    <a:pt x="59232" y="29616"/>
                  </a:lnTo>
                  <a:lnTo>
                    <a:pt x="59232" y="14808"/>
                  </a:lnTo>
                  <a:close/>
                </a:path>
                <a:path w="1007744" h="44450">
                  <a:moveTo>
                    <a:pt x="88861" y="29616"/>
                  </a:moveTo>
                  <a:lnTo>
                    <a:pt x="74053" y="29616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16"/>
                  </a:lnTo>
                  <a:close/>
                </a:path>
                <a:path w="1007744" h="44450">
                  <a:moveTo>
                    <a:pt x="133299" y="29616"/>
                  </a:moveTo>
                  <a:lnTo>
                    <a:pt x="118478" y="29616"/>
                  </a:lnTo>
                  <a:lnTo>
                    <a:pt x="118478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61" y="29616"/>
                  </a:move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16"/>
                  </a:lnTo>
                  <a:close/>
                </a:path>
                <a:path w="1007744" h="44450">
                  <a:moveTo>
                    <a:pt x="266611" y="14808"/>
                  </a:moveTo>
                  <a:lnTo>
                    <a:pt x="251802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51802" y="29616"/>
                  </a:lnTo>
                  <a:lnTo>
                    <a:pt x="266611" y="29616"/>
                  </a:lnTo>
                  <a:lnTo>
                    <a:pt x="266611" y="14808"/>
                  </a:lnTo>
                  <a:close/>
                </a:path>
                <a:path w="1007744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40664" y="14808"/>
                  </a:lnTo>
                  <a:lnTo>
                    <a:pt x="340664" y="29616"/>
                  </a:lnTo>
                  <a:lnTo>
                    <a:pt x="325856" y="29616"/>
                  </a:lnTo>
                  <a:lnTo>
                    <a:pt x="311048" y="29616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296227" y="44437"/>
                  </a:lnTo>
                  <a:lnTo>
                    <a:pt x="311048" y="44437"/>
                  </a:lnTo>
                  <a:lnTo>
                    <a:pt x="325856" y="44437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07744" h="44450">
                  <a:moveTo>
                    <a:pt x="399897" y="14808"/>
                  </a:moveTo>
                  <a:lnTo>
                    <a:pt x="385102" y="14808"/>
                  </a:lnTo>
                  <a:lnTo>
                    <a:pt x="385102" y="29616"/>
                  </a:lnTo>
                  <a:lnTo>
                    <a:pt x="370281" y="29616"/>
                  </a:lnTo>
                  <a:lnTo>
                    <a:pt x="370281" y="44437"/>
                  </a:lnTo>
                  <a:lnTo>
                    <a:pt x="385102" y="44437"/>
                  </a:lnTo>
                  <a:lnTo>
                    <a:pt x="399897" y="44437"/>
                  </a:lnTo>
                  <a:lnTo>
                    <a:pt x="399897" y="29616"/>
                  </a:lnTo>
                  <a:lnTo>
                    <a:pt x="399897" y="14808"/>
                  </a:lnTo>
                  <a:close/>
                </a:path>
                <a:path w="1007744" h="44450">
                  <a:moveTo>
                    <a:pt x="414718" y="29616"/>
                  </a:moveTo>
                  <a:lnTo>
                    <a:pt x="399910" y="29616"/>
                  </a:lnTo>
                  <a:lnTo>
                    <a:pt x="399910" y="44437"/>
                  </a:lnTo>
                  <a:lnTo>
                    <a:pt x="414718" y="44437"/>
                  </a:lnTo>
                  <a:lnTo>
                    <a:pt x="414718" y="29616"/>
                  </a:lnTo>
                  <a:close/>
                </a:path>
                <a:path w="1007744" h="44450">
                  <a:moveTo>
                    <a:pt x="473964" y="14808"/>
                  </a:moveTo>
                  <a:lnTo>
                    <a:pt x="459155" y="14808"/>
                  </a:lnTo>
                  <a:lnTo>
                    <a:pt x="444347" y="14808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29526" y="44437"/>
                  </a:lnTo>
                  <a:lnTo>
                    <a:pt x="444347" y="44437"/>
                  </a:lnTo>
                  <a:lnTo>
                    <a:pt x="459155" y="44437"/>
                  </a:lnTo>
                  <a:lnTo>
                    <a:pt x="459155" y="29616"/>
                  </a:lnTo>
                  <a:lnTo>
                    <a:pt x="473964" y="29616"/>
                  </a:lnTo>
                  <a:lnTo>
                    <a:pt x="473964" y="14808"/>
                  </a:lnTo>
                  <a:close/>
                </a:path>
                <a:path w="1007744" h="44450">
                  <a:moveTo>
                    <a:pt x="548017" y="0"/>
                  </a:moveTo>
                  <a:lnTo>
                    <a:pt x="533209" y="0"/>
                  </a:lnTo>
                  <a:lnTo>
                    <a:pt x="518401" y="0"/>
                  </a:lnTo>
                  <a:lnTo>
                    <a:pt x="518401" y="14808"/>
                  </a:lnTo>
                  <a:lnTo>
                    <a:pt x="518401" y="29616"/>
                  </a:lnTo>
                  <a:lnTo>
                    <a:pt x="533209" y="29616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0"/>
                  </a:lnTo>
                  <a:close/>
                </a:path>
                <a:path w="1007744" h="44450">
                  <a:moveTo>
                    <a:pt x="562838" y="14808"/>
                  </a:moveTo>
                  <a:lnTo>
                    <a:pt x="548017" y="14808"/>
                  </a:lnTo>
                  <a:lnTo>
                    <a:pt x="548017" y="29616"/>
                  </a:lnTo>
                  <a:lnTo>
                    <a:pt x="562838" y="29616"/>
                  </a:lnTo>
                  <a:lnTo>
                    <a:pt x="562838" y="14808"/>
                  </a:lnTo>
                  <a:close/>
                </a:path>
                <a:path w="1007744" h="44450">
                  <a:moveTo>
                    <a:pt x="577646" y="0"/>
                  </a:moveTo>
                  <a:lnTo>
                    <a:pt x="562838" y="0"/>
                  </a:lnTo>
                  <a:lnTo>
                    <a:pt x="562838" y="14808"/>
                  </a:lnTo>
                  <a:lnTo>
                    <a:pt x="577646" y="14808"/>
                  </a:lnTo>
                  <a:lnTo>
                    <a:pt x="577646" y="0"/>
                  </a:lnTo>
                  <a:close/>
                </a:path>
                <a:path w="1007744" h="44450">
                  <a:moveTo>
                    <a:pt x="666508" y="14808"/>
                  </a:moveTo>
                  <a:lnTo>
                    <a:pt x="651700" y="14808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22084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22084" y="29616"/>
                  </a:lnTo>
                  <a:lnTo>
                    <a:pt x="622084" y="14808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1007744" h="44450">
                  <a:moveTo>
                    <a:pt x="740562" y="14808"/>
                  </a:move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696137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37" y="29616"/>
                  </a:lnTo>
                  <a:lnTo>
                    <a:pt x="696137" y="14808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40562" y="14808"/>
                  </a:lnTo>
                  <a:close/>
                </a:path>
                <a:path w="1007744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977544" y="0"/>
                  </a:moveTo>
                  <a:lnTo>
                    <a:pt x="977544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44245" y="14808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88682" y="29616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29616"/>
                  </a:lnTo>
                  <a:lnTo>
                    <a:pt x="947928" y="29616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07744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99323" y="523746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close/>
                </a:path>
                <a:path w="1022350" h="44450">
                  <a:moveTo>
                    <a:pt x="148120" y="14820"/>
                  </a:moveTo>
                  <a:lnTo>
                    <a:pt x="133299" y="14820"/>
                  </a:lnTo>
                  <a:lnTo>
                    <a:pt x="118491" y="14820"/>
                  </a:lnTo>
                  <a:lnTo>
                    <a:pt x="118491" y="29629"/>
                  </a:lnTo>
                  <a:lnTo>
                    <a:pt x="103682" y="29629"/>
                  </a:lnTo>
                  <a:lnTo>
                    <a:pt x="88874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44437" y="14820"/>
                  </a:lnTo>
                  <a:lnTo>
                    <a:pt x="44437" y="29629"/>
                  </a:lnTo>
                  <a:lnTo>
                    <a:pt x="29629" y="29629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133299" y="44437"/>
                  </a:lnTo>
                  <a:lnTo>
                    <a:pt x="133299" y="29629"/>
                  </a:lnTo>
                  <a:lnTo>
                    <a:pt x="148120" y="29629"/>
                  </a:lnTo>
                  <a:lnTo>
                    <a:pt x="148120" y="14820"/>
                  </a:lnTo>
                  <a:close/>
                </a:path>
                <a:path w="1022350" h="44450">
                  <a:moveTo>
                    <a:pt x="177723" y="29629"/>
                  </a:moveTo>
                  <a:lnTo>
                    <a:pt x="162928" y="29629"/>
                  </a:lnTo>
                  <a:lnTo>
                    <a:pt x="148120" y="29629"/>
                  </a:lnTo>
                  <a:lnTo>
                    <a:pt x="148120" y="44437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29"/>
                  </a:lnTo>
                  <a:close/>
                </a:path>
                <a:path w="1022350" h="44450">
                  <a:moveTo>
                    <a:pt x="192544" y="29629"/>
                  </a:move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22350" h="44450">
                  <a:moveTo>
                    <a:pt x="222173" y="29629"/>
                  </a:moveTo>
                  <a:lnTo>
                    <a:pt x="207365" y="29629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22173" y="29629"/>
                  </a:lnTo>
                  <a:close/>
                </a:path>
                <a:path w="1022350" h="44450">
                  <a:moveTo>
                    <a:pt x="281432" y="14820"/>
                  </a:moveTo>
                  <a:lnTo>
                    <a:pt x="266623" y="14820"/>
                  </a:lnTo>
                  <a:lnTo>
                    <a:pt x="251802" y="14820"/>
                  </a:lnTo>
                  <a:lnTo>
                    <a:pt x="236994" y="14820"/>
                  </a:ln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51802" y="29629"/>
                  </a:lnTo>
                  <a:lnTo>
                    <a:pt x="266623" y="29629"/>
                  </a:lnTo>
                  <a:lnTo>
                    <a:pt x="281432" y="29629"/>
                  </a:lnTo>
                  <a:lnTo>
                    <a:pt x="281432" y="14820"/>
                  </a:lnTo>
                  <a:close/>
                </a:path>
                <a:path w="1022350" h="44450">
                  <a:moveTo>
                    <a:pt x="296240" y="29629"/>
                  </a:moveTo>
                  <a:lnTo>
                    <a:pt x="281432" y="29629"/>
                  </a:lnTo>
                  <a:lnTo>
                    <a:pt x="281432" y="44437"/>
                  </a:lnTo>
                  <a:lnTo>
                    <a:pt x="296240" y="44437"/>
                  </a:lnTo>
                  <a:lnTo>
                    <a:pt x="296240" y="29629"/>
                  </a:lnTo>
                  <a:close/>
                </a:path>
                <a:path w="1022350" h="44450">
                  <a:moveTo>
                    <a:pt x="325869" y="14820"/>
                  </a:moveTo>
                  <a:lnTo>
                    <a:pt x="311048" y="14820"/>
                  </a:lnTo>
                  <a:lnTo>
                    <a:pt x="311048" y="29629"/>
                  </a:lnTo>
                  <a:lnTo>
                    <a:pt x="325869" y="29629"/>
                  </a:lnTo>
                  <a:lnTo>
                    <a:pt x="325869" y="14820"/>
                  </a:lnTo>
                  <a:close/>
                </a:path>
                <a:path w="1022350" h="44450">
                  <a:moveTo>
                    <a:pt x="399923" y="29629"/>
                  </a:moveTo>
                  <a:lnTo>
                    <a:pt x="385102" y="29629"/>
                  </a:lnTo>
                  <a:lnTo>
                    <a:pt x="370293" y="29629"/>
                  </a:lnTo>
                  <a:lnTo>
                    <a:pt x="355485" y="29629"/>
                  </a:lnTo>
                  <a:lnTo>
                    <a:pt x="355485" y="14820"/>
                  </a:lnTo>
                  <a:lnTo>
                    <a:pt x="340677" y="14820"/>
                  </a:lnTo>
                  <a:lnTo>
                    <a:pt x="340677" y="29629"/>
                  </a:lnTo>
                  <a:lnTo>
                    <a:pt x="325869" y="29629"/>
                  </a:lnTo>
                  <a:lnTo>
                    <a:pt x="325869" y="44437"/>
                  </a:lnTo>
                  <a:lnTo>
                    <a:pt x="340677" y="44437"/>
                  </a:lnTo>
                  <a:lnTo>
                    <a:pt x="355485" y="44437"/>
                  </a:lnTo>
                  <a:lnTo>
                    <a:pt x="370293" y="44437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399923" y="29629"/>
                  </a:lnTo>
                  <a:close/>
                </a:path>
                <a:path w="1022350" h="44450">
                  <a:moveTo>
                    <a:pt x="414718" y="14820"/>
                  </a:moveTo>
                  <a:lnTo>
                    <a:pt x="399923" y="14820"/>
                  </a:lnTo>
                  <a:lnTo>
                    <a:pt x="399923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22350" h="44450">
                  <a:moveTo>
                    <a:pt x="444347" y="14820"/>
                  </a:moveTo>
                  <a:lnTo>
                    <a:pt x="429539" y="14820"/>
                  </a:lnTo>
                  <a:lnTo>
                    <a:pt x="414731" y="14820"/>
                  </a:lnTo>
                  <a:lnTo>
                    <a:pt x="414731" y="29629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14820"/>
                  </a:lnTo>
                  <a:close/>
                </a:path>
                <a:path w="1022350" h="44450">
                  <a:moveTo>
                    <a:pt x="488784" y="0"/>
                  </a:moveTo>
                  <a:lnTo>
                    <a:pt x="473976" y="0"/>
                  </a:lnTo>
                  <a:lnTo>
                    <a:pt x="459168" y="0"/>
                  </a:lnTo>
                  <a:lnTo>
                    <a:pt x="459168" y="14820"/>
                  </a:lnTo>
                  <a:lnTo>
                    <a:pt x="459168" y="29629"/>
                  </a:lnTo>
                  <a:lnTo>
                    <a:pt x="473976" y="29629"/>
                  </a:lnTo>
                  <a:lnTo>
                    <a:pt x="488784" y="29629"/>
                  </a:lnTo>
                  <a:lnTo>
                    <a:pt x="488784" y="14820"/>
                  </a:lnTo>
                  <a:lnTo>
                    <a:pt x="488784" y="0"/>
                  </a:lnTo>
                  <a:close/>
                </a:path>
                <a:path w="1022350" h="44450">
                  <a:moveTo>
                    <a:pt x="518414" y="0"/>
                  </a:moveTo>
                  <a:lnTo>
                    <a:pt x="503593" y="0"/>
                  </a:lnTo>
                  <a:lnTo>
                    <a:pt x="503593" y="14820"/>
                  </a:lnTo>
                  <a:lnTo>
                    <a:pt x="518414" y="14820"/>
                  </a:lnTo>
                  <a:lnTo>
                    <a:pt x="518414" y="0"/>
                  </a:lnTo>
                  <a:close/>
                </a:path>
                <a:path w="1022350" h="44450">
                  <a:moveTo>
                    <a:pt x="666521" y="0"/>
                  </a:moveTo>
                  <a:lnTo>
                    <a:pt x="666521" y="0"/>
                  </a:lnTo>
                  <a:lnTo>
                    <a:pt x="533222" y="0"/>
                  </a:lnTo>
                  <a:lnTo>
                    <a:pt x="533222" y="14820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548030" y="14820"/>
                  </a:lnTo>
                  <a:lnTo>
                    <a:pt x="562838" y="14820"/>
                  </a:lnTo>
                  <a:lnTo>
                    <a:pt x="577659" y="14820"/>
                  </a:lnTo>
                  <a:lnTo>
                    <a:pt x="577659" y="29629"/>
                  </a:lnTo>
                  <a:lnTo>
                    <a:pt x="592467" y="29629"/>
                  </a:lnTo>
                  <a:lnTo>
                    <a:pt x="592467" y="14820"/>
                  </a:lnTo>
                  <a:lnTo>
                    <a:pt x="607275" y="14820"/>
                  </a:lnTo>
                  <a:lnTo>
                    <a:pt x="622084" y="14820"/>
                  </a:lnTo>
                  <a:lnTo>
                    <a:pt x="622084" y="29629"/>
                  </a:lnTo>
                  <a:lnTo>
                    <a:pt x="636905" y="29629"/>
                  </a:lnTo>
                  <a:lnTo>
                    <a:pt x="636905" y="14820"/>
                  </a:lnTo>
                  <a:lnTo>
                    <a:pt x="651713" y="14820"/>
                  </a:lnTo>
                  <a:lnTo>
                    <a:pt x="651713" y="29629"/>
                  </a:lnTo>
                  <a:lnTo>
                    <a:pt x="666521" y="29629"/>
                  </a:lnTo>
                  <a:lnTo>
                    <a:pt x="666521" y="14820"/>
                  </a:lnTo>
                  <a:lnTo>
                    <a:pt x="666521" y="0"/>
                  </a:lnTo>
                  <a:close/>
                </a:path>
                <a:path w="1022350" h="44450">
                  <a:moveTo>
                    <a:pt x="710958" y="14820"/>
                  </a:moveTo>
                  <a:lnTo>
                    <a:pt x="696137" y="14820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10958" y="14820"/>
                  </a:lnTo>
                  <a:close/>
                </a:path>
                <a:path w="1022350" h="44450">
                  <a:moveTo>
                    <a:pt x="740575" y="0"/>
                  </a:moveTo>
                  <a:lnTo>
                    <a:pt x="725766" y="0"/>
                  </a:lnTo>
                  <a:lnTo>
                    <a:pt x="710958" y="0"/>
                  </a:lnTo>
                  <a:lnTo>
                    <a:pt x="710958" y="14820"/>
                  </a:lnTo>
                  <a:lnTo>
                    <a:pt x="725766" y="14820"/>
                  </a:lnTo>
                  <a:lnTo>
                    <a:pt x="740575" y="14820"/>
                  </a:lnTo>
                  <a:lnTo>
                    <a:pt x="740575" y="0"/>
                  </a:lnTo>
                  <a:close/>
                </a:path>
                <a:path w="1022350" h="44450">
                  <a:moveTo>
                    <a:pt x="770204" y="14820"/>
                  </a:moveTo>
                  <a:lnTo>
                    <a:pt x="755383" y="14820"/>
                  </a:lnTo>
                  <a:lnTo>
                    <a:pt x="755383" y="29629"/>
                  </a:lnTo>
                  <a:lnTo>
                    <a:pt x="770204" y="29629"/>
                  </a:lnTo>
                  <a:lnTo>
                    <a:pt x="770204" y="14820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70204" y="0"/>
                  </a:lnTo>
                  <a:lnTo>
                    <a:pt x="770204" y="14820"/>
                  </a:lnTo>
                  <a:lnTo>
                    <a:pt x="785012" y="14820"/>
                  </a:lnTo>
                  <a:lnTo>
                    <a:pt x="785012" y="29629"/>
                  </a:lnTo>
                  <a:lnTo>
                    <a:pt x="799820" y="29629"/>
                  </a:lnTo>
                  <a:lnTo>
                    <a:pt x="799820" y="14820"/>
                  </a:lnTo>
                  <a:lnTo>
                    <a:pt x="814616" y="14820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44257" y="14820"/>
                  </a:moveTo>
                  <a:lnTo>
                    <a:pt x="829449" y="14820"/>
                  </a:lnTo>
                  <a:lnTo>
                    <a:pt x="829449" y="29629"/>
                  </a:lnTo>
                  <a:lnTo>
                    <a:pt x="844257" y="29629"/>
                  </a:lnTo>
                  <a:lnTo>
                    <a:pt x="844257" y="1482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66" y="0"/>
                  </a:lnTo>
                  <a:lnTo>
                    <a:pt x="844257" y="0"/>
                  </a:lnTo>
                  <a:lnTo>
                    <a:pt x="844257" y="14820"/>
                  </a:lnTo>
                  <a:lnTo>
                    <a:pt x="859066" y="14820"/>
                  </a:lnTo>
                  <a:lnTo>
                    <a:pt x="859066" y="29629"/>
                  </a:lnTo>
                  <a:lnTo>
                    <a:pt x="873874" y="29629"/>
                  </a:lnTo>
                  <a:lnTo>
                    <a:pt x="873874" y="14820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03503" y="0"/>
                  </a:moveTo>
                  <a:lnTo>
                    <a:pt x="888695" y="0"/>
                  </a:lnTo>
                  <a:lnTo>
                    <a:pt x="888695" y="14820"/>
                  </a:lnTo>
                  <a:lnTo>
                    <a:pt x="888695" y="29629"/>
                  </a:lnTo>
                  <a:lnTo>
                    <a:pt x="903503" y="29629"/>
                  </a:lnTo>
                  <a:lnTo>
                    <a:pt x="903503" y="14820"/>
                  </a:lnTo>
                  <a:lnTo>
                    <a:pt x="903503" y="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311" y="0"/>
                  </a:lnTo>
                  <a:lnTo>
                    <a:pt x="918311" y="14820"/>
                  </a:lnTo>
                  <a:lnTo>
                    <a:pt x="933119" y="14820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1007186" y="14820"/>
                  </a:moveTo>
                  <a:lnTo>
                    <a:pt x="992365" y="14820"/>
                  </a:lnTo>
                  <a:lnTo>
                    <a:pt x="992365" y="0"/>
                  </a:lnTo>
                  <a:lnTo>
                    <a:pt x="977557" y="0"/>
                  </a:lnTo>
                  <a:lnTo>
                    <a:pt x="977557" y="14820"/>
                  </a:lnTo>
                  <a:lnTo>
                    <a:pt x="962748" y="14820"/>
                  </a:lnTo>
                  <a:lnTo>
                    <a:pt x="962748" y="0"/>
                  </a:lnTo>
                  <a:lnTo>
                    <a:pt x="947940" y="0"/>
                  </a:lnTo>
                  <a:lnTo>
                    <a:pt x="947940" y="14820"/>
                  </a:lnTo>
                  <a:lnTo>
                    <a:pt x="947940" y="29629"/>
                  </a:lnTo>
                  <a:lnTo>
                    <a:pt x="962748" y="29629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1007186" y="29629"/>
                  </a:lnTo>
                  <a:lnTo>
                    <a:pt x="1007186" y="1482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20"/>
                  </a:lnTo>
                  <a:lnTo>
                    <a:pt x="1021994" y="14820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14144" y="5267096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24" y="29616"/>
                  </a:moveTo>
                  <a:lnTo>
                    <a:pt x="29616" y="29616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16"/>
                  </a:lnTo>
                  <a:close/>
                </a:path>
                <a:path w="1007744" h="44450">
                  <a:moveTo>
                    <a:pt x="74053" y="14808"/>
                  </a:moveTo>
                  <a:lnTo>
                    <a:pt x="59232" y="14808"/>
                  </a:lnTo>
                  <a:lnTo>
                    <a:pt x="44424" y="14808"/>
                  </a:lnTo>
                  <a:lnTo>
                    <a:pt x="44424" y="29616"/>
                  </a:lnTo>
                  <a:lnTo>
                    <a:pt x="59232" y="29616"/>
                  </a:lnTo>
                  <a:lnTo>
                    <a:pt x="74053" y="29616"/>
                  </a:lnTo>
                  <a:lnTo>
                    <a:pt x="74053" y="14808"/>
                  </a:lnTo>
                  <a:close/>
                </a:path>
                <a:path w="1007744" h="44450">
                  <a:moveTo>
                    <a:pt x="162902" y="14808"/>
                  </a:moveTo>
                  <a:lnTo>
                    <a:pt x="148107" y="14808"/>
                  </a:lnTo>
                  <a:lnTo>
                    <a:pt x="133299" y="14808"/>
                  </a:lnTo>
                  <a:lnTo>
                    <a:pt x="118478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118478" y="29616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62902" y="29616"/>
                  </a:lnTo>
                  <a:lnTo>
                    <a:pt x="162902" y="14808"/>
                  </a:lnTo>
                  <a:close/>
                </a:path>
                <a:path w="1007744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192544" y="14808"/>
                  </a:lnTo>
                  <a:lnTo>
                    <a:pt x="177723" y="14808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16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325856" y="14808"/>
                  </a:move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311048" y="29616"/>
                  </a:lnTo>
                  <a:lnTo>
                    <a:pt x="325856" y="29616"/>
                  </a:lnTo>
                  <a:lnTo>
                    <a:pt x="325856" y="14808"/>
                  </a:lnTo>
                  <a:close/>
                </a:path>
                <a:path w="1007744" h="44450">
                  <a:moveTo>
                    <a:pt x="355473" y="14808"/>
                  </a:moveTo>
                  <a:lnTo>
                    <a:pt x="340664" y="14808"/>
                  </a:lnTo>
                  <a:lnTo>
                    <a:pt x="340664" y="29616"/>
                  </a:lnTo>
                  <a:lnTo>
                    <a:pt x="355473" y="29616"/>
                  </a:lnTo>
                  <a:lnTo>
                    <a:pt x="355473" y="14808"/>
                  </a:lnTo>
                  <a:close/>
                </a:path>
                <a:path w="1007744" h="44450">
                  <a:moveTo>
                    <a:pt x="399897" y="0"/>
                  </a:moveTo>
                  <a:lnTo>
                    <a:pt x="385102" y="0"/>
                  </a:lnTo>
                  <a:lnTo>
                    <a:pt x="370281" y="0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102" y="29616"/>
                  </a:lnTo>
                  <a:lnTo>
                    <a:pt x="385102" y="14808"/>
                  </a:lnTo>
                  <a:lnTo>
                    <a:pt x="399897" y="14808"/>
                  </a:lnTo>
                  <a:lnTo>
                    <a:pt x="399897" y="0"/>
                  </a:lnTo>
                  <a:close/>
                </a:path>
                <a:path w="1007744" h="44450">
                  <a:moveTo>
                    <a:pt x="444347" y="14808"/>
                  </a:moveTo>
                  <a:lnTo>
                    <a:pt x="429526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99910" y="14808"/>
                  </a:lnTo>
                  <a:lnTo>
                    <a:pt x="399910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1007744" h="44450">
                  <a:moveTo>
                    <a:pt x="562838" y="0"/>
                  </a:moveTo>
                  <a:lnTo>
                    <a:pt x="562838" y="0"/>
                  </a:lnTo>
                  <a:lnTo>
                    <a:pt x="459155" y="0"/>
                  </a:lnTo>
                  <a:lnTo>
                    <a:pt x="459155" y="14808"/>
                  </a:lnTo>
                  <a:lnTo>
                    <a:pt x="459155" y="29616"/>
                  </a:lnTo>
                  <a:lnTo>
                    <a:pt x="473964" y="29616"/>
                  </a:lnTo>
                  <a:lnTo>
                    <a:pt x="488772" y="29616"/>
                  </a:lnTo>
                  <a:lnTo>
                    <a:pt x="503593" y="29616"/>
                  </a:lnTo>
                  <a:lnTo>
                    <a:pt x="503593" y="14808"/>
                  </a:lnTo>
                  <a:lnTo>
                    <a:pt x="518401" y="14808"/>
                  </a:lnTo>
                  <a:lnTo>
                    <a:pt x="518401" y="29616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1007744" h="44450">
                  <a:moveTo>
                    <a:pt x="651700" y="0"/>
                  </a:moveTo>
                  <a:lnTo>
                    <a:pt x="651700" y="0"/>
                  </a:lnTo>
                  <a:lnTo>
                    <a:pt x="577646" y="0"/>
                  </a:lnTo>
                  <a:lnTo>
                    <a:pt x="577646" y="14808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892" y="29616"/>
                  </a:lnTo>
                  <a:lnTo>
                    <a:pt x="636892" y="14808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1007744" h="44450">
                  <a:moveTo>
                    <a:pt x="696137" y="0"/>
                  </a:moveTo>
                  <a:lnTo>
                    <a:pt x="681316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81316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1007744" h="44450">
                  <a:moveTo>
                    <a:pt x="755383" y="0"/>
                  </a:moveTo>
                  <a:lnTo>
                    <a:pt x="740562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40562" y="14808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1007744" h="44450">
                  <a:moveTo>
                    <a:pt x="799795" y="14808"/>
                  </a:moveTo>
                  <a:lnTo>
                    <a:pt x="784999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99795" y="29616"/>
                  </a:lnTo>
                  <a:lnTo>
                    <a:pt x="799795" y="14808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962736" y="0"/>
                  </a:moveTo>
                  <a:lnTo>
                    <a:pt x="962736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14144" y="5296712"/>
              <a:ext cx="977900" cy="44450"/>
            </a:xfrm>
            <a:custGeom>
              <a:avLst/>
              <a:gdLst/>
              <a:ahLst/>
              <a:cxnLst/>
              <a:rect l="l" t="t" r="r" b="b"/>
              <a:pathLst>
                <a:path w="977900" h="44450">
                  <a:moveTo>
                    <a:pt x="88861" y="29629"/>
                  </a:moveTo>
                  <a:lnTo>
                    <a:pt x="74053" y="29629"/>
                  </a:lnTo>
                  <a:lnTo>
                    <a:pt x="74053" y="14820"/>
                  </a:lnTo>
                  <a:lnTo>
                    <a:pt x="59232" y="14820"/>
                  </a:lnTo>
                  <a:lnTo>
                    <a:pt x="44424" y="14820"/>
                  </a:lnTo>
                  <a:lnTo>
                    <a:pt x="44424" y="0"/>
                  </a:lnTo>
                  <a:lnTo>
                    <a:pt x="29616" y="0"/>
                  </a:lnTo>
                  <a:lnTo>
                    <a:pt x="29616" y="14820"/>
                  </a:lnTo>
                  <a:lnTo>
                    <a:pt x="14808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29"/>
                  </a:lnTo>
                  <a:lnTo>
                    <a:pt x="59232" y="29629"/>
                  </a:lnTo>
                  <a:lnTo>
                    <a:pt x="59232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29"/>
                  </a:lnTo>
                  <a:close/>
                </a:path>
                <a:path w="977900" h="44450">
                  <a:moveTo>
                    <a:pt x="103670" y="0"/>
                  </a:moveTo>
                  <a:lnTo>
                    <a:pt x="88861" y="0"/>
                  </a:lnTo>
                  <a:lnTo>
                    <a:pt x="74053" y="0"/>
                  </a:lnTo>
                  <a:lnTo>
                    <a:pt x="74053" y="14820"/>
                  </a:lnTo>
                  <a:lnTo>
                    <a:pt x="88861" y="14820"/>
                  </a:lnTo>
                  <a:lnTo>
                    <a:pt x="103670" y="14820"/>
                  </a:lnTo>
                  <a:lnTo>
                    <a:pt x="103670" y="0"/>
                  </a:lnTo>
                  <a:close/>
                </a:path>
                <a:path w="977900" h="44450">
                  <a:moveTo>
                    <a:pt x="148107" y="0"/>
                  </a:moveTo>
                  <a:lnTo>
                    <a:pt x="133299" y="0"/>
                  </a:lnTo>
                  <a:lnTo>
                    <a:pt x="133299" y="14820"/>
                  </a:lnTo>
                  <a:lnTo>
                    <a:pt x="118478" y="14820"/>
                  </a:lnTo>
                  <a:lnTo>
                    <a:pt x="103670" y="14820"/>
                  </a:lnTo>
                  <a:lnTo>
                    <a:pt x="103670" y="29629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18478" y="29629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20"/>
                  </a:lnTo>
                  <a:lnTo>
                    <a:pt x="148107" y="0"/>
                  </a:lnTo>
                  <a:close/>
                </a:path>
                <a:path w="977900" h="44450">
                  <a:moveTo>
                    <a:pt x="192544" y="14820"/>
                  </a:moveTo>
                  <a:lnTo>
                    <a:pt x="177723" y="14820"/>
                  </a:lnTo>
                  <a:lnTo>
                    <a:pt x="177723" y="0"/>
                  </a:lnTo>
                  <a:lnTo>
                    <a:pt x="162915" y="0"/>
                  </a:lnTo>
                  <a:lnTo>
                    <a:pt x="162915" y="14820"/>
                  </a:lnTo>
                  <a:lnTo>
                    <a:pt x="162915" y="29629"/>
                  </a:lnTo>
                  <a:lnTo>
                    <a:pt x="177723" y="29629"/>
                  </a:lnTo>
                  <a:lnTo>
                    <a:pt x="192544" y="29629"/>
                  </a:lnTo>
                  <a:lnTo>
                    <a:pt x="192544" y="14820"/>
                  </a:lnTo>
                  <a:close/>
                </a:path>
                <a:path w="977900" h="44450">
                  <a:moveTo>
                    <a:pt x="355473" y="0"/>
                  </a:moveTo>
                  <a:lnTo>
                    <a:pt x="340664" y="0"/>
                  </a:lnTo>
                  <a:lnTo>
                    <a:pt x="325856" y="0"/>
                  </a:lnTo>
                  <a:lnTo>
                    <a:pt x="311048" y="0"/>
                  </a:lnTo>
                  <a:lnTo>
                    <a:pt x="296227" y="0"/>
                  </a:lnTo>
                  <a:lnTo>
                    <a:pt x="296227" y="14820"/>
                  </a:lnTo>
                  <a:lnTo>
                    <a:pt x="281419" y="14820"/>
                  </a:lnTo>
                  <a:lnTo>
                    <a:pt x="281419" y="0"/>
                  </a:lnTo>
                  <a:lnTo>
                    <a:pt x="266611" y="0"/>
                  </a:lnTo>
                  <a:lnTo>
                    <a:pt x="266611" y="14820"/>
                  </a:lnTo>
                  <a:lnTo>
                    <a:pt x="251802" y="14820"/>
                  </a:lnTo>
                  <a:lnTo>
                    <a:pt x="251802" y="0"/>
                  </a:lnTo>
                  <a:lnTo>
                    <a:pt x="236982" y="0"/>
                  </a:lnTo>
                  <a:lnTo>
                    <a:pt x="236982" y="14820"/>
                  </a:lnTo>
                  <a:lnTo>
                    <a:pt x="236982" y="29629"/>
                  </a:lnTo>
                  <a:lnTo>
                    <a:pt x="251802" y="29629"/>
                  </a:lnTo>
                  <a:lnTo>
                    <a:pt x="266611" y="29629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311048" y="29629"/>
                  </a:lnTo>
                  <a:lnTo>
                    <a:pt x="311048" y="14820"/>
                  </a:lnTo>
                  <a:lnTo>
                    <a:pt x="325856" y="14820"/>
                  </a:lnTo>
                  <a:lnTo>
                    <a:pt x="340664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977900" h="44450">
                  <a:moveTo>
                    <a:pt x="385102" y="14820"/>
                  </a:moveTo>
                  <a:lnTo>
                    <a:pt x="370281" y="14820"/>
                  </a:lnTo>
                  <a:lnTo>
                    <a:pt x="370281" y="29629"/>
                  </a:lnTo>
                  <a:lnTo>
                    <a:pt x="385102" y="29629"/>
                  </a:lnTo>
                  <a:lnTo>
                    <a:pt x="385102" y="14820"/>
                  </a:lnTo>
                  <a:close/>
                </a:path>
                <a:path w="977900" h="44450">
                  <a:moveTo>
                    <a:pt x="414718" y="14820"/>
                  </a:moveTo>
                  <a:lnTo>
                    <a:pt x="399910" y="14820"/>
                  </a:lnTo>
                  <a:lnTo>
                    <a:pt x="399910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977900" h="44450">
                  <a:moveTo>
                    <a:pt x="459155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47" y="29629"/>
                  </a:lnTo>
                  <a:lnTo>
                    <a:pt x="459155" y="29629"/>
                  </a:lnTo>
                  <a:lnTo>
                    <a:pt x="459155" y="14820"/>
                  </a:lnTo>
                  <a:lnTo>
                    <a:pt x="459155" y="0"/>
                  </a:lnTo>
                  <a:close/>
                </a:path>
                <a:path w="977900" h="44450">
                  <a:moveTo>
                    <a:pt x="488772" y="0"/>
                  </a:moveTo>
                  <a:lnTo>
                    <a:pt x="473964" y="0"/>
                  </a:lnTo>
                  <a:lnTo>
                    <a:pt x="473964" y="14820"/>
                  </a:lnTo>
                  <a:lnTo>
                    <a:pt x="488772" y="14820"/>
                  </a:lnTo>
                  <a:lnTo>
                    <a:pt x="488772" y="0"/>
                  </a:lnTo>
                  <a:close/>
                </a:path>
                <a:path w="977900" h="44450">
                  <a:moveTo>
                    <a:pt x="503593" y="14820"/>
                  </a:moveTo>
                  <a:lnTo>
                    <a:pt x="488772" y="14820"/>
                  </a:lnTo>
                  <a:lnTo>
                    <a:pt x="488772" y="29629"/>
                  </a:lnTo>
                  <a:lnTo>
                    <a:pt x="503593" y="29629"/>
                  </a:lnTo>
                  <a:lnTo>
                    <a:pt x="503593" y="14820"/>
                  </a:lnTo>
                  <a:close/>
                </a:path>
                <a:path w="977900" h="44450">
                  <a:moveTo>
                    <a:pt x="518401" y="0"/>
                  </a:moveTo>
                  <a:lnTo>
                    <a:pt x="503593" y="0"/>
                  </a:lnTo>
                  <a:lnTo>
                    <a:pt x="503593" y="14820"/>
                  </a:lnTo>
                  <a:lnTo>
                    <a:pt x="518401" y="14820"/>
                  </a:lnTo>
                  <a:lnTo>
                    <a:pt x="518401" y="0"/>
                  </a:lnTo>
                  <a:close/>
                </a:path>
                <a:path w="977900" h="44450">
                  <a:moveTo>
                    <a:pt x="533209" y="14820"/>
                  </a:moveTo>
                  <a:lnTo>
                    <a:pt x="518401" y="14820"/>
                  </a:lnTo>
                  <a:lnTo>
                    <a:pt x="518401" y="29629"/>
                  </a:lnTo>
                  <a:lnTo>
                    <a:pt x="533209" y="29629"/>
                  </a:lnTo>
                  <a:lnTo>
                    <a:pt x="533209" y="14820"/>
                  </a:lnTo>
                  <a:close/>
                </a:path>
                <a:path w="977900" h="44450">
                  <a:moveTo>
                    <a:pt x="592455" y="14820"/>
                  </a:moveTo>
                  <a:lnTo>
                    <a:pt x="577646" y="14820"/>
                  </a:lnTo>
                  <a:lnTo>
                    <a:pt x="562838" y="14820"/>
                  </a:lnTo>
                  <a:lnTo>
                    <a:pt x="562838" y="29629"/>
                  </a:lnTo>
                  <a:lnTo>
                    <a:pt x="577646" y="29629"/>
                  </a:lnTo>
                  <a:lnTo>
                    <a:pt x="592455" y="29629"/>
                  </a:lnTo>
                  <a:lnTo>
                    <a:pt x="592455" y="14820"/>
                  </a:lnTo>
                  <a:close/>
                </a:path>
                <a:path w="977900" h="44450">
                  <a:moveTo>
                    <a:pt x="622084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92455" y="14820"/>
                  </a:lnTo>
                  <a:lnTo>
                    <a:pt x="607263" y="14820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977900" h="44450">
                  <a:moveTo>
                    <a:pt x="666508" y="14820"/>
                  </a:moveTo>
                  <a:lnTo>
                    <a:pt x="651700" y="14820"/>
                  </a:lnTo>
                  <a:lnTo>
                    <a:pt x="636892" y="14820"/>
                  </a:lnTo>
                  <a:lnTo>
                    <a:pt x="636892" y="29629"/>
                  </a:lnTo>
                  <a:lnTo>
                    <a:pt x="651700" y="29629"/>
                  </a:lnTo>
                  <a:lnTo>
                    <a:pt x="666508" y="29629"/>
                  </a:lnTo>
                  <a:lnTo>
                    <a:pt x="666508" y="14820"/>
                  </a:lnTo>
                  <a:close/>
                </a:path>
                <a:path w="977900" h="44450">
                  <a:moveTo>
                    <a:pt x="725754" y="0"/>
                  </a:moveTo>
                  <a:lnTo>
                    <a:pt x="710946" y="0"/>
                  </a:lnTo>
                  <a:lnTo>
                    <a:pt x="696137" y="0"/>
                  </a:lnTo>
                  <a:lnTo>
                    <a:pt x="696137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10946" y="14820"/>
                  </a:lnTo>
                  <a:lnTo>
                    <a:pt x="725754" y="14820"/>
                  </a:lnTo>
                  <a:lnTo>
                    <a:pt x="725754" y="0"/>
                  </a:lnTo>
                  <a:close/>
                </a:path>
                <a:path w="977900" h="44450">
                  <a:moveTo>
                    <a:pt x="784999" y="0"/>
                  </a:moveTo>
                  <a:lnTo>
                    <a:pt x="770191" y="0"/>
                  </a:lnTo>
                  <a:lnTo>
                    <a:pt x="770191" y="14820"/>
                  </a:lnTo>
                  <a:lnTo>
                    <a:pt x="755383" y="14820"/>
                  </a:lnTo>
                  <a:lnTo>
                    <a:pt x="755383" y="0"/>
                  </a:lnTo>
                  <a:lnTo>
                    <a:pt x="740562" y="0"/>
                  </a:lnTo>
                  <a:lnTo>
                    <a:pt x="740562" y="14820"/>
                  </a:lnTo>
                  <a:lnTo>
                    <a:pt x="725754" y="14820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20"/>
                  </a:lnTo>
                  <a:lnTo>
                    <a:pt x="784999" y="0"/>
                  </a:lnTo>
                  <a:close/>
                </a:path>
                <a:path w="977900" h="44450">
                  <a:moveTo>
                    <a:pt x="829437" y="0"/>
                  </a:moveTo>
                  <a:lnTo>
                    <a:pt x="814628" y="0"/>
                  </a:lnTo>
                  <a:lnTo>
                    <a:pt x="799807" y="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20"/>
                  </a:lnTo>
                  <a:lnTo>
                    <a:pt x="829437" y="0"/>
                  </a:lnTo>
                  <a:close/>
                </a:path>
                <a:path w="977900" h="44450">
                  <a:moveTo>
                    <a:pt x="859053" y="0"/>
                  </a:moveTo>
                  <a:lnTo>
                    <a:pt x="844245" y="0"/>
                  </a:lnTo>
                  <a:lnTo>
                    <a:pt x="844245" y="14820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20"/>
                  </a:lnTo>
                  <a:lnTo>
                    <a:pt x="859053" y="0"/>
                  </a:lnTo>
                  <a:close/>
                </a:path>
                <a:path w="977900" h="44450">
                  <a:moveTo>
                    <a:pt x="903490" y="0"/>
                  </a:moveTo>
                  <a:lnTo>
                    <a:pt x="888682" y="0"/>
                  </a:lnTo>
                  <a:lnTo>
                    <a:pt x="873874" y="0"/>
                  </a:lnTo>
                  <a:lnTo>
                    <a:pt x="873874" y="14820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977900" h="44450">
                  <a:moveTo>
                    <a:pt x="977544" y="14820"/>
                  </a:moveTo>
                  <a:lnTo>
                    <a:pt x="962736" y="14820"/>
                  </a:lnTo>
                  <a:lnTo>
                    <a:pt x="947928" y="14820"/>
                  </a:lnTo>
                  <a:lnTo>
                    <a:pt x="933119" y="14820"/>
                  </a:lnTo>
                  <a:lnTo>
                    <a:pt x="918298" y="14820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77544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9323" y="5326341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07744" h="44450">
                  <a:moveTo>
                    <a:pt x="44437" y="29616"/>
                  </a:moveTo>
                  <a:lnTo>
                    <a:pt x="29629" y="29616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44437" y="29616"/>
                  </a:lnTo>
                  <a:close/>
                </a:path>
                <a:path w="1007744" h="44450">
                  <a:moveTo>
                    <a:pt x="59245" y="14808"/>
                  </a:moveTo>
                  <a:lnTo>
                    <a:pt x="44437" y="14808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07744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1007744" h="44450">
                  <a:moveTo>
                    <a:pt x="88874" y="14808"/>
                  </a:moveTo>
                  <a:lnTo>
                    <a:pt x="74053" y="14808"/>
                  </a:lnTo>
                  <a:lnTo>
                    <a:pt x="74053" y="29616"/>
                  </a:lnTo>
                  <a:lnTo>
                    <a:pt x="88874" y="29616"/>
                  </a:lnTo>
                  <a:lnTo>
                    <a:pt x="88874" y="14808"/>
                  </a:lnTo>
                  <a:close/>
                </a:path>
                <a:path w="1007744" h="44450">
                  <a:moveTo>
                    <a:pt x="118491" y="29616"/>
                  </a:moveTo>
                  <a:lnTo>
                    <a:pt x="103682" y="29616"/>
                  </a:lnTo>
                  <a:lnTo>
                    <a:pt x="88874" y="29616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18491" y="44424"/>
                  </a:lnTo>
                  <a:lnTo>
                    <a:pt x="118491" y="29616"/>
                  </a:lnTo>
                  <a:close/>
                </a:path>
                <a:path w="1007744" h="44450">
                  <a:moveTo>
                    <a:pt x="148120" y="0"/>
                  </a:moveTo>
                  <a:lnTo>
                    <a:pt x="133299" y="0"/>
                  </a:lnTo>
                  <a:lnTo>
                    <a:pt x="118491" y="0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33299" y="29616"/>
                  </a:lnTo>
                  <a:lnTo>
                    <a:pt x="133299" y="14808"/>
                  </a:lnTo>
                  <a:lnTo>
                    <a:pt x="148120" y="14808"/>
                  </a:lnTo>
                  <a:lnTo>
                    <a:pt x="148120" y="0"/>
                  </a:lnTo>
                  <a:close/>
                </a:path>
                <a:path w="1007744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48120" y="14808"/>
                  </a:lnTo>
                  <a:lnTo>
                    <a:pt x="148120" y="29616"/>
                  </a:lnTo>
                  <a:lnTo>
                    <a:pt x="133299" y="29616"/>
                  </a:lnTo>
                  <a:lnTo>
                    <a:pt x="133299" y="44424"/>
                  </a:lnTo>
                  <a:lnTo>
                    <a:pt x="148120" y="44424"/>
                  </a:lnTo>
                  <a:lnTo>
                    <a:pt x="162928" y="44424"/>
                  </a:lnTo>
                  <a:lnTo>
                    <a:pt x="177723" y="44424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07744" h="44450">
                  <a:moveTo>
                    <a:pt x="192544" y="29616"/>
                  </a:moveTo>
                  <a:lnTo>
                    <a:pt x="177736" y="29616"/>
                  </a:lnTo>
                  <a:lnTo>
                    <a:pt x="177736" y="44424"/>
                  </a:lnTo>
                  <a:lnTo>
                    <a:pt x="192544" y="44424"/>
                  </a:lnTo>
                  <a:lnTo>
                    <a:pt x="192544" y="29616"/>
                  </a:lnTo>
                  <a:close/>
                </a:path>
                <a:path w="1007744" h="44450">
                  <a:moveTo>
                    <a:pt x="222173" y="0"/>
                  </a:moveTo>
                  <a:lnTo>
                    <a:pt x="207365" y="0"/>
                  </a:lnTo>
                  <a:lnTo>
                    <a:pt x="192544" y="0"/>
                  </a:lnTo>
                  <a:lnTo>
                    <a:pt x="177736" y="0"/>
                  </a:lnTo>
                  <a:lnTo>
                    <a:pt x="177736" y="14808"/>
                  </a:lnTo>
                  <a:lnTo>
                    <a:pt x="192544" y="14808"/>
                  </a:lnTo>
                  <a:lnTo>
                    <a:pt x="207365" y="14808"/>
                  </a:lnTo>
                  <a:lnTo>
                    <a:pt x="222173" y="14808"/>
                  </a:lnTo>
                  <a:lnTo>
                    <a:pt x="222173" y="0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16"/>
                  </a:lnTo>
                  <a:lnTo>
                    <a:pt x="222173" y="44424"/>
                  </a:lnTo>
                  <a:lnTo>
                    <a:pt x="236982" y="44424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266623" y="29616"/>
                  </a:moveTo>
                  <a:lnTo>
                    <a:pt x="251802" y="29616"/>
                  </a:lnTo>
                  <a:lnTo>
                    <a:pt x="251802" y="44424"/>
                  </a:lnTo>
                  <a:lnTo>
                    <a:pt x="266623" y="44424"/>
                  </a:lnTo>
                  <a:lnTo>
                    <a:pt x="266623" y="29616"/>
                  </a:lnTo>
                  <a:close/>
                </a:path>
                <a:path w="1007744" h="44450">
                  <a:moveTo>
                    <a:pt x="266623" y="0"/>
                  </a:moveTo>
                  <a:lnTo>
                    <a:pt x="251802" y="0"/>
                  </a:lnTo>
                  <a:lnTo>
                    <a:pt x="236994" y="0"/>
                  </a:lnTo>
                  <a:lnTo>
                    <a:pt x="236994" y="14808"/>
                  </a:lnTo>
                  <a:lnTo>
                    <a:pt x="251802" y="14808"/>
                  </a:lnTo>
                  <a:lnTo>
                    <a:pt x="266623" y="14808"/>
                  </a:lnTo>
                  <a:lnTo>
                    <a:pt x="266623" y="0"/>
                  </a:lnTo>
                  <a:close/>
                </a:path>
                <a:path w="1007744" h="44450">
                  <a:moveTo>
                    <a:pt x="296240" y="0"/>
                  </a:moveTo>
                  <a:lnTo>
                    <a:pt x="281432" y="0"/>
                  </a:lnTo>
                  <a:lnTo>
                    <a:pt x="281432" y="14808"/>
                  </a:lnTo>
                  <a:lnTo>
                    <a:pt x="296240" y="14808"/>
                  </a:lnTo>
                  <a:lnTo>
                    <a:pt x="296240" y="0"/>
                  </a:lnTo>
                  <a:close/>
                </a:path>
                <a:path w="1007744" h="44450">
                  <a:moveTo>
                    <a:pt x="340677" y="14808"/>
                  </a:moveTo>
                  <a:lnTo>
                    <a:pt x="325869" y="14808"/>
                  </a:lnTo>
                  <a:lnTo>
                    <a:pt x="325869" y="29616"/>
                  </a:lnTo>
                  <a:lnTo>
                    <a:pt x="340677" y="29616"/>
                  </a:lnTo>
                  <a:lnTo>
                    <a:pt x="340677" y="14808"/>
                  </a:lnTo>
                  <a:close/>
                </a:path>
                <a:path w="1007744" h="44450">
                  <a:moveTo>
                    <a:pt x="355485" y="0"/>
                  </a:moveTo>
                  <a:lnTo>
                    <a:pt x="340677" y="0"/>
                  </a:lnTo>
                  <a:lnTo>
                    <a:pt x="340677" y="14808"/>
                  </a:lnTo>
                  <a:lnTo>
                    <a:pt x="355485" y="14808"/>
                  </a:lnTo>
                  <a:lnTo>
                    <a:pt x="355485" y="0"/>
                  </a:lnTo>
                  <a:close/>
                </a:path>
                <a:path w="1007744" h="44450">
                  <a:moveTo>
                    <a:pt x="385102" y="14808"/>
                  </a:moveTo>
                  <a:lnTo>
                    <a:pt x="370293" y="14808"/>
                  </a:lnTo>
                  <a:lnTo>
                    <a:pt x="370293" y="29616"/>
                  </a:lnTo>
                  <a:lnTo>
                    <a:pt x="385102" y="29616"/>
                  </a:lnTo>
                  <a:lnTo>
                    <a:pt x="385102" y="14808"/>
                  </a:lnTo>
                  <a:close/>
                </a:path>
                <a:path w="1007744" h="44450">
                  <a:moveTo>
                    <a:pt x="399923" y="0"/>
                  </a:moveTo>
                  <a:lnTo>
                    <a:pt x="385102" y="0"/>
                  </a:lnTo>
                  <a:lnTo>
                    <a:pt x="385102" y="14808"/>
                  </a:lnTo>
                  <a:lnTo>
                    <a:pt x="399923" y="14808"/>
                  </a:lnTo>
                  <a:lnTo>
                    <a:pt x="399923" y="0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459168" y="14808"/>
                  </a:moveTo>
                  <a:lnTo>
                    <a:pt x="444347" y="14808"/>
                  </a:lnTo>
                  <a:lnTo>
                    <a:pt x="444347" y="0"/>
                  </a:lnTo>
                  <a:lnTo>
                    <a:pt x="429539" y="0"/>
                  </a:ln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29539" y="29616"/>
                  </a:lnTo>
                  <a:lnTo>
                    <a:pt x="444347" y="29616"/>
                  </a:lnTo>
                  <a:lnTo>
                    <a:pt x="459168" y="29616"/>
                  </a:lnTo>
                  <a:lnTo>
                    <a:pt x="459168" y="14808"/>
                  </a:lnTo>
                  <a:close/>
                </a:path>
                <a:path w="1007744" h="44450">
                  <a:moveTo>
                    <a:pt x="592467" y="14808"/>
                  </a:moveTo>
                  <a:lnTo>
                    <a:pt x="577659" y="14808"/>
                  </a:lnTo>
                  <a:lnTo>
                    <a:pt x="577659" y="0"/>
                  </a:lnTo>
                  <a:lnTo>
                    <a:pt x="562838" y="0"/>
                  </a:lnTo>
                  <a:lnTo>
                    <a:pt x="548030" y="0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0"/>
                  </a:lnTo>
                  <a:lnTo>
                    <a:pt x="518414" y="0"/>
                  </a:lnTo>
                  <a:lnTo>
                    <a:pt x="503593" y="0"/>
                  </a:lnTo>
                  <a:lnTo>
                    <a:pt x="488784" y="0"/>
                  </a:lnTo>
                  <a:lnTo>
                    <a:pt x="473976" y="0"/>
                  </a:lnTo>
                  <a:lnTo>
                    <a:pt x="473976" y="14808"/>
                  </a:lnTo>
                  <a:lnTo>
                    <a:pt x="473976" y="29616"/>
                  </a:lnTo>
                  <a:lnTo>
                    <a:pt x="488784" y="29616"/>
                  </a:lnTo>
                  <a:lnTo>
                    <a:pt x="503593" y="29616"/>
                  </a:lnTo>
                  <a:lnTo>
                    <a:pt x="592467" y="29616"/>
                  </a:lnTo>
                  <a:lnTo>
                    <a:pt x="592467" y="14808"/>
                  </a:lnTo>
                  <a:close/>
                </a:path>
                <a:path w="1007744" h="44450">
                  <a:moveTo>
                    <a:pt x="622084" y="14808"/>
                  </a:moveTo>
                  <a:lnTo>
                    <a:pt x="607275" y="14808"/>
                  </a:lnTo>
                  <a:lnTo>
                    <a:pt x="607275" y="29616"/>
                  </a:lnTo>
                  <a:lnTo>
                    <a:pt x="622084" y="29616"/>
                  </a:lnTo>
                  <a:lnTo>
                    <a:pt x="622084" y="14808"/>
                  </a:lnTo>
                  <a:close/>
                </a:path>
                <a:path w="1007744" h="44450">
                  <a:moveTo>
                    <a:pt x="651713" y="0"/>
                  </a:moveTo>
                  <a:lnTo>
                    <a:pt x="636905" y="0"/>
                  </a:lnTo>
                  <a:lnTo>
                    <a:pt x="636905" y="14808"/>
                  </a:lnTo>
                  <a:lnTo>
                    <a:pt x="651713" y="14808"/>
                  </a:lnTo>
                  <a:lnTo>
                    <a:pt x="651713" y="0"/>
                  </a:lnTo>
                  <a:close/>
                </a:path>
                <a:path w="1007744" h="44450">
                  <a:moveTo>
                    <a:pt x="681329" y="14808"/>
                  </a:moveTo>
                  <a:lnTo>
                    <a:pt x="666521" y="14808"/>
                  </a:lnTo>
                  <a:lnTo>
                    <a:pt x="651713" y="14808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81329" y="14808"/>
                  </a:lnTo>
                  <a:close/>
                </a:path>
                <a:path w="1007744" h="44450">
                  <a:moveTo>
                    <a:pt x="710958" y="0"/>
                  </a:moveTo>
                  <a:lnTo>
                    <a:pt x="696137" y="0"/>
                  </a:lnTo>
                  <a:lnTo>
                    <a:pt x="681329" y="0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710958" y="14808"/>
                  </a:lnTo>
                  <a:lnTo>
                    <a:pt x="710958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25766" y="14808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14616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70204" y="14808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99820" y="29616"/>
                  </a:lnTo>
                  <a:lnTo>
                    <a:pt x="814616" y="29616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07744" h="44450">
                  <a:moveTo>
                    <a:pt x="844257" y="0"/>
                  </a:moveTo>
                  <a:lnTo>
                    <a:pt x="829449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29449" y="14808"/>
                  </a:lnTo>
                  <a:lnTo>
                    <a:pt x="844257" y="14808"/>
                  </a:lnTo>
                  <a:lnTo>
                    <a:pt x="844257" y="0"/>
                  </a:lnTo>
                  <a:close/>
                </a:path>
                <a:path w="1007744" h="44450">
                  <a:moveTo>
                    <a:pt x="873874" y="14808"/>
                  </a:moveTo>
                  <a:lnTo>
                    <a:pt x="859066" y="14808"/>
                  </a:lnTo>
                  <a:lnTo>
                    <a:pt x="844257" y="14808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73874" y="29616"/>
                  </a:lnTo>
                  <a:lnTo>
                    <a:pt x="873874" y="14808"/>
                  </a:lnTo>
                  <a:close/>
                </a:path>
                <a:path w="1007744" h="44450">
                  <a:moveTo>
                    <a:pt x="888695" y="0"/>
                  </a:moveTo>
                  <a:lnTo>
                    <a:pt x="873874" y="0"/>
                  </a:lnTo>
                  <a:lnTo>
                    <a:pt x="873874" y="14808"/>
                  </a:lnTo>
                  <a:lnTo>
                    <a:pt x="888695" y="14808"/>
                  </a:lnTo>
                  <a:lnTo>
                    <a:pt x="888695" y="0"/>
                  </a:lnTo>
                  <a:close/>
                </a:path>
                <a:path w="1007744" h="44450">
                  <a:moveTo>
                    <a:pt x="903503" y="14808"/>
                  </a:moveTo>
                  <a:lnTo>
                    <a:pt x="888695" y="14808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03503" y="14808"/>
                  </a:lnTo>
                  <a:close/>
                </a:path>
                <a:path w="1007744" h="44450">
                  <a:moveTo>
                    <a:pt x="918311" y="0"/>
                  </a:moveTo>
                  <a:lnTo>
                    <a:pt x="903503" y="0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07744" h="44450">
                  <a:moveTo>
                    <a:pt x="962748" y="0"/>
                  </a:moveTo>
                  <a:lnTo>
                    <a:pt x="947940" y="0"/>
                  </a:lnTo>
                  <a:lnTo>
                    <a:pt x="947940" y="14808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07744" h="44450">
                  <a:moveTo>
                    <a:pt x="1007186" y="14808"/>
                  </a:moveTo>
                  <a:lnTo>
                    <a:pt x="992365" y="14808"/>
                  </a:lnTo>
                  <a:lnTo>
                    <a:pt x="992365" y="29616"/>
                  </a:lnTo>
                  <a:lnTo>
                    <a:pt x="1007186" y="29616"/>
                  </a:lnTo>
                  <a:lnTo>
                    <a:pt x="1007186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728952" y="5355957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14808"/>
                  </a:lnTo>
                  <a:close/>
                </a:path>
                <a:path w="992505" h="44450">
                  <a:moveTo>
                    <a:pt x="74053" y="29629"/>
                  </a:moveTo>
                  <a:lnTo>
                    <a:pt x="59245" y="29629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29616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992505" h="44450">
                  <a:moveTo>
                    <a:pt x="103670" y="14808"/>
                  </a:moveTo>
                  <a:lnTo>
                    <a:pt x="88861" y="14808"/>
                  </a:lnTo>
                  <a:lnTo>
                    <a:pt x="74053" y="14808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103670" y="29629"/>
                  </a:lnTo>
                  <a:lnTo>
                    <a:pt x="103670" y="14808"/>
                  </a:lnTo>
                  <a:close/>
                </a:path>
                <a:path w="992505" h="44450">
                  <a:moveTo>
                    <a:pt x="148094" y="29629"/>
                  </a:moveTo>
                  <a:lnTo>
                    <a:pt x="133299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094" y="44437"/>
                  </a:lnTo>
                  <a:lnTo>
                    <a:pt x="148094" y="29629"/>
                  </a:lnTo>
                  <a:close/>
                </a:path>
                <a:path w="992505" h="44450">
                  <a:moveTo>
                    <a:pt x="177736" y="14808"/>
                  </a:moveTo>
                  <a:lnTo>
                    <a:pt x="162915" y="14808"/>
                  </a:lnTo>
                  <a:lnTo>
                    <a:pt x="148107" y="14808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77736" y="29629"/>
                  </a:lnTo>
                  <a:lnTo>
                    <a:pt x="177736" y="14808"/>
                  </a:lnTo>
                  <a:close/>
                </a:path>
                <a:path w="992505" h="44450">
                  <a:moveTo>
                    <a:pt x="207352" y="29629"/>
                  </a:moveTo>
                  <a:lnTo>
                    <a:pt x="192544" y="29629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close/>
                </a:path>
                <a:path w="992505" h="44450">
                  <a:moveTo>
                    <a:pt x="236994" y="29629"/>
                  </a:moveTo>
                  <a:lnTo>
                    <a:pt x="222173" y="29629"/>
                  </a:lnTo>
                  <a:lnTo>
                    <a:pt x="207365" y="29629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36994" y="44437"/>
                  </a:lnTo>
                  <a:lnTo>
                    <a:pt x="236994" y="29629"/>
                  </a:lnTo>
                  <a:close/>
                </a:path>
                <a:path w="992505" h="44450">
                  <a:moveTo>
                    <a:pt x="236994" y="0"/>
                  </a:moveTo>
                  <a:lnTo>
                    <a:pt x="222173" y="0"/>
                  </a:lnTo>
                  <a:lnTo>
                    <a:pt x="222173" y="14808"/>
                  </a:lnTo>
                  <a:lnTo>
                    <a:pt x="236994" y="14808"/>
                  </a:lnTo>
                  <a:lnTo>
                    <a:pt x="236994" y="0"/>
                  </a:lnTo>
                  <a:close/>
                </a:path>
                <a:path w="992505" h="44450">
                  <a:moveTo>
                    <a:pt x="296240" y="14808"/>
                  </a:moveTo>
                  <a:lnTo>
                    <a:pt x="281419" y="14808"/>
                  </a:lnTo>
                  <a:lnTo>
                    <a:pt x="266611" y="14808"/>
                  </a:lnTo>
                  <a:lnTo>
                    <a:pt x="251802" y="14808"/>
                  </a:lnTo>
                  <a:lnTo>
                    <a:pt x="236994" y="14808"/>
                  </a:lnTo>
                  <a:lnTo>
                    <a:pt x="236994" y="29629"/>
                  </a:lnTo>
                  <a:lnTo>
                    <a:pt x="251802" y="29629"/>
                  </a:lnTo>
                  <a:lnTo>
                    <a:pt x="251802" y="44437"/>
                  </a:lnTo>
                  <a:lnTo>
                    <a:pt x="266611" y="44437"/>
                  </a:lnTo>
                  <a:lnTo>
                    <a:pt x="281419" y="44437"/>
                  </a:lnTo>
                  <a:lnTo>
                    <a:pt x="296240" y="44437"/>
                  </a:lnTo>
                  <a:lnTo>
                    <a:pt x="296240" y="29629"/>
                  </a:lnTo>
                  <a:lnTo>
                    <a:pt x="296240" y="14808"/>
                  </a:lnTo>
                  <a:close/>
                </a:path>
                <a:path w="992505" h="44450">
                  <a:moveTo>
                    <a:pt x="311048" y="0"/>
                  </a:moveTo>
                  <a:lnTo>
                    <a:pt x="296240" y="0"/>
                  </a:lnTo>
                  <a:lnTo>
                    <a:pt x="296240" y="14808"/>
                  </a:lnTo>
                  <a:lnTo>
                    <a:pt x="311048" y="14808"/>
                  </a:lnTo>
                  <a:lnTo>
                    <a:pt x="311048" y="0"/>
                  </a:lnTo>
                  <a:close/>
                </a:path>
                <a:path w="992505" h="44450">
                  <a:moveTo>
                    <a:pt x="355473" y="0"/>
                  </a:moveTo>
                  <a:lnTo>
                    <a:pt x="340664" y="0"/>
                  </a:lnTo>
                  <a:lnTo>
                    <a:pt x="325856" y="0"/>
                  </a:lnTo>
                  <a:lnTo>
                    <a:pt x="325856" y="14808"/>
                  </a:lnTo>
                  <a:lnTo>
                    <a:pt x="325856" y="29629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55473" y="14808"/>
                  </a:lnTo>
                  <a:lnTo>
                    <a:pt x="355473" y="0"/>
                  </a:lnTo>
                  <a:close/>
                </a:path>
                <a:path w="992505" h="44450">
                  <a:moveTo>
                    <a:pt x="385089" y="0"/>
                  </a:moveTo>
                  <a:lnTo>
                    <a:pt x="370293" y="0"/>
                  </a:lnTo>
                  <a:lnTo>
                    <a:pt x="370293" y="14808"/>
                  </a:lnTo>
                  <a:lnTo>
                    <a:pt x="370293" y="29629"/>
                  </a:lnTo>
                  <a:lnTo>
                    <a:pt x="385089" y="29629"/>
                  </a:lnTo>
                  <a:lnTo>
                    <a:pt x="385089" y="14808"/>
                  </a:lnTo>
                  <a:lnTo>
                    <a:pt x="385089" y="0"/>
                  </a:lnTo>
                  <a:close/>
                </a:path>
                <a:path w="992505" h="44450">
                  <a:moveTo>
                    <a:pt x="444347" y="14808"/>
                  </a:moveTo>
                  <a:lnTo>
                    <a:pt x="429539" y="14808"/>
                  </a:lnTo>
                  <a:lnTo>
                    <a:pt x="429539" y="0"/>
                  </a:lnTo>
                  <a:lnTo>
                    <a:pt x="414718" y="0"/>
                  </a:lnTo>
                  <a:lnTo>
                    <a:pt x="414718" y="14808"/>
                  </a:lnTo>
                  <a:lnTo>
                    <a:pt x="414718" y="29629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14808"/>
                  </a:lnTo>
                  <a:close/>
                </a:path>
                <a:path w="992505" h="44450">
                  <a:moveTo>
                    <a:pt x="488784" y="0"/>
                  </a:moveTo>
                  <a:lnTo>
                    <a:pt x="473964" y="0"/>
                  </a:lnTo>
                  <a:lnTo>
                    <a:pt x="459155" y="0"/>
                  </a:lnTo>
                  <a:lnTo>
                    <a:pt x="444347" y="0"/>
                  </a:lnTo>
                  <a:lnTo>
                    <a:pt x="444347" y="14808"/>
                  </a:lnTo>
                  <a:lnTo>
                    <a:pt x="459155" y="14808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73964" y="14808"/>
                  </a:lnTo>
                  <a:lnTo>
                    <a:pt x="488784" y="14808"/>
                  </a:lnTo>
                  <a:lnTo>
                    <a:pt x="488784" y="0"/>
                  </a:lnTo>
                  <a:close/>
                </a:path>
                <a:path w="992505" h="44450">
                  <a:moveTo>
                    <a:pt x="518401" y="14808"/>
                  </a:moveTo>
                  <a:lnTo>
                    <a:pt x="503593" y="14808"/>
                  </a:lnTo>
                  <a:lnTo>
                    <a:pt x="503593" y="29629"/>
                  </a:lnTo>
                  <a:lnTo>
                    <a:pt x="518401" y="29629"/>
                  </a:lnTo>
                  <a:lnTo>
                    <a:pt x="518401" y="14808"/>
                  </a:lnTo>
                  <a:close/>
                </a:path>
                <a:path w="992505" h="44450">
                  <a:moveTo>
                    <a:pt x="562838" y="0"/>
                  </a:moveTo>
                  <a:lnTo>
                    <a:pt x="548030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30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992505" h="44450">
                  <a:moveTo>
                    <a:pt x="577646" y="14808"/>
                  </a:moveTo>
                  <a:lnTo>
                    <a:pt x="562838" y="14808"/>
                  </a:lnTo>
                  <a:lnTo>
                    <a:pt x="562838" y="29629"/>
                  </a:lnTo>
                  <a:lnTo>
                    <a:pt x="577646" y="29629"/>
                  </a:lnTo>
                  <a:lnTo>
                    <a:pt x="577646" y="14808"/>
                  </a:lnTo>
                  <a:close/>
                </a:path>
                <a:path w="992505" h="44450">
                  <a:moveTo>
                    <a:pt x="622084" y="0"/>
                  </a:moveTo>
                  <a:lnTo>
                    <a:pt x="607275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75" y="29629"/>
                  </a:lnTo>
                  <a:lnTo>
                    <a:pt x="607275" y="14808"/>
                  </a:lnTo>
                  <a:lnTo>
                    <a:pt x="622084" y="14808"/>
                  </a:lnTo>
                  <a:lnTo>
                    <a:pt x="622084" y="0"/>
                  </a:lnTo>
                  <a:close/>
                </a:path>
                <a:path w="992505" h="44450">
                  <a:moveTo>
                    <a:pt x="696137" y="0"/>
                  </a:moveTo>
                  <a:lnTo>
                    <a:pt x="681329" y="0"/>
                  </a:lnTo>
                  <a:lnTo>
                    <a:pt x="666508" y="0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36892" y="29629"/>
                  </a:lnTo>
                  <a:lnTo>
                    <a:pt x="651700" y="29629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29629"/>
                  </a:lnTo>
                  <a:lnTo>
                    <a:pt x="681329" y="29629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992505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992505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992505" h="44450">
                  <a:moveTo>
                    <a:pt x="814628" y="0"/>
                  </a:move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814628" y="29629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992505" h="44450">
                  <a:moveTo>
                    <a:pt x="859066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311" y="0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311" y="29629"/>
                  </a:lnTo>
                  <a:lnTo>
                    <a:pt x="933119" y="29629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08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99323" y="5385587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29629" y="14808"/>
                  </a:move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29629" y="44424"/>
                  </a:lnTo>
                  <a:lnTo>
                    <a:pt x="29629" y="29616"/>
                  </a:lnTo>
                  <a:lnTo>
                    <a:pt x="29629" y="14808"/>
                  </a:lnTo>
                  <a:close/>
                </a:path>
                <a:path w="1007744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44437" y="44424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1007744" h="44450">
                  <a:moveTo>
                    <a:pt x="133299" y="29616"/>
                  </a:moveTo>
                  <a:lnTo>
                    <a:pt x="118491" y="29616"/>
                  </a:lnTo>
                  <a:lnTo>
                    <a:pt x="103682" y="29616"/>
                  </a:lnTo>
                  <a:lnTo>
                    <a:pt x="88874" y="29616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20" y="29616"/>
                  </a:lnTo>
                  <a:lnTo>
                    <a:pt x="148120" y="14808"/>
                  </a:lnTo>
                  <a:close/>
                </a:path>
                <a:path w="1007744" h="44450">
                  <a:moveTo>
                    <a:pt x="162928" y="29616"/>
                  </a:moveTo>
                  <a:lnTo>
                    <a:pt x="148120" y="29616"/>
                  </a:lnTo>
                  <a:lnTo>
                    <a:pt x="148120" y="44424"/>
                  </a:lnTo>
                  <a:lnTo>
                    <a:pt x="162928" y="44424"/>
                  </a:lnTo>
                  <a:lnTo>
                    <a:pt x="162928" y="29616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07365" y="29616"/>
                  </a:moveTo>
                  <a:lnTo>
                    <a:pt x="192544" y="29616"/>
                  </a:lnTo>
                  <a:lnTo>
                    <a:pt x="192544" y="44424"/>
                  </a:lnTo>
                  <a:lnTo>
                    <a:pt x="207365" y="44424"/>
                  </a:lnTo>
                  <a:lnTo>
                    <a:pt x="207365" y="29616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07365" y="14808"/>
                  </a:lnTo>
                  <a:lnTo>
                    <a:pt x="207365" y="29616"/>
                  </a:lnTo>
                  <a:lnTo>
                    <a:pt x="222173" y="29616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266623" y="29616"/>
                  </a:moveTo>
                  <a:lnTo>
                    <a:pt x="251802" y="29616"/>
                  </a:lnTo>
                  <a:lnTo>
                    <a:pt x="251802" y="14808"/>
                  </a:lnTo>
                  <a:lnTo>
                    <a:pt x="236994" y="14808"/>
                  </a:lnTo>
                  <a:lnTo>
                    <a:pt x="236994" y="29616"/>
                  </a:lnTo>
                  <a:lnTo>
                    <a:pt x="236994" y="44424"/>
                  </a:lnTo>
                  <a:lnTo>
                    <a:pt x="251802" y="44424"/>
                  </a:lnTo>
                  <a:lnTo>
                    <a:pt x="266623" y="44424"/>
                  </a:lnTo>
                  <a:lnTo>
                    <a:pt x="266623" y="29616"/>
                  </a:lnTo>
                  <a:close/>
                </a:path>
                <a:path w="1007744" h="44450">
                  <a:moveTo>
                    <a:pt x="340677" y="29616"/>
                  </a:moveTo>
                  <a:lnTo>
                    <a:pt x="325869" y="29616"/>
                  </a:lnTo>
                  <a:lnTo>
                    <a:pt x="325869" y="14808"/>
                  </a:lnTo>
                  <a:lnTo>
                    <a:pt x="311048" y="14808"/>
                  </a:lnTo>
                  <a:lnTo>
                    <a:pt x="296240" y="14808"/>
                  </a:lnTo>
                  <a:lnTo>
                    <a:pt x="281432" y="14808"/>
                  </a:lnTo>
                  <a:lnTo>
                    <a:pt x="266623" y="14808"/>
                  </a:lnTo>
                  <a:lnTo>
                    <a:pt x="266623" y="29616"/>
                  </a:lnTo>
                  <a:lnTo>
                    <a:pt x="281432" y="29616"/>
                  </a:lnTo>
                  <a:lnTo>
                    <a:pt x="281432" y="44424"/>
                  </a:lnTo>
                  <a:lnTo>
                    <a:pt x="296240" y="44424"/>
                  </a:lnTo>
                  <a:lnTo>
                    <a:pt x="311048" y="44424"/>
                  </a:lnTo>
                  <a:lnTo>
                    <a:pt x="325869" y="44424"/>
                  </a:lnTo>
                  <a:lnTo>
                    <a:pt x="340677" y="44424"/>
                  </a:lnTo>
                  <a:lnTo>
                    <a:pt x="340677" y="29616"/>
                  </a:lnTo>
                  <a:close/>
                </a:path>
                <a:path w="1007744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55485" y="29616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1007744" h="44450">
                  <a:moveTo>
                    <a:pt x="385102" y="0"/>
                  </a:moveTo>
                  <a:lnTo>
                    <a:pt x="370293" y="0"/>
                  </a:lnTo>
                  <a:lnTo>
                    <a:pt x="370293" y="14808"/>
                  </a:lnTo>
                  <a:lnTo>
                    <a:pt x="385102" y="14808"/>
                  </a:lnTo>
                  <a:lnTo>
                    <a:pt x="385102" y="0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85102" y="14808"/>
                  </a:lnTo>
                  <a:lnTo>
                    <a:pt x="385102" y="29616"/>
                  </a:lnTo>
                  <a:lnTo>
                    <a:pt x="370293" y="29616"/>
                  </a:lnTo>
                  <a:lnTo>
                    <a:pt x="370293" y="44424"/>
                  </a:lnTo>
                  <a:lnTo>
                    <a:pt x="385102" y="44424"/>
                  </a:lnTo>
                  <a:lnTo>
                    <a:pt x="399923" y="44424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459168" y="0"/>
                  </a:moveTo>
                  <a:lnTo>
                    <a:pt x="444347" y="0"/>
                  </a:lnTo>
                  <a:lnTo>
                    <a:pt x="429539" y="0"/>
                  </a:lnTo>
                  <a:lnTo>
                    <a:pt x="429539" y="14808"/>
                  </a:lnTo>
                  <a:lnTo>
                    <a:pt x="429539" y="29616"/>
                  </a:lnTo>
                  <a:lnTo>
                    <a:pt x="429539" y="44424"/>
                  </a:lnTo>
                  <a:lnTo>
                    <a:pt x="444347" y="44424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68" y="14808"/>
                  </a:lnTo>
                  <a:lnTo>
                    <a:pt x="459168" y="0"/>
                  </a:lnTo>
                  <a:close/>
                </a:path>
                <a:path w="1007744" h="44450">
                  <a:moveTo>
                    <a:pt x="577659" y="0"/>
                  </a:moveTo>
                  <a:lnTo>
                    <a:pt x="562838" y="0"/>
                  </a:lnTo>
                  <a:lnTo>
                    <a:pt x="548030" y="0"/>
                  </a:lnTo>
                  <a:lnTo>
                    <a:pt x="533222" y="0"/>
                  </a:lnTo>
                  <a:lnTo>
                    <a:pt x="533222" y="14808"/>
                  </a:lnTo>
                  <a:lnTo>
                    <a:pt x="518414" y="14808"/>
                  </a:lnTo>
                  <a:lnTo>
                    <a:pt x="518414" y="0"/>
                  </a:lnTo>
                  <a:lnTo>
                    <a:pt x="503593" y="0"/>
                  </a:lnTo>
                  <a:lnTo>
                    <a:pt x="503593" y="14808"/>
                  </a:lnTo>
                  <a:lnTo>
                    <a:pt x="488784" y="14808"/>
                  </a:lnTo>
                  <a:lnTo>
                    <a:pt x="488784" y="29616"/>
                  </a:lnTo>
                  <a:lnTo>
                    <a:pt x="562838" y="29616"/>
                  </a:lnTo>
                  <a:lnTo>
                    <a:pt x="562838" y="14808"/>
                  </a:lnTo>
                  <a:lnTo>
                    <a:pt x="577659" y="14808"/>
                  </a:lnTo>
                  <a:lnTo>
                    <a:pt x="577659" y="0"/>
                  </a:lnTo>
                  <a:close/>
                </a:path>
                <a:path w="1007744" h="44450">
                  <a:moveTo>
                    <a:pt x="651713" y="0"/>
                  </a:moveTo>
                  <a:lnTo>
                    <a:pt x="636905" y="0"/>
                  </a:lnTo>
                  <a:lnTo>
                    <a:pt x="622084" y="0"/>
                  </a:lnTo>
                  <a:lnTo>
                    <a:pt x="622084" y="14808"/>
                  </a:lnTo>
                  <a:lnTo>
                    <a:pt x="636905" y="14808"/>
                  </a:lnTo>
                  <a:lnTo>
                    <a:pt x="651713" y="14808"/>
                  </a:lnTo>
                  <a:lnTo>
                    <a:pt x="651713" y="0"/>
                  </a:lnTo>
                  <a:close/>
                </a:path>
                <a:path w="1007744" h="44450">
                  <a:moveTo>
                    <a:pt x="681329" y="14808"/>
                  </a:moveTo>
                  <a:lnTo>
                    <a:pt x="666521" y="14808"/>
                  </a:lnTo>
                  <a:lnTo>
                    <a:pt x="651713" y="14808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81329" y="14808"/>
                  </a:lnTo>
                  <a:close/>
                </a:path>
                <a:path w="1007744" h="44450">
                  <a:moveTo>
                    <a:pt x="710958" y="14808"/>
                  </a:moveTo>
                  <a:lnTo>
                    <a:pt x="696137" y="14808"/>
                  </a:lnTo>
                  <a:lnTo>
                    <a:pt x="696137" y="29616"/>
                  </a:lnTo>
                  <a:lnTo>
                    <a:pt x="710958" y="29616"/>
                  </a:lnTo>
                  <a:lnTo>
                    <a:pt x="710958" y="14808"/>
                  </a:lnTo>
                  <a:close/>
                </a:path>
                <a:path w="1007744" h="44450">
                  <a:moveTo>
                    <a:pt x="740575" y="0"/>
                  </a:moveTo>
                  <a:lnTo>
                    <a:pt x="725766" y="0"/>
                  </a:lnTo>
                  <a:lnTo>
                    <a:pt x="710958" y="0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14616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70204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70204" y="14808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16" y="29616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07744" h="44450">
                  <a:moveTo>
                    <a:pt x="859066" y="0"/>
                  </a:moveTo>
                  <a:lnTo>
                    <a:pt x="844257" y="0"/>
                  </a:lnTo>
                  <a:lnTo>
                    <a:pt x="829449" y="0"/>
                  </a:lnTo>
                  <a:lnTo>
                    <a:pt x="829449" y="14808"/>
                  </a:lnTo>
                  <a:lnTo>
                    <a:pt x="829449" y="29616"/>
                  </a:lnTo>
                  <a:lnTo>
                    <a:pt x="844257" y="29616"/>
                  </a:lnTo>
                  <a:lnTo>
                    <a:pt x="844257" y="14808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1007744" h="44450">
                  <a:moveTo>
                    <a:pt x="903503" y="0"/>
                  </a:moveTo>
                  <a:lnTo>
                    <a:pt x="888695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03503" y="14808"/>
                  </a:lnTo>
                  <a:lnTo>
                    <a:pt x="903503" y="0"/>
                  </a:lnTo>
                  <a:close/>
                </a:path>
                <a:path w="1007744" h="44450">
                  <a:moveTo>
                    <a:pt x="947940" y="14808"/>
                  </a:moveTo>
                  <a:lnTo>
                    <a:pt x="933119" y="14808"/>
                  </a:lnTo>
                  <a:lnTo>
                    <a:pt x="933119" y="29616"/>
                  </a:lnTo>
                  <a:lnTo>
                    <a:pt x="947940" y="29616"/>
                  </a:lnTo>
                  <a:lnTo>
                    <a:pt x="947940" y="14808"/>
                  </a:lnTo>
                  <a:close/>
                </a:path>
                <a:path w="1007744" h="44450">
                  <a:moveTo>
                    <a:pt x="1007186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1007186" y="29616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99323" y="541520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29" y="14808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14820" y="29629"/>
                  </a:lnTo>
                  <a:lnTo>
                    <a:pt x="29629" y="29629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74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18491" y="14808"/>
                  </a:moveTo>
                  <a:lnTo>
                    <a:pt x="103682" y="14808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18491" y="14808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48120" y="14808"/>
                  </a:lnTo>
                  <a:lnTo>
                    <a:pt x="133299" y="14808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29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07365" y="29629"/>
                  </a:moveTo>
                  <a:lnTo>
                    <a:pt x="192544" y="29629"/>
                  </a:ln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29"/>
                  </a:lnTo>
                  <a:close/>
                </a:path>
                <a:path w="1022350" h="44450">
                  <a:moveTo>
                    <a:pt x="311048" y="29629"/>
                  </a:moveTo>
                  <a:lnTo>
                    <a:pt x="296240" y="29629"/>
                  </a:lnTo>
                  <a:lnTo>
                    <a:pt x="296240" y="14808"/>
                  </a:lnTo>
                  <a:lnTo>
                    <a:pt x="281432" y="14808"/>
                  </a:lnTo>
                  <a:lnTo>
                    <a:pt x="281432" y="29629"/>
                  </a:lnTo>
                  <a:lnTo>
                    <a:pt x="266623" y="29629"/>
                  </a:lnTo>
                  <a:lnTo>
                    <a:pt x="266623" y="14808"/>
                  </a:lnTo>
                  <a:lnTo>
                    <a:pt x="251802" y="14808"/>
                  </a:lnTo>
                  <a:lnTo>
                    <a:pt x="236994" y="14808"/>
                  </a:lnTo>
                  <a:lnTo>
                    <a:pt x="236994" y="29629"/>
                  </a:lnTo>
                  <a:lnTo>
                    <a:pt x="236994" y="44437"/>
                  </a:lnTo>
                  <a:lnTo>
                    <a:pt x="311048" y="44437"/>
                  </a:lnTo>
                  <a:lnTo>
                    <a:pt x="311048" y="29629"/>
                  </a:lnTo>
                  <a:close/>
                </a:path>
                <a:path w="1022350" h="44450">
                  <a:moveTo>
                    <a:pt x="355485" y="14808"/>
                  </a:moveTo>
                  <a:lnTo>
                    <a:pt x="340677" y="14808"/>
                  </a:lnTo>
                  <a:lnTo>
                    <a:pt x="325869" y="14808"/>
                  </a:lnTo>
                  <a:lnTo>
                    <a:pt x="311048" y="14808"/>
                  </a:lnTo>
                  <a:lnTo>
                    <a:pt x="311048" y="29629"/>
                  </a:lnTo>
                  <a:lnTo>
                    <a:pt x="325869" y="29629"/>
                  </a:lnTo>
                  <a:lnTo>
                    <a:pt x="325869" y="44437"/>
                  </a:lnTo>
                  <a:lnTo>
                    <a:pt x="340677" y="44437"/>
                  </a:lnTo>
                  <a:lnTo>
                    <a:pt x="340677" y="29629"/>
                  </a:lnTo>
                  <a:lnTo>
                    <a:pt x="355485" y="29629"/>
                  </a:lnTo>
                  <a:lnTo>
                    <a:pt x="355485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85102" y="14808"/>
                  </a:lnTo>
                  <a:lnTo>
                    <a:pt x="370293" y="14808"/>
                  </a:lnTo>
                  <a:lnTo>
                    <a:pt x="370293" y="29629"/>
                  </a:lnTo>
                  <a:lnTo>
                    <a:pt x="370293" y="44437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399923" y="29629"/>
                  </a:lnTo>
                  <a:lnTo>
                    <a:pt x="414718" y="29629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29539" y="14808"/>
                  </a:moveTo>
                  <a:lnTo>
                    <a:pt x="414731" y="14808"/>
                  </a:lnTo>
                  <a:lnTo>
                    <a:pt x="414731" y="29629"/>
                  </a:lnTo>
                  <a:lnTo>
                    <a:pt x="429539" y="29629"/>
                  </a:lnTo>
                  <a:lnTo>
                    <a:pt x="429539" y="14808"/>
                  </a:lnTo>
                  <a:close/>
                </a:path>
                <a:path w="1022350" h="44450">
                  <a:moveTo>
                    <a:pt x="444347" y="0"/>
                  </a:moveTo>
                  <a:lnTo>
                    <a:pt x="429539" y="0"/>
                  </a:lnTo>
                  <a:lnTo>
                    <a:pt x="429539" y="14808"/>
                  </a:lnTo>
                  <a:lnTo>
                    <a:pt x="444347" y="14808"/>
                  </a:lnTo>
                  <a:lnTo>
                    <a:pt x="444347" y="0"/>
                  </a:lnTo>
                  <a:close/>
                </a:path>
                <a:path w="1022350" h="44450">
                  <a:moveTo>
                    <a:pt x="459168" y="29629"/>
                  </a:moveTo>
                  <a:lnTo>
                    <a:pt x="444347" y="29629"/>
                  </a:lnTo>
                  <a:lnTo>
                    <a:pt x="444347" y="44437"/>
                  </a:lnTo>
                  <a:lnTo>
                    <a:pt x="459168" y="44437"/>
                  </a:lnTo>
                  <a:lnTo>
                    <a:pt x="459168" y="29629"/>
                  </a:lnTo>
                  <a:close/>
                </a:path>
                <a:path w="1022350" h="44450">
                  <a:moveTo>
                    <a:pt x="473976" y="14808"/>
                  </a:moveTo>
                  <a:lnTo>
                    <a:pt x="459168" y="14808"/>
                  </a:lnTo>
                  <a:lnTo>
                    <a:pt x="459168" y="29629"/>
                  </a:lnTo>
                  <a:lnTo>
                    <a:pt x="473976" y="29629"/>
                  </a:lnTo>
                  <a:lnTo>
                    <a:pt x="473976" y="14808"/>
                  </a:lnTo>
                  <a:close/>
                </a:path>
                <a:path w="1022350" h="44450">
                  <a:moveTo>
                    <a:pt x="488784" y="0"/>
                  </a:moveTo>
                  <a:lnTo>
                    <a:pt x="473976" y="0"/>
                  </a:lnTo>
                  <a:lnTo>
                    <a:pt x="473976" y="14808"/>
                  </a:lnTo>
                  <a:lnTo>
                    <a:pt x="488784" y="14808"/>
                  </a:lnTo>
                  <a:lnTo>
                    <a:pt x="488784" y="0"/>
                  </a:lnTo>
                  <a:close/>
                </a:path>
                <a:path w="1022350" h="44450">
                  <a:moveTo>
                    <a:pt x="562838" y="0"/>
                  </a:moveTo>
                  <a:lnTo>
                    <a:pt x="548030" y="0"/>
                  </a:lnTo>
                  <a:lnTo>
                    <a:pt x="533222" y="0"/>
                  </a:lnTo>
                  <a:lnTo>
                    <a:pt x="518414" y="0"/>
                  </a:lnTo>
                  <a:lnTo>
                    <a:pt x="518414" y="14808"/>
                  </a:lnTo>
                  <a:lnTo>
                    <a:pt x="503593" y="14808"/>
                  </a:lnTo>
                  <a:lnTo>
                    <a:pt x="503593" y="29629"/>
                  </a:lnTo>
                  <a:lnTo>
                    <a:pt x="518414" y="29629"/>
                  </a:lnTo>
                  <a:lnTo>
                    <a:pt x="533222" y="29629"/>
                  </a:lnTo>
                  <a:lnTo>
                    <a:pt x="533222" y="14808"/>
                  </a:lnTo>
                  <a:lnTo>
                    <a:pt x="548030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1022350" h="44450">
                  <a:moveTo>
                    <a:pt x="622084" y="0"/>
                  </a:moveTo>
                  <a:lnTo>
                    <a:pt x="607275" y="0"/>
                  </a:lnTo>
                  <a:lnTo>
                    <a:pt x="592467" y="0"/>
                  </a:lnTo>
                  <a:lnTo>
                    <a:pt x="577659" y="0"/>
                  </a:lnTo>
                  <a:lnTo>
                    <a:pt x="577659" y="14808"/>
                  </a:lnTo>
                  <a:lnTo>
                    <a:pt x="592467" y="14808"/>
                  </a:lnTo>
                  <a:lnTo>
                    <a:pt x="592467" y="29629"/>
                  </a:lnTo>
                  <a:lnTo>
                    <a:pt x="607275" y="29629"/>
                  </a:lnTo>
                  <a:lnTo>
                    <a:pt x="622084" y="29629"/>
                  </a:lnTo>
                  <a:lnTo>
                    <a:pt x="622084" y="14808"/>
                  </a:lnTo>
                  <a:lnTo>
                    <a:pt x="622084" y="0"/>
                  </a:lnTo>
                  <a:close/>
                </a:path>
                <a:path w="1022350" h="44450">
                  <a:moveTo>
                    <a:pt x="651713" y="0"/>
                  </a:moveTo>
                  <a:lnTo>
                    <a:pt x="636905" y="0"/>
                  </a:lnTo>
                  <a:lnTo>
                    <a:pt x="636905" y="14808"/>
                  </a:lnTo>
                  <a:lnTo>
                    <a:pt x="651713" y="14808"/>
                  </a:lnTo>
                  <a:lnTo>
                    <a:pt x="651713" y="0"/>
                  </a:lnTo>
                  <a:close/>
                </a:path>
                <a:path w="1022350" h="44450">
                  <a:moveTo>
                    <a:pt x="725766" y="0"/>
                  </a:moveTo>
                  <a:lnTo>
                    <a:pt x="710958" y="0"/>
                  </a:lnTo>
                  <a:lnTo>
                    <a:pt x="696137" y="0"/>
                  </a:lnTo>
                  <a:lnTo>
                    <a:pt x="696137" y="14808"/>
                  </a:lnTo>
                  <a:lnTo>
                    <a:pt x="696137" y="29629"/>
                  </a:lnTo>
                  <a:lnTo>
                    <a:pt x="710958" y="29629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25766" y="0"/>
                  </a:lnTo>
                  <a:close/>
                </a:path>
                <a:path w="1022350" h="44450">
                  <a:moveTo>
                    <a:pt x="770204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40575" y="14808"/>
                  </a:lnTo>
                  <a:lnTo>
                    <a:pt x="725766" y="14808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70204" y="29629"/>
                  </a:lnTo>
                  <a:lnTo>
                    <a:pt x="770204" y="14808"/>
                  </a:lnTo>
                  <a:lnTo>
                    <a:pt x="770204" y="0"/>
                  </a:lnTo>
                  <a:close/>
                </a:path>
                <a:path w="1022350" h="44450">
                  <a:moveTo>
                    <a:pt x="799820" y="0"/>
                  </a:moveTo>
                  <a:lnTo>
                    <a:pt x="785012" y="0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1022350" h="44450">
                  <a:moveTo>
                    <a:pt x="859066" y="14808"/>
                  </a:moveTo>
                  <a:lnTo>
                    <a:pt x="844257" y="14808"/>
                  </a:lnTo>
                  <a:lnTo>
                    <a:pt x="844257" y="29629"/>
                  </a:lnTo>
                  <a:lnTo>
                    <a:pt x="859066" y="29629"/>
                  </a:lnTo>
                  <a:lnTo>
                    <a:pt x="859066" y="14808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66" y="0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888695" y="14808"/>
                  </a:moveTo>
                  <a:lnTo>
                    <a:pt x="873874" y="14808"/>
                  </a:lnTo>
                  <a:lnTo>
                    <a:pt x="873874" y="29629"/>
                  </a:lnTo>
                  <a:lnTo>
                    <a:pt x="888695" y="29629"/>
                  </a:lnTo>
                  <a:lnTo>
                    <a:pt x="888695" y="14808"/>
                  </a:lnTo>
                  <a:close/>
                </a:path>
                <a:path w="1022350" h="44450">
                  <a:moveTo>
                    <a:pt x="918311" y="0"/>
                  </a:moveTo>
                  <a:lnTo>
                    <a:pt x="903503" y="0"/>
                  </a:lnTo>
                  <a:lnTo>
                    <a:pt x="888695" y="0"/>
                  </a:lnTo>
                  <a:lnTo>
                    <a:pt x="888695" y="14808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22350" h="44450">
                  <a:moveTo>
                    <a:pt x="947940" y="14808"/>
                  </a:moveTo>
                  <a:lnTo>
                    <a:pt x="933119" y="14808"/>
                  </a:lnTo>
                  <a:lnTo>
                    <a:pt x="918311" y="14808"/>
                  </a:lnTo>
                  <a:lnTo>
                    <a:pt x="918311" y="29629"/>
                  </a:lnTo>
                  <a:lnTo>
                    <a:pt x="933119" y="29629"/>
                  </a:lnTo>
                  <a:lnTo>
                    <a:pt x="947940" y="29629"/>
                  </a:lnTo>
                  <a:lnTo>
                    <a:pt x="947940" y="14808"/>
                  </a:lnTo>
                  <a:close/>
                </a:path>
                <a:path w="1022350" h="44450">
                  <a:moveTo>
                    <a:pt x="977557" y="0"/>
                  </a:moveTo>
                  <a:lnTo>
                    <a:pt x="962748" y="0"/>
                  </a:lnTo>
                  <a:lnTo>
                    <a:pt x="947940" y="0"/>
                  </a:lnTo>
                  <a:lnTo>
                    <a:pt x="947940" y="14808"/>
                  </a:lnTo>
                  <a:lnTo>
                    <a:pt x="962748" y="14808"/>
                  </a:lnTo>
                  <a:lnTo>
                    <a:pt x="962748" y="29629"/>
                  </a:lnTo>
                  <a:lnTo>
                    <a:pt x="977557" y="29629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22350" h="44450">
                  <a:moveTo>
                    <a:pt x="1021994" y="14808"/>
                  </a:moveTo>
                  <a:lnTo>
                    <a:pt x="1007186" y="14808"/>
                  </a:lnTo>
                  <a:lnTo>
                    <a:pt x="1007186" y="0"/>
                  </a:lnTo>
                  <a:lnTo>
                    <a:pt x="992365" y="0"/>
                  </a:lnTo>
                  <a:lnTo>
                    <a:pt x="992365" y="14808"/>
                  </a:lnTo>
                  <a:lnTo>
                    <a:pt x="992365" y="29629"/>
                  </a:lnTo>
                  <a:lnTo>
                    <a:pt x="1007186" y="29629"/>
                  </a:lnTo>
                  <a:lnTo>
                    <a:pt x="1021994" y="29629"/>
                  </a:lnTo>
                  <a:lnTo>
                    <a:pt x="102199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99323" y="5444832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29" y="14808"/>
                  </a:lnTo>
                  <a:lnTo>
                    <a:pt x="29629" y="29616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48120" y="29616"/>
                  </a:moveTo>
                  <a:lnTo>
                    <a:pt x="133299" y="29616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48120" y="44424"/>
                  </a:lnTo>
                  <a:lnTo>
                    <a:pt x="148120" y="29616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48120" y="14808"/>
                  </a:lnTo>
                  <a:lnTo>
                    <a:pt x="148120" y="29616"/>
                  </a:lnTo>
                  <a:lnTo>
                    <a:pt x="162928" y="29616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22173" y="14808"/>
                  </a:moveTo>
                  <a:lnTo>
                    <a:pt x="207365" y="14808"/>
                  </a:lnTo>
                  <a:lnTo>
                    <a:pt x="207365" y="29616"/>
                  </a:lnTo>
                  <a:lnTo>
                    <a:pt x="207365" y="44424"/>
                  </a:lnTo>
                  <a:lnTo>
                    <a:pt x="222173" y="44424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1022350" h="44450">
                  <a:moveTo>
                    <a:pt x="251802" y="14808"/>
                  </a:moveTo>
                  <a:lnTo>
                    <a:pt x="236994" y="14808"/>
                  </a:lnTo>
                  <a:lnTo>
                    <a:pt x="236994" y="29616"/>
                  </a:lnTo>
                  <a:lnTo>
                    <a:pt x="236994" y="44424"/>
                  </a:lnTo>
                  <a:lnTo>
                    <a:pt x="251802" y="44424"/>
                  </a:lnTo>
                  <a:lnTo>
                    <a:pt x="251802" y="29616"/>
                  </a:lnTo>
                  <a:lnTo>
                    <a:pt x="251802" y="14808"/>
                  </a:lnTo>
                  <a:close/>
                </a:path>
                <a:path w="1022350" h="44450">
                  <a:moveTo>
                    <a:pt x="311048" y="14808"/>
                  </a:moveTo>
                  <a:lnTo>
                    <a:pt x="296240" y="14808"/>
                  </a:lnTo>
                  <a:lnTo>
                    <a:pt x="281432" y="14808"/>
                  </a:lnTo>
                  <a:lnTo>
                    <a:pt x="281432" y="29616"/>
                  </a:lnTo>
                  <a:lnTo>
                    <a:pt x="296240" y="29616"/>
                  </a:lnTo>
                  <a:lnTo>
                    <a:pt x="311048" y="29616"/>
                  </a:lnTo>
                  <a:lnTo>
                    <a:pt x="311048" y="14808"/>
                  </a:lnTo>
                  <a:close/>
                </a:path>
                <a:path w="1022350" h="44450">
                  <a:moveTo>
                    <a:pt x="355485" y="29616"/>
                  </a:moveTo>
                  <a:lnTo>
                    <a:pt x="340677" y="29616"/>
                  </a:lnTo>
                  <a:lnTo>
                    <a:pt x="325869" y="29616"/>
                  </a:lnTo>
                  <a:lnTo>
                    <a:pt x="311048" y="29616"/>
                  </a:lnTo>
                  <a:lnTo>
                    <a:pt x="311048" y="44424"/>
                  </a:lnTo>
                  <a:lnTo>
                    <a:pt x="325869" y="44424"/>
                  </a:lnTo>
                  <a:lnTo>
                    <a:pt x="340677" y="44424"/>
                  </a:lnTo>
                  <a:lnTo>
                    <a:pt x="355485" y="44424"/>
                  </a:lnTo>
                  <a:lnTo>
                    <a:pt x="355485" y="29616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29616"/>
                  </a:lnTo>
                  <a:lnTo>
                    <a:pt x="385102" y="29616"/>
                  </a:lnTo>
                  <a:lnTo>
                    <a:pt x="385102" y="44424"/>
                  </a:lnTo>
                  <a:lnTo>
                    <a:pt x="399923" y="44424"/>
                  </a:lnTo>
                  <a:lnTo>
                    <a:pt x="414718" y="44424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73976" y="0"/>
                  </a:moveTo>
                  <a:lnTo>
                    <a:pt x="459168" y="0"/>
                  </a:lnTo>
                  <a:lnTo>
                    <a:pt x="444347" y="0"/>
                  </a:lnTo>
                  <a:lnTo>
                    <a:pt x="444347" y="14808"/>
                  </a:lnTo>
                  <a:lnTo>
                    <a:pt x="444347" y="29616"/>
                  </a:lnTo>
                  <a:lnTo>
                    <a:pt x="429539" y="29616"/>
                  </a:lnTo>
                  <a:lnTo>
                    <a:pt x="429539" y="44424"/>
                  </a:lnTo>
                  <a:lnTo>
                    <a:pt x="444347" y="44424"/>
                  </a:lnTo>
                  <a:lnTo>
                    <a:pt x="459168" y="44424"/>
                  </a:lnTo>
                  <a:lnTo>
                    <a:pt x="473976" y="44424"/>
                  </a:lnTo>
                  <a:lnTo>
                    <a:pt x="473976" y="29616"/>
                  </a:lnTo>
                  <a:lnTo>
                    <a:pt x="473976" y="14808"/>
                  </a:lnTo>
                  <a:lnTo>
                    <a:pt x="473976" y="0"/>
                  </a:lnTo>
                  <a:close/>
                </a:path>
                <a:path w="1022350" h="44450">
                  <a:moveTo>
                    <a:pt x="503593" y="29616"/>
                  </a:moveTo>
                  <a:lnTo>
                    <a:pt x="488784" y="29616"/>
                  </a:lnTo>
                  <a:lnTo>
                    <a:pt x="488784" y="44424"/>
                  </a:lnTo>
                  <a:lnTo>
                    <a:pt x="503593" y="44424"/>
                  </a:lnTo>
                  <a:lnTo>
                    <a:pt x="503593" y="29616"/>
                  </a:lnTo>
                  <a:close/>
                </a:path>
                <a:path w="1022350" h="44450">
                  <a:moveTo>
                    <a:pt x="533222" y="0"/>
                  </a:moveTo>
                  <a:lnTo>
                    <a:pt x="518414" y="0"/>
                  </a:lnTo>
                  <a:lnTo>
                    <a:pt x="503593" y="0"/>
                  </a:lnTo>
                  <a:lnTo>
                    <a:pt x="503593" y="14808"/>
                  </a:lnTo>
                  <a:lnTo>
                    <a:pt x="518414" y="14808"/>
                  </a:lnTo>
                  <a:lnTo>
                    <a:pt x="518414" y="29616"/>
                  </a:lnTo>
                  <a:lnTo>
                    <a:pt x="518414" y="44424"/>
                  </a:lnTo>
                  <a:lnTo>
                    <a:pt x="533222" y="44424"/>
                  </a:lnTo>
                  <a:lnTo>
                    <a:pt x="533222" y="29616"/>
                  </a:lnTo>
                  <a:lnTo>
                    <a:pt x="533222" y="14808"/>
                  </a:lnTo>
                  <a:lnTo>
                    <a:pt x="533222" y="0"/>
                  </a:lnTo>
                  <a:close/>
                </a:path>
                <a:path w="1022350" h="44450">
                  <a:moveTo>
                    <a:pt x="592467" y="0"/>
                  </a:moveTo>
                  <a:lnTo>
                    <a:pt x="577659" y="0"/>
                  </a:lnTo>
                  <a:lnTo>
                    <a:pt x="562838" y="0"/>
                  </a:lnTo>
                  <a:lnTo>
                    <a:pt x="548030" y="0"/>
                  </a:lnTo>
                  <a:lnTo>
                    <a:pt x="548030" y="14808"/>
                  </a:lnTo>
                  <a:lnTo>
                    <a:pt x="562838" y="14808"/>
                  </a:lnTo>
                  <a:lnTo>
                    <a:pt x="562838" y="29616"/>
                  </a:lnTo>
                  <a:lnTo>
                    <a:pt x="548030" y="29616"/>
                  </a:lnTo>
                  <a:lnTo>
                    <a:pt x="548030" y="44424"/>
                  </a:lnTo>
                  <a:lnTo>
                    <a:pt x="562838" y="44424"/>
                  </a:lnTo>
                  <a:lnTo>
                    <a:pt x="577659" y="44424"/>
                  </a:lnTo>
                  <a:lnTo>
                    <a:pt x="592467" y="44424"/>
                  </a:lnTo>
                  <a:lnTo>
                    <a:pt x="592467" y="29616"/>
                  </a:lnTo>
                  <a:lnTo>
                    <a:pt x="577659" y="29616"/>
                  </a:lnTo>
                  <a:lnTo>
                    <a:pt x="577659" y="14808"/>
                  </a:lnTo>
                  <a:lnTo>
                    <a:pt x="592467" y="14808"/>
                  </a:lnTo>
                  <a:lnTo>
                    <a:pt x="592467" y="0"/>
                  </a:lnTo>
                  <a:close/>
                </a:path>
                <a:path w="1022350" h="44450">
                  <a:moveTo>
                    <a:pt x="622084" y="29616"/>
                  </a:moveTo>
                  <a:lnTo>
                    <a:pt x="607275" y="29616"/>
                  </a:lnTo>
                  <a:lnTo>
                    <a:pt x="607275" y="44424"/>
                  </a:lnTo>
                  <a:lnTo>
                    <a:pt x="622084" y="44424"/>
                  </a:lnTo>
                  <a:lnTo>
                    <a:pt x="622084" y="29616"/>
                  </a:lnTo>
                  <a:close/>
                </a:path>
                <a:path w="1022350" h="44450">
                  <a:moveTo>
                    <a:pt x="622084" y="0"/>
                  </a:moveTo>
                  <a:lnTo>
                    <a:pt x="607275" y="0"/>
                  </a:lnTo>
                  <a:lnTo>
                    <a:pt x="607275" y="14808"/>
                  </a:lnTo>
                  <a:lnTo>
                    <a:pt x="622084" y="14808"/>
                  </a:lnTo>
                  <a:lnTo>
                    <a:pt x="622084" y="0"/>
                  </a:lnTo>
                  <a:close/>
                </a:path>
                <a:path w="1022350" h="44450">
                  <a:moveTo>
                    <a:pt x="651713" y="14808"/>
                  </a:moveTo>
                  <a:lnTo>
                    <a:pt x="636905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51713" y="29616"/>
                  </a:lnTo>
                  <a:lnTo>
                    <a:pt x="651713" y="14808"/>
                  </a:lnTo>
                  <a:close/>
                </a:path>
                <a:path w="1022350" h="44450">
                  <a:moveTo>
                    <a:pt x="740575" y="0"/>
                  </a:moveTo>
                  <a:lnTo>
                    <a:pt x="740575" y="0"/>
                  </a:lnTo>
                  <a:lnTo>
                    <a:pt x="651713" y="0"/>
                  </a:lnTo>
                  <a:lnTo>
                    <a:pt x="651713" y="14808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58" y="29616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22350" h="44450">
                  <a:moveTo>
                    <a:pt x="799820" y="0"/>
                  </a:moveTo>
                  <a:lnTo>
                    <a:pt x="785012" y="0"/>
                  </a:lnTo>
                  <a:lnTo>
                    <a:pt x="785012" y="14808"/>
                  </a:lnTo>
                  <a:lnTo>
                    <a:pt x="770204" y="14808"/>
                  </a:lnTo>
                  <a:lnTo>
                    <a:pt x="755383" y="14808"/>
                  </a:lnTo>
                  <a:lnTo>
                    <a:pt x="755383" y="29616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99820" y="29616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1022350" h="44450">
                  <a:moveTo>
                    <a:pt x="844257" y="0"/>
                  </a:moveTo>
                  <a:lnTo>
                    <a:pt x="829449" y="0"/>
                  </a:lnTo>
                  <a:lnTo>
                    <a:pt x="829449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49" y="29616"/>
                  </a:lnTo>
                  <a:lnTo>
                    <a:pt x="844257" y="29616"/>
                  </a:lnTo>
                  <a:lnTo>
                    <a:pt x="844257" y="14808"/>
                  </a:lnTo>
                  <a:lnTo>
                    <a:pt x="844257" y="0"/>
                  </a:lnTo>
                  <a:close/>
                </a:path>
                <a:path w="1022350" h="44450">
                  <a:moveTo>
                    <a:pt x="888695" y="0"/>
                  </a:moveTo>
                  <a:lnTo>
                    <a:pt x="873874" y="0"/>
                  </a:lnTo>
                  <a:lnTo>
                    <a:pt x="859066" y="0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88695" y="14808"/>
                  </a:lnTo>
                  <a:lnTo>
                    <a:pt x="888695" y="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311" y="0"/>
                  </a:lnTo>
                  <a:lnTo>
                    <a:pt x="903503" y="0"/>
                  </a:lnTo>
                  <a:lnTo>
                    <a:pt x="903503" y="14808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47940" y="14808"/>
                  </a:lnTo>
                  <a:lnTo>
                    <a:pt x="947940" y="29616"/>
                  </a:lnTo>
                  <a:lnTo>
                    <a:pt x="962748" y="29616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57" y="0"/>
                  </a:ln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94" y="14808"/>
                  </a:moveTo>
                  <a:lnTo>
                    <a:pt x="1007186" y="14808"/>
                  </a:lnTo>
                  <a:lnTo>
                    <a:pt x="1007186" y="29616"/>
                  </a:lnTo>
                  <a:lnTo>
                    <a:pt x="1021994" y="29616"/>
                  </a:lnTo>
                  <a:lnTo>
                    <a:pt x="102199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99323" y="5474448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37" y="29629"/>
                  </a:moveTo>
                  <a:lnTo>
                    <a:pt x="29629" y="29629"/>
                  </a:lnTo>
                  <a:lnTo>
                    <a:pt x="29629" y="14808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1007744" h="44450">
                  <a:moveTo>
                    <a:pt x="103682" y="29629"/>
                  </a:moveTo>
                  <a:lnTo>
                    <a:pt x="88874" y="29629"/>
                  </a:lnTo>
                  <a:lnTo>
                    <a:pt x="88874" y="14808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07744" h="44450">
                  <a:moveTo>
                    <a:pt x="162928" y="14808"/>
                  </a:moveTo>
                  <a:lnTo>
                    <a:pt x="148120" y="14808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62928" y="14808"/>
                  </a:lnTo>
                  <a:close/>
                </a:path>
                <a:path w="1007744" h="44450">
                  <a:moveTo>
                    <a:pt x="177723" y="29629"/>
                  </a:moveTo>
                  <a:lnTo>
                    <a:pt x="162928" y="29629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29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29"/>
                  </a:lnTo>
                  <a:lnTo>
                    <a:pt x="192544" y="29629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73" y="29629"/>
                  </a:moveTo>
                  <a:lnTo>
                    <a:pt x="207365" y="29629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22173" y="29629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73" y="14808"/>
                  </a:lnTo>
                  <a:lnTo>
                    <a:pt x="222173" y="29629"/>
                  </a:lnTo>
                  <a:lnTo>
                    <a:pt x="236982" y="29629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251802" y="14808"/>
                  </a:moveTo>
                  <a:lnTo>
                    <a:pt x="236994" y="14808"/>
                  </a:lnTo>
                  <a:lnTo>
                    <a:pt x="236994" y="29629"/>
                  </a:lnTo>
                  <a:lnTo>
                    <a:pt x="251802" y="29629"/>
                  </a:lnTo>
                  <a:lnTo>
                    <a:pt x="251802" y="14808"/>
                  </a:lnTo>
                  <a:close/>
                </a:path>
                <a:path w="1007744" h="44450">
                  <a:moveTo>
                    <a:pt x="266623" y="29629"/>
                  </a:moveTo>
                  <a:lnTo>
                    <a:pt x="251802" y="29629"/>
                  </a:lnTo>
                  <a:lnTo>
                    <a:pt x="251802" y="44437"/>
                  </a:lnTo>
                  <a:lnTo>
                    <a:pt x="266623" y="44437"/>
                  </a:lnTo>
                  <a:lnTo>
                    <a:pt x="266623" y="29629"/>
                  </a:lnTo>
                  <a:close/>
                </a:path>
                <a:path w="1007744" h="44450">
                  <a:moveTo>
                    <a:pt x="296240" y="29629"/>
                  </a:moveTo>
                  <a:lnTo>
                    <a:pt x="281432" y="29629"/>
                  </a:lnTo>
                  <a:lnTo>
                    <a:pt x="281432" y="44437"/>
                  </a:lnTo>
                  <a:lnTo>
                    <a:pt x="296240" y="44437"/>
                  </a:lnTo>
                  <a:lnTo>
                    <a:pt x="296240" y="29629"/>
                  </a:lnTo>
                  <a:close/>
                </a:path>
                <a:path w="1007744" h="44450">
                  <a:moveTo>
                    <a:pt x="325869" y="14808"/>
                  </a:moveTo>
                  <a:lnTo>
                    <a:pt x="311048" y="14808"/>
                  </a:lnTo>
                  <a:lnTo>
                    <a:pt x="296240" y="14808"/>
                  </a:lnTo>
                  <a:lnTo>
                    <a:pt x="296240" y="29629"/>
                  </a:lnTo>
                  <a:lnTo>
                    <a:pt x="311048" y="29629"/>
                  </a:lnTo>
                  <a:lnTo>
                    <a:pt x="325869" y="29629"/>
                  </a:lnTo>
                  <a:lnTo>
                    <a:pt x="325869" y="14808"/>
                  </a:lnTo>
                  <a:close/>
                </a:path>
                <a:path w="1007744" h="44450">
                  <a:moveTo>
                    <a:pt x="340677" y="29629"/>
                  </a:moveTo>
                  <a:lnTo>
                    <a:pt x="325869" y="29629"/>
                  </a:lnTo>
                  <a:lnTo>
                    <a:pt x="325869" y="44437"/>
                  </a:lnTo>
                  <a:lnTo>
                    <a:pt x="340677" y="44437"/>
                  </a:lnTo>
                  <a:lnTo>
                    <a:pt x="340677" y="29629"/>
                  </a:lnTo>
                  <a:close/>
                </a:path>
                <a:path w="1007744" h="44450">
                  <a:moveTo>
                    <a:pt x="355485" y="14808"/>
                  </a:moveTo>
                  <a:lnTo>
                    <a:pt x="340677" y="14808"/>
                  </a:lnTo>
                  <a:lnTo>
                    <a:pt x="340677" y="29629"/>
                  </a:lnTo>
                  <a:lnTo>
                    <a:pt x="355485" y="29629"/>
                  </a:lnTo>
                  <a:lnTo>
                    <a:pt x="355485" y="14808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85102" y="14808"/>
                  </a:lnTo>
                  <a:lnTo>
                    <a:pt x="370293" y="14808"/>
                  </a:lnTo>
                  <a:lnTo>
                    <a:pt x="370293" y="29629"/>
                  </a:lnTo>
                  <a:lnTo>
                    <a:pt x="370293" y="44437"/>
                  </a:lnTo>
                  <a:lnTo>
                    <a:pt x="385102" y="44437"/>
                  </a:lnTo>
                  <a:lnTo>
                    <a:pt x="385102" y="29629"/>
                  </a:lnTo>
                  <a:lnTo>
                    <a:pt x="399923" y="29629"/>
                  </a:lnTo>
                  <a:lnTo>
                    <a:pt x="414718" y="29629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459168" y="14808"/>
                  </a:moveTo>
                  <a:lnTo>
                    <a:pt x="444347" y="14808"/>
                  </a:lnTo>
                  <a:lnTo>
                    <a:pt x="429539" y="14808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44437"/>
                  </a:lnTo>
                  <a:lnTo>
                    <a:pt x="459168" y="44437"/>
                  </a:lnTo>
                  <a:lnTo>
                    <a:pt x="459168" y="29629"/>
                  </a:lnTo>
                  <a:lnTo>
                    <a:pt x="459168" y="14808"/>
                  </a:lnTo>
                  <a:close/>
                </a:path>
                <a:path w="1007744" h="44450">
                  <a:moveTo>
                    <a:pt x="518414" y="14808"/>
                  </a:moveTo>
                  <a:lnTo>
                    <a:pt x="503593" y="14808"/>
                  </a:lnTo>
                  <a:lnTo>
                    <a:pt x="503593" y="29629"/>
                  </a:lnTo>
                  <a:lnTo>
                    <a:pt x="488784" y="29629"/>
                  </a:lnTo>
                  <a:lnTo>
                    <a:pt x="488784" y="14808"/>
                  </a:lnTo>
                  <a:lnTo>
                    <a:pt x="473976" y="14808"/>
                  </a:lnTo>
                  <a:lnTo>
                    <a:pt x="473976" y="29629"/>
                  </a:lnTo>
                  <a:lnTo>
                    <a:pt x="473976" y="44437"/>
                  </a:lnTo>
                  <a:lnTo>
                    <a:pt x="488784" y="44437"/>
                  </a:lnTo>
                  <a:lnTo>
                    <a:pt x="503593" y="44437"/>
                  </a:lnTo>
                  <a:lnTo>
                    <a:pt x="518414" y="44437"/>
                  </a:lnTo>
                  <a:lnTo>
                    <a:pt x="518414" y="29629"/>
                  </a:lnTo>
                  <a:lnTo>
                    <a:pt x="518414" y="14808"/>
                  </a:lnTo>
                  <a:close/>
                </a:path>
                <a:path w="1007744" h="44450">
                  <a:moveTo>
                    <a:pt x="548030" y="29629"/>
                  </a:moveTo>
                  <a:lnTo>
                    <a:pt x="533222" y="29629"/>
                  </a:lnTo>
                  <a:lnTo>
                    <a:pt x="533222" y="44437"/>
                  </a:lnTo>
                  <a:lnTo>
                    <a:pt x="548030" y="44437"/>
                  </a:lnTo>
                  <a:lnTo>
                    <a:pt x="548030" y="29629"/>
                  </a:lnTo>
                  <a:close/>
                </a:path>
                <a:path w="1007744" h="44450">
                  <a:moveTo>
                    <a:pt x="562838" y="14808"/>
                  </a:moveTo>
                  <a:lnTo>
                    <a:pt x="548030" y="14808"/>
                  </a:lnTo>
                  <a:lnTo>
                    <a:pt x="548030" y="29629"/>
                  </a:lnTo>
                  <a:lnTo>
                    <a:pt x="562838" y="29629"/>
                  </a:lnTo>
                  <a:lnTo>
                    <a:pt x="562838" y="14808"/>
                  </a:lnTo>
                  <a:close/>
                </a:path>
                <a:path w="1007744" h="44450">
                  <a:moveTo>
                    <a:pt x="592467" y="29629"/>
                  </a:moveTo>
                  <a:lnTo>
                    <a:pt x="577659" y="29629"/>
                  </a:lnTo>
                  <a:lnTo>
                    <a:pt x="562838" y="29629"/>
                  </a:lnTo>
                  <a:lnTo>
                    <a:pt x="562838" y="44437"/>
                  </a:lnTo>
                  <a:lnTo>
                    <a:pt x="577659" y="44437"/>
                  </a:lnTo>
                  <a:lnTo>
                    <a:pt x="592467" y="44437"/>
                  </a:lnTo>
                  <a:lnTo>
                    <a:pt x="592467" y="29629"/>
                  </a:lnTo>
                  <a:close/>
                </a:path>
                <a:path w="1007744" h="44450">
                  <a:moveTo>
                    <a:pt x="607275" y="14808"/>
                  </a:moveTo>
                  <a:lnTo>
                    <a:pt x="592467" y="14808"/>
                  </a:lnTo>
                  <a:lnTo>
                    <a:pt x="592467" y="29629"/>
                  </a:lnTo>
                  <a:lnTo>
                    <a:pt x="607275" y="29629"/>
                  </a:lnTo>
                  <a:lnTo>
                    <a:pt x="607275" y="14808"/>
                  </a:lnTo>
                  <a:close/>
                </a:path>
                <a:path w="1007744" h="44450">
                  <a:moveTo>
                    <a:pt x="622084" y="0"/>
                  </a:moveTo>
                  <a:lnTo>
                    <a:pt x="607275" y="0"/>
                  </a:lnTo>
                  <a:lnTo>
                    <a:pt x="607275" y="14808"/>
                  </a:lnTo>
                  <a:lnTo>
                    <a:pt x="622084" y="14808"/>
                  </a:lnTo>
                  <a:lnTo>
                    <a:pt x="622084" y="0"/>
                  </a:lnTo>
                  <a:close/>
                </a:path>
                <a:path w="1007744" h="44450">
                  <a:moveTo>
                    <a:pt x="681329" y="0"/>
                  </a:moveTo>
                  <a:lnTo>
                    <a:pt x="666521" y="0"/>
                  </a:lnTo>
                  <a:lnTo>
                    <a:pt x="651713" y="0"/>
                  </a:lnTo>
                  <a:lnTo>
                    <a:pt x="651713" y="14808"/>
                  </a:lnTo>
                  <a:lnTo>
                    <a:pt x="636905" y="14808"/>
                  </a:lnTo>
                  <a:lnTo>
                    <a:pt x="636905" y="29629"/>
                  </a:lnTo>
                  <a:lnTo>
                    <a:pt x="622084" y="29629"/>
                  </a:lnTo>
                  <a:lnTo>
                    <a:pt x="622084" y="44437"/>
                  </a:lnTo>
                  <a:lnTo>
                    <a:pt x="636905" y="44437"/>
                  </a:lnTo>
                  <a:lnTo>
                    <a:pt x="651713" y="44437"/>
                  </a:lnTo>
                  <a:lnTo>
                    <a:pt x="651713" y="29629"/>
                  </a:lnTo>
                  <a:lnTo>
                    <a:pt x="666521" y="29629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81329" y="0"/>
                  </a:lnTo>
                  <a:close/>
                </a:path>
                <a:path w="1007744" h="44450">
                  <a:moveTo>
                    <a:pt x="696137" y="14808"/>
                  </a:moveTo>
                  <a:lnTo>
                    <a:pt x="681329" y="14808"/>
                  </a:lnTo>
                  <a:lnTo>
                    <a:pt x="681329" y="29629"/>
                  </a:lnTo>
                  <a:lnTo>
                    <a:pt x="696137" y="29629"/>
                  </a:lnTo>
                  <a:lnTo>
                    <a:pt x="696137" y="14808"/>
                  </a:lnTo>
                  <a:close/>
                </a:path>
                <a:path w="1007744" h="44450">
                  <a:moveTo>
                    <a:pt x="785012" y="29629"/>
                  </a:moveTo>
                  <a:lnTo>
                    <a:pt x="770204" y="29629"/>
                  </a:lnTo>
                  <a:lnTo>
                    <a:pt x="770204" y="14808"/>
                  </a:lnTo>
                  <a:lnTo>
                    <a:pt x="770204" y="0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66" y="14808"/>
                  </a:lnTo>
                  <a:lnTo>
                    <a:pt x="725766" y="29629"/>
                  </a:lnTo>
                  <a:lnTo>
                    <a:pt x="710958" y="29629"/>
                  </a:lnTo>
                  <a:lnTo>
                    <a:pt x="696137" y="29629"/>
                  </a:lnTo>
                  <a:lnTo>
                    <a:pt x="696137" y="44437"/>
                  </a:lnTo>
                  <a:lnTo>
                    <a:pt x="710958" y="44437"/>
                  </a:lnTo>
                  <a:lnTo>
                    <a:pt x="725766" y="44437"/>
                  </a:lnTo>
                  <a:lnTo>
                    <a:pt x="740575" y="44437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204" y="44437"/>
                  </a:lnTo>
                  <a:lnTo>
                    <a:pt x="785012" y="44437"/>
                  </a:lnTo>
                  <a:lnTo>
                    <a:pt x="785012" y="29629"/>
                  </a:lnTo>
                  <a:close/>
                </a:path>
                <a:path w="1007744" h="44450">
                  <a:moveTo>
                    <a:pt x="814616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29629"/>
                  </a:lnTo>
                  <a:lnTo>
                    <a:pt x="799820" y="44437"/>
                  </a:lnTo>
                  <a:lnTo>
                    <a:pt x="814616" y="44437"/>
                  </a:lnTo>
                  <a:lnTo>
                    <a:pt x="814616" y="29629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07744" h="44450">
                  <a:moveTo>
                    <a:pt x="829449" y="14808"/>
                  </a:moveTo>
                  <a:lnTo>
                    <a:pt x="814628" y="14808"/>
                  </a:lnTo>
                  <a:lnTo>
                    <a:pt x="814628" y="29629"/>
                  </a:lnTo>
                  <a:lnTo>
                    <a:pt x="829449" y="29629"/>
                  </a:lnTo>
                  <a:lnTo>
                    <a:pt x="829449" y="14808"/>
                  </a:lnTo>
                  <a:close/>
                </a:path>
                <a:path w="1007744" h="44450">
                  <a:moveTo>
                    <a:pt x="888695" y="14808"/>
                  </a:moveTo>
                  <a:lnTo>
                    <a:pt x="873874" y="14808"/>
                  </a:lnTo>
                  <a:lnTo>
                    <a:pt x="873874" y="0"/>
                  </a:lnTo>
                  <a:lnTo>
                    <a:pt x="859066" y="0"/>
                  </a:lnTo>
                  <a:lnTo>
                    <a:pt x="859066" y="14808"/>
                  </a:lnTo>
                  <a:lnTo>
                    <a:pt x="844257" y="14808"/>
                  </a:lnTo>
                  <a:lnTo>
                    <a:pt x="844257" y="29629"/>
                  </a:lnTo>
                  <a:lnTo>
                    <a:pt x="859066" y="29629"/>
                  </a:lnTo>
                  <a:lnTo>
                    <a:pt x="873874" y="29629"/>
                  </a:lnTo>
                  <a:lnTo>
                    <a:pt x="888695" y="29629"/>
                  </a:lnTo>
                  <a:lnTo>
                    <a:pt x="888695" y="14808"/>
                  </a:lnTo>
                  <a:close/>
                </a:path>
                <a:path w="1007744" h="44450">
                  <a:moveTo>
                    <a:pt x="903503" y="0"/>
                  </a:moveTo>
                  <a:lnTo>
                    <a:pt x="888695" y="0"/>
                  </a:lnTo>
                  <a:lnTo>
                    <a:pt x="888695" y="14808"/>
                  </a:lnTo>
                  <a:lnTo>
                    <a:pt x="903503" y="14808"/>
                  </a:lnTo>
                  <a:lnTo>
                    <a:pt x="903503" y="0"/>
                  </a:lnTo>
                  <a:close/>
                </a:path>
                <a:path w="1007744" h="44450">
                  <a:moveTo>
                    <a:pt x="918311" y="14808"/>
                  </a:moveTo>
                  <a:lnTo>
                    <a:pt x="903503" y="14808"/>
                  </a:lnTo>
                  <a:lnTo>
                    <a:pt x="903503" y="29629"/>
                  </a:lnTo>
                  <a:lnTo>
                    <a:pt x="918311" y="29629"/>
                  </a:lnTo>
                  <a:lnTo>
                    <a:pt x="918311" y="14808"/>
                  </a:lnTo>
                  <a:close/>
                </a:path>
                <a:path w="1007744" h="44450">
                  <a:moveTo>
                    <a:pt x="933119" y="0"/>
                  </a:moveTo>
                  <a:lnTo>
                    <a:pt x="918311" y="0"/>
                  </a:lnTo>
                  <a:lnTo>
                    <a:pt x="918311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07744" h="44450">
                  <a:moveTo>
                    <a:pt x="962748" y="14808"/>
                  </a:moveTo>
                  <a:lnTo>
                    <a:pt x="947940" y="14808"/>
                  </a:lnTo>
                  <a:lnTo>
                    <a:pt x="947940" y="29629"/>
                  </a:lnTo>
                  <a:lnTo>
                    <a:pt x="962748" y="29629"/>
                  </a:lnTo>
                  <a:lnTo>
                    <a:pt x="962748" y="14808"/>
                  </a:lnTo>
                  <a:close/>
                </a:path>
                <a:path w="1007744" h="44450">
                  <a:moveTo>
                    <a:pt x="1007186" y="0"/>
                  </a:moveTo>
                  <a:lnTo>
                    <a:pt x="992365" y="0"/>
                  </a:lnTo>
                  <a:lnTo>
                    <a:pt x="977557" y="0"/>
                  </a:lnTo>
                  <a:lnTo>
                    <a:pt x="977557" y="14808"/>
                  </a:lnTo>
                  <a:lnTo>
                    <a:pt x="992365" y="14808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99323" y="5504078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44437" y="29616"/>
                  </a:moveTo>
                  <a:lnTo>
                    <a:pt x="29629" y="29616"/>
                  </a:lnTo>
                  <a:lnTo>
                    <a:pt x="29629" y="14808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44437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77723" y="29616"/>
                  </a:moveTo>
                  <a:lnTo>
                    <a:pt x="162928" y="29616"/>
                  </a:lnTo>
                  <a:lnTo>
                    <a:pt x="162928" y="14808"/>
                  </a:lnTo>
                  <a:lnTo>
                    <a:pt x="148120" y="14808"/>
                  </a:lnTo>
                  <a:lnTo>
                    <a:pt x="148120" y="29616"/>
                  </a:lnTo>
                  <a:lnTo>
                    <a:pt x="148120" y="44424"/>
                  </a:lnTo>
                  <a:lnTo>
                    <a:pt x="162928" y="44424"/>
                  </a:lnTo>
                  <a:lnTo>
                    <a:pt x="177723" y="44424"/>
                  </a:lnTo>
                  <a:lnTo>
                    <a:pt x="177723" y="29616"/>
                  </a:lnTo>
                  <a:close/>
                </a:path>
                <a:path w="1022350" h="44450">
                  <a:moveTo>
                    <a:pt x="222173" y="14808"/>
                  </a:moveTo>
                  <a:lnTo>
                    <a:pt x="207365" y="14808"/>
                  </a:lnTo>
                  <a:lnTo>
                    <a:pt x="207365" y="29616"/>
                  </a:lnTo>
                  <a:lnTo>
                    <a:pt x="207365" y="44424"/>
                  </a:lnTo>
                  <a:lnTo>
                    <a:pt x="222173" y="44424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1022350" h="44450">
                  <a:moveTo>
                    <a:pt x="281432" y="14808"/>
                  </a:moveTo>
                  <a:lnTo>
                    <a:pt x="266623" y="14808"/>
                  </a:lnTo>
                  <a:lnTo>
                    <a:pt x="251802" y="14808"/>
                  </a:lnTo>
                  <a:lnTo>
                    <a:pt x="236994" y="14808"/>
                  </a:lnTo>
                  <a:lnTo>
                    <a:pt x="236994" y="29616"/>
                  </a:lnTo>
                  <a:lnTo>
                    <a:pt x="251802" y="29616"/>
                  </a:lnTo>
                  <a:lnTo>
                    <a:pt x="266623" y="29616"/>
                  </a:lnTo>
                  <a:lnTo>
                    <a:pt x="281432" y="29616"/>
                  </a:lnTo>
                  <a:lnTo>
                    <a:pt x="281432" y="14808"/>
                  </a:lnTo>
                  <a:close/>
                </a:path>
                <a:path w="1022350" h="44450">
                  <a:moveTo>
                    <a:pt x="340677" y="29616"/>
                  </a:moveTo>
                  <a:lnTo>
                    <a:pt x="325869" y="29616"/>
                  </a:lnTo>
                  <a:lnTo>
                    <a:pt x="325869" y="14808"/>
                  </a:lnTo>
                  <a:lnTo>
                    <a:pt x="311048" y="14808"/>
                  </a:lnTo>
                  <a:lnTo>
                    <a:pt x="296240" y="14808"/>
                  </a:lnTo>
                  <a:lnTo>
                    <a:pt x="296240" y="29616"/>
                  </a:lnTo>
                  <a:lnTo>
                    <a:pt x="281432" y="29616"/>
                  </a:lnTo>
                  <a:lnTo>
                    <a:pt x="281432" y="44424"/>
                  </a:lnTo>
                  <a:lnTo>
                    <a:pt x="296240" y="44424"/>
                  </a:lnTo>
                  <a:lnTo>
                    <a:pt x="311048" y="44424"/>
                  </a:lnTo>
                  <a:lnTo>
                    <a:pt x="325869" y="44424"/>
                  </a:lnTo>
                  <a:lnTo>
                    <a:pt x="340677" y="44424"/>
                  </a:lnTo>
                  <a:lnTo>
                    <a:pt x="340677" y="29616"/>
                  </a:lnTo>
                  <a:close/>
                </a:path>
                <a:path w="1022350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40677" y="14808"/>
                  </a:lnTo>
                  <a:lnTo>
                    <a:pt x="340677" y="29616"/>
                  </a:lnTo>
                  <a:lnTo>
                    <a:pt x="355485" y="29616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1022350" h="44450">
                  <a:moveTo>
                    <a:pt x="385102" y="29616"/>
                  </a:moveTo>
                  <a:lnTo>
                    <a:pt x="370293" y="29616"/>
                  </a:lnTo>
                  <a:lnTo>
                    <a:pt x="370293" y="44424"/>
                  </a:lnTo>
                  <a:lnTo>
                    <a:pt x="385102" y="44424"/>
                  </a:lnTo>
                  <a:lnTo>
                    <a:pt x="385102" y="29616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85102" y="14808"/>
                  </a:lnTo>
                  <a:lnTo>
                    <a:pt x="385102" y="29616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59168" y="29616"/>
                  </a:moveTo>
                  <a:lnTo>
                    <a:pt x="444347" y="29616"/>
                  </a:lnTo>
                  <a:lnTo>
                    <a:pt x="429539" y="29616"/>
                  </a:lnTo>
                  <a:lnTo>
                    <a:pt x="414731" y="29616"/>
                  </a:lnTo>
                  <a:lnTo>
                    <a:pt x="414731" y="44424"/>
                  </a:lnTo>
                  <a:lnTo>
                    <a:pt x="429539" y="44424"/>
                  </a:lnTo>
                  <a:lnTo>
                    <a:pt x="444347" y="44424"/>
                  </a:lnTo>
                  <a:lnTo>
                    <a:pt x="459168" y="44424"/>
                  </a:lnTo>
                  <a:lnTo>
                    <a:pt x="459168" y="29616"/>
                  </a:lnTo>
                  <a:close/>
                </a:path>
                <a:path w="1022350" h="44450">
                  <a:moveTo>
                    <a:pt x="533222" y="29616"/>
                  </a:moveTo>
                  <a:lnTo>
                    <a:pt x="518414" y="29616"/>
                  </a:lnTo>
                  <a:lnTo>
                    <a:pt x="518414" y="14808"/>
                  </a:lnTo>
                  <a:lnTo>
                    <a:pt x="503593" y="14808"/>
                  </a:lnTo>
                  <a:lnTo>
                    <a:pt x="503593" y="29616"/>
                  </a:lnTo>
                  <a:lnTo>
                    <a:pt x="488784" y="29616"/>
                  </a:lnTo>
                  <a:lnTo>
                    <a:pt x="488784" y="14808"/>
                  </a:lnTo>
                  <a:lnTo>
                    <a:pt x="473976" y="14808"/>
                  </a:lnTo>
                  <a:lnTo>
                    <a:pt x="473976" y="29616"/>
                  </a:lnTo>
                  <a:lnTo>
                    <a:pt x="473976" y="44424"/>
                  </a:lnTo>
                  <a:lnTo>
                    <a:pt x="488784" y="44424"/>
                  </a:lnTo>
                  <a:lnTo>
                    <a:pt x="503593" y="44424"/>
                  </a:lnTo>
                  <a:lnTo>
                    <a:pt x="518414" y="44424"/>
                  </a:lnTo>
                  <a:lnTo>
                    <a:pt x="533222" y="44424"/>
                  </a:lnTo>
                  <a:lnTo>
                    <a:pt x="533222" y="29616"/>
                  </a:lnTo>
                  <a:close/>
                </a:path>
                <a:path w="1022350" h="44450">
                  <a:moveTo>
                    <a:pt x="607275" y="29616"/>
                  </a:moveTo>
                  <a:lnTo>
                    <a:pt x="592467" y="29616"/>
                  </a:lnTo>
                  <a:lnTo>
                    <a:pt x="577659" y="29616"/>
                  </a:lnTo>
                  <a:lnTo>
                    <a:pt x="562838" y="29616"/>
                  </a:lnTo>
                  <a:lnTo>
                    <a:pt x="562838" y="14808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29616"/>
                  </a:lnTo>
                  <a:lnTo>
                    <a:pt x="548030" y="29616"/>
                  </a:lnTo>
                  <a:lnTo>
                    <a:pt x="548030" y="44424"/>
                  </a:lnTo>
                  <a:lnTo>
                    <a:pt x="562838" y="44424"/>
                  </a:lnTo>
                  <a:lnTo>
                    <a:pt x="577659" y="44424"/>
                  </a:lnTo>
                  <a:lnTo>
                    <a:pt x="592467" y="44424"/>
                  </a:lnTo>
                  <a:lnTo>
                    <a:pt x="607275" y="44424"/>
                  </a:lnTo>
                  <a:lnTo>
                    <a:pt x="607275" y="29616"/>
                  </a:lnTo>
                  <a:close/>
                </a:path>
                <a:path w="1022350" h="44450">
                  <a:moveTo>
                    <a:pt x="622084" y="14808"/>
                  </a:moveTo>
                  <a:lnTo>
                    <a:pt x="607275" y="14808"/>
                  </a:lnTo>
                  <a:lnTo>
                    <a:pt x="607275" y="29616"/>
                  </a:lnTo>
                  <a:lnTo>
                    <a:pt x="622084" y="29616"/>
                  </a:lnTo>
                  <a:lnTo>
                    <a:pt x="622084" y="14808"/>
                  </a:lnTo>
                  <a:close/>
                </a:path>
                <a:path w="1022350" h="44450">
                  <a:moveTo>
                    <a:pt x="651713" y="29616"/>
                  </a:moveTo>
                  <a:lnTo>
                    <a:pt x="636905" y="29616"/>
                  </a:lnTo>
                  <a:lnTo>
                    <a:pt x="622084" y="29616"/>
                  </a:lnTo>
                  <a:lnTo>
                    <a:pt x="622084" y="44424"/>
                  </a:lnTo>
                  <a:lnTo>
                    <a:pt x="636905" y="44424"/>
                  </a:lnTo>
                  <a:lnTo>
                    <a:pt x="651713" y="44424"/>
                  </a:lnTo>
                  <a:lnTo>
                    <a:pt x="651713" y="29616"/>
                  </a:lnTo>
                  <a:close/>
                </a:path>
                <a:path w="1022350" h="44450">
                  <a:moveTo>
                    <a:pt x="725766" y="29616"/>
                  </a:moveTo>
                  <a:lnTo>
                    <a:pt x="710958" y="29616"/>
                  </a:lnTo>
                  <a:lnTo>
                    <a:pt x="710958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681329" y="29616"/>
                  </a:lnTo>
                  <a:lnTo>
                    <a:pt x="681329" y="14808"/>
                  </a:lnTo>
                  <a:lnTo>
                    <a:pt x="666521" y="14808"/>
                  </a:lnTo>
                  <a:lnTo>
                    <a:pt x="651713" y="14808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66521" y="44424"/>
                  </a:lnTo>
                  <a:lnTo>
                    <a:pt x="681329" y="44424"/>
                  </a:lnTo>
                  <a:lnTo>
                    <a:pt x="696137" y="44424"/>
                  </a:lnTo>
                  <a:lnTo>
                    <a:pt x="710958" y="44424"/>
                  </a:lnTo>
                  <a:lnTo>
                    <a:pt x="725766" y="44424"/>
                  </a:lnTo>
                  <a:lnTo>
                    <a:pt x="725766" y="29616"/>
                  </a:lnTo>
                  <a:close/>
                </a:path>
                <a:path w="1022350" h="44450">
                  <a:moveTo>
                    <a:pt x="785012" y="29616"/>
                  </a:moveTo>
                  <a:lnTo>
                    <a:pt x="770204" y="29616"/>
                  </a:lnTo>
                  <a:lnTo>
                    <a:pt x="755383" y="29616"/>
                  </a:lnTo>
                  <a:lnTo>
                    <a:pt x="755383" y="44424"/>
                  </a:lnTo>
                  <a:lnTo>
                    <a:pt x="770204" y="44424"/>
                  </a:lnTo>
                  <a:lnTo>
                    <a:pt x="785012" y="44424"/>
                  </a:lnTo>
                  <a:lnTo>
                    <a:pt x="785012" y="29616"/>
                  </a:lnTo>
                  <a:close/>
                </a:path>
                <a:path w="1022350" h="44450">
                  <a:moveTo>
                    <a:pt x="814616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22350" h="44450">
                  <a:moveTo>
                    <a:pt x="844257" y="29616"/>
                  </a:moveTo>
                  <a:lnTo>
                    <a:pt x="829449" y="29616"/>
                  </a:lnTo>
                  <a:lnTo>
                    <a:pt x="814628" y="29616"/>
                  </a:lnTo>
                  <a:lnTo>
                    <a:pt x="814628" y="44424"/>
                  </a:lnTo>
                  <a:lnTo>
                    <a:pt x="829449" y="44424"/>
                  </a:lnTo>
                  <a:lnTo>
                    <a:pt x="844257" y="44424"/>
                  </a:lnTo>
                  <a:lnTo>
                    <a:pt x="844257" y="29616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66" y="0"/>
                  </a:lnTo>
                  <a:lnTo>
                    <a:pt x="844257" y="0"/>
                  </a:lnTo>
                  <a:lnTo>
                    <a:pt x="844257" y="14808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311" y="0"/>
                  </a:moveTo>
                  <a:lnTo>
                    <a:pt x="903503" y="0"/>
                  </a:lnTo>
                  <a:lnTo>
                    <a:pt x="888695" y="0"/>
                  </a:lnTo>
                  <a:lnTo>
                    <a:pt x="888695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18311" y="29616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22350" h="44450">
                  <a:moveTo>
                    <a:pt x="947940" y="14808"/>
                  </a:moveTo>
                  <a:lnTo>
                    <a:pt x="933119" y="14808"/>
                  </a:lnTo>
                  <a:lnTo>
                    <a:pt x="933119" y="29616"/>
                  </a:lnTo>
                  <a:lnTo>
                    <a:pt x="947940" y="29616"/>
                  </a:lnTo>
                  <a:lnTo>
                    <a:pt x="947940" y="14808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47940" y="14808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08"/>
                  </a:lnTo>
                  <a:lnTo>
                    <a:pt x="1007186" y="29616"/>
                  </a:lnTo>
                  <a:lnTo>
                    <a:pt x="1021994" y="29616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99323" y="553369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88874" y="14808"/>
                  </a:moveTo>
                  <a:lnTo>
                    <a:pt x="74053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29629" y="14808"/>
                  </a:lnTo>
                  <a:lnTo>
                    <a:pt x="29629" y="29629"/>
                  </a:lnTo>
                  <a:lnTo>
                    <a:pt x="14820" y="29629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88874" y="29629"/>
                  </a:lnTo>
                  <a:lnTo>
                    <a:pt x="88874" y="14808"/>
                  </a:lnTo>
                  <a:close/>
                </a:path>
                <a:path w="1022350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29"/>
                  </a:lnTo>
                  <a:lnTo>
                    <a:pt x="88874" y="29629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29629"/>
                  </a:lnTo>
                  <a:lnTo>
                    <a:pt x="148120" y="29629"/>
                  </a:lnTo>
                  <a:lnTo>
                    <a:pt x="148120" y="14808"/>
                  </a:lnTo>
                  <a:close/>
                </a:path>
                <a:path w="1022350" h="44450">
                  <a:moveTo>
                    <a:pt x="207365" y="29629"/>
                  </a:moveTo>
                  <a:lnTo>
                    <a:pt x="192544" y="29629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29"/>
                  </a:lnTo>
                  <a:close/>
                </a:path>
                <a:path w="1022350" h="44450">
                  <a:moveTo>
                    <a:pt x="222173" y="14808"/>
                  </a:moveTo>
                  <a:lnTo>
                    <a:pt x="207365" y="14808"/>
                  </a:lnTo>
                  <a:lnTo>
                    <a:pt x="207365" y="29629"/>
                  </a:lnTo>
                  <a:lnTo>
                    <a:pt x="222173" y="29629"/>
                  </a:lnTo>
                  <a:lnTo>
                    <a:pt x="222173" y="14808"/>
                  </a:lnTo>
                  <a:close/>
                </a:path>
                <a:path w="1022350" h="44450">
                  <a:moveTo>
                    <a:pt x="251802" y="29629"/>
                  </a:move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51802" y="29629"/>
                  </a:lnTo>
                  <a:close/>
                </a:path>
                <a:path w="1022350" h="44450">
                  <a:moveTo>
                    <a:pt x="266623" y="14808"/>
                  </a:moveTo>
                  <a:lnTo>
                    <a:pt x="251802" y="14808"/>
                  </a:lnTo>
                  <a:lnTo>
                    <a:pt x="251802" y="29629"/>
                  </a:lnTo>
                  <a:lnTo>
                    <a:pt x="266623" y="29629"/>
                  </a:lnTo>
                  <a:lnTo>
                    <a:pt x="266623" y="14808"/>
                  </a:lnTo>
                  <a:close/>
                </a:path>
                <a:path w="1022350" h="44450">
                  <a:moveTo>
                    <a:pt x="311048" y="29629"/>
                  </a:moveTo>
                  <a:lnTo>
                    <a:pt x="296240" y="29629"/>
                  </a:lnTo>
                  <a:lnTo>
                    <a:pt x="281432" y="29629"/>
                  </a:lnTo>
                  <a:lnTo>
                    <a:pt x="281432" y="44437"/>
                  </a:lnTo>
                  <a:lnTo>
                    <a:pt x="296240" y="44437"/>
                  </a:lnTo>
                  <a:lnTo>
                    <a:pt x="311048" y="44437"/>
                  </a:lnTo>
                  <a:lnTo>
                    <a:pt x="311048" y="29629"/>
                  </a:lnTo>
                  <a:close/>
                </a:path>
                <a:path w="1022350" h="44450">
                  <a:moveTo>
                    <a:pt x="355485" y="29629"/>
                  </a:moveTo>
                  <a:lnTo>
                    <a:pt x="340677" y="29629"/>
                  </a:lnTo>
                  <a:lnTo>
                    <a:pt x="340677" y="14808"/>
                  </a:lnTo>
                  <a:lnTo>
                    <a:pt x="325869" y="14808"/>
                  </a:lnTo>
                  <a:lnTo>
                    <a:pt x="325869" y="29629"/>
                  </a:lnTo>
                  <a:lnTo>
                    <a:pt x="325869" y="44437"/>
                  </a:lnTo>
                  <a:lnTo>
                    <a:pt x="340677" y="44437"/>
                  </a:lnTo>
                  <a:lnTo>
                    <a:pt x="355485" y="44437"/>
                  </a:lnTo>
                  <a:lnTo>
                    <a:pt x="355485" y="29629"/>
                  </a:lnTo>
                  <a:close/>
                </a:path>
                <a:path w="1022350" h="44450">
                  <a:moveTo>
                    <a:pt x="385102" y="14808"/>
                  </a:moveTo>
                  <a:lnTo>
                    <a:pt x="370293" y="14808"/>
                  </a:lnTo>
                  <a:lnTo>
                    <a:pt x="355485" y="14808"/>
                  </a:lnTo>
                  <a:lnTo>
                    <a:pt x="355485" y="29629"/>
                  </a:lnTo>
                  <a:lnTo>
                    <a:pt x="370293" y="29629"/>
                  </a:lnTo>
                  <a:lnTo>
                    <a:pt x="385102" y="29629"/>
                  </a:lnTo>
                  <a:lnTo>
                    <a:pt x="385102" y="14808"/>
                  </a:lnTo>
                  <a:close/>
                </a:path>
                <a:path w="1022350" h="44450">
                  <a:moveTo>
                    <a:pt x="399923" y="29629"/>
                  </a:moveTo>
                  <a:lnTo>
                    <a:pt x="385102" y="29629"/>
                  </a:lnTo>
                  <a:lnTo>
                    <a:pt x="385102" y="44437"/>
                  </a:lnTo>
                  <a:lnTo>
                    <a:pt x="399923" y="44437"/>
                  </a:lnTo>
                  <a:lnTo>
                    <a:pt x="399923" y="29629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29629"/>
                  </a:lnTo>
                  <a:lnTo>
                    <a:pt x="414718" y="29629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29539" y="29629"/>
                  </a:moveTo>
                  <a:lnTo>
                    <a:pt x="414731" y="29629"/>
                  </a:lnTo>
                  <a:lnTo>
                    <a:pt x="414731" y="44437"/>
                  </a:lnTo>
                  <a:lnTo>
                    <a:pt x="429539" y="44437"/>
                  </a:lnTo>
                  <a:lnTo>
                    <a:pt x="429539" y="29629"/>
                  </a:lnTo>
                  <a:close/>
                </a:path>
                <a:path w="1022350" h="44450">
                  <a:moveTo>
                    <a:pt x="459168" y="14808"/>
                  </a:moveTo>
                  <a:lnTo>
                    <a:pt x="444347" y="14808"/>
                  </a:lnTo>
                  <a:lnTo>
                    <a:pt x="444347" y="29629"/>
                  </a:lnTo>
                  <a:lnTo>
                    <a:pt x="459168" y="29629"/>
                  </a:lnTo>
                  <a:lnTo>
                    <a:pt x="459168" y="14808"/>
                  </a:lnTo>
                  <a:close/>
                </a:path>
                <a:path w="1022350" h="44450">
                  <a:moveTo>
                    <a:pt x="518414" y="29629"/>
                  </a:moveTo>
                  <a:lnTo>
                    <a:pt x="503593" y="29629"/>
                  </a:lnTo>
                  <a:lnTo>
                    <a:pt x="488784" y="29629"/>
                  </a:lnTo>
                  <a:lnTo>
                    <a:pt x="473976" y="29629"/>
                  </a:lnTo>
                  <a:lnTo>
                    <a:pt x="459168" y="29629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488784" y="44437"/>
                  </a:lnTo>
                  <a:lnTo>
                    <a:pt x="503593" y="44437"/>
                  </a:lnTo>
                  <a:lnTo>
                    <a:pt x="518414" y="44437"/>
                  </a:lnTo>
                  <a:lnTo>
                    <a:pt x="518414" y="29629"/>
                  </a:lnTo>
                  <a:close/>
                </a:path>
                <a:path w="1022350" h="44450">
                  <a:moveTo>
                    <a:pt x="548030" y="29629"/>
                  </a:moveTo>
                  <a:lnTo>
                    <a:pt x="533222" y="29629"/>
                  </a:lnTo>
                  <a:lnTo>
                    <a:pt x="533222" y="44437"/>
                  </a:lnTo>
                  <a:lnTo>
                    <a:pt x="548030" y="44437"/>
                  </a:lnTo>
                  <a:lnTo>
                    <a:pt x="548030" y="29629"/>
                  </a:lnTo>
                  <a:close/>
                </a:path>
                <a:path w="1022350" h="44450">
                  <a:moveTo>
                    <a:pt x="592467" y="29629"/>
                  </a:moveTo>
                  <a:lnTo>
                    <a:pt x="577659" y="29629"/>
                  </a:lnTo>
                  <a:lnTo>
                    <a:pt x="562838" y="29629"/>
                  </a:lnTo>
                  <a:lnTo>
                    <a:pt x="562838" y="44437"/>
                  </a:lnTo>
                  <a:lnTo>
                    <a:pt x="577659" y="44437"/>
                  </a:lnTo>
                  <a:lnTo>
                    <a:pt x="592467" y="44437"/>
                  </a:lnTo>
                  <a:lnTo>
                    <a:pt x="592467" y="29629"/>
                  </a:lnTo>
                  <a:close/>
                </a:path>
                <a:path w="1022350" h="44450">
                  <a:moveTo>
                    <a:pt x="622084" y="14808"/>
                  </a:moveTo>
                  <a:lnTo>
                    <a:pt x="607275" y="14808"/>
                  </a:lnTo>
                  <a:lnTo>
                    <a:pt x="607275" y="29629"/>
                  </a:lnTo>
                  <a:lnTo>
                    <a:pt x="622084" y="29629"/>
                  </a:lnTo>
                  <a:lnTo>
                    <a:pt x="622084" y="14808"/>
                  </a:lnTo>
                  <a:close/>
                </a:path>
                <a:path w="1022350" h="44450">
                  <a:moveTo>
                    <a:pt x="636905" y="29629"/>
                  </a:moveTo>
                  <a:lnTo>
                    <a:pt x="622084" y="29629"/>
                  </a:lnTo>
                  <a:lnTo>
                    <a:pt x="622084" y="44437"/>
                  </a:lnTo>
                  <a:lnTo>
                    <a:pt x="636905" y="44437"/>
                  </a:lnTo>
                  <a:lnTo>
                    <a:pt x="636905" y="29629"/>
                  </a:lnTo>
                  <a:close/>
                </a:path>
                <a:path w="1022350" h="44450">
                  <a:moveTo>
                    <a:pt x="725766" y="14808"/>
                  </a:moveTo>
                  <a:lnTo>
                    <a:pt x="710958" y="14808"/>
                  </a:lnTo>
                  <a:lnTo>
                    <a:pt x="710958" y="29629"/>
                  </a:lnTo>
                  <a:lnTo>
                    <a:pt x="696137" y="29629"/>
                  </a:lnTo>
                  <a:lnTo>
                    <a:pt x="696137" y="14808"/>
                  </a:lnTo>
                  <a:lnTo>
                    <a:pt x="681329" y="14808"/>
                  </a:lnTo>
                  <a:lnTo>
                    <a:pt x="681329" y="29629"/>
                  </a:lnTo>
                  <a:lnTo>
                    <a:pt x="666521" y="29629"/>
                  </a:lnTo>
                  <a:lnTo>
                    <a:pt x="666521" y="14808"/>
                  </a:lnTo>
                  <a:lnTo>
                    <a:pt x="651713" y="14808"/>
                  </a:lnTo>
                  <a:lnTo>
                    <a:pt x="651713" y="29629"/>
                  </a:lnTo>
                  <a:lnTo>
                    <a:pt x="651713" y="44437"/>
                  </a:lnTo>
                  <a:lnTo>
                    <a:pt x="725766" y="44437"/>
                  </a:lnTo>
                  <a:lnTo>
                    <a:pt x="725766" y="29629"/>
                  </a:lnTo>
                  <a:lnTo>
                    <a:pt x="725766" y="14808"/>
                  </a:lnTo>
                  <a:close/>
                </a:path>
                <a:path w="1022350" h="44450">
                  <a:moveTo>
                    <a:pt x="785012" y="14808"/>
                  </a:moveTo>
                  <a:lnTo>
                    <a:pt x="770204" y="14808"/>
                  </a:lnTo>
                  <a:lnTo>
                    <a:pt x="755383" y="14808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204" y="44437"/>
                  </a:lnTo>
                  <a:lnTo>
                    <a:pt x="770204" y="29629"/>
                  </a:lnTo>
                  <a:lnTo>
                    <a:pt x="785012" y="29629"/>
                  </a:lnTo>
                  <a:lnTo>
                    <a:pt x="785012" y="14808"/>
                  </a:lnTo>
                  <a:close/>
                </a:path>
                <a:path w="1022350" h="44450">
                  <a:moveTo>
                    <a:pt x="799820" y="29629"/>
                  </a:moveTo>
                  <a:lnTo>
                    <a:pt x="785012" y="29629"/>
                  </a:lnTo>
                  <a:lnTo>
                    <a:pt x="785012" y="44437"/>
                  </a:lnTo>
                  <a:lnTo>
                    <a:pt x="799820" y="44437"/>
                  </a:lnTo>
                  <a:lnTo>
                    <a:pt x="799820" y="29629"/>
                  </a:lnTo>
                  <a:close/>
                </a:path>
                <a:path w="1022350" h="44450">
                  <a:moveTo>
                    <a:pt x="814616" y="14808"/>
                  </a:moveTo>
                  <a:lnTo>
                    <a:pt x="799820" y="14808"/>
                  </a:lnTo>
                  <a:lnTo>
                    <a:pt x="799820" y="29629"/>
                  </a:lnTo>
                  <a:lnTo>
                    <a:pt x="814616" y="29629"/>
                  </a:lnTo>
                  <a:lnTo>
                    <a:pt x="814616" y="14808"/>
                  </a:lnTo>
                  <a:close/>
                </a:path>
                <a:path w="1022350" h="44450">
                  <a:moveTo>
                    <a:pt x="844257" y="29629"/>
                  </a:moveTo>
                  <a:lnTo>
                    <a:pt x="829449" y="29629"/>
                  </a:lnTo>
                  <a:lnTo>
                    <a:pt x="829449" y="14808"/>
                  </a:lnTo>
                  <a:lnTo>
                    <a:pt x="814628" y="14808"/>
                  </a:lnTo>
                  <a:lnTo>
                    <a:pt x="814628" y="29629"/>
                  </a:lnTo>
                  <a:lnTo>
                    <a:pt x="814628" y="44437"/>
                  </a:lnTo>
                  <a:lnTo>
                    <a:pt x="829449" y="44437"/>
                  </a:lnTo>
                  <a:lnTo>
                    <a:pt x="844257" y="44437"/>
                  </a:lnTo>
                  <a:lnTo>
                    <a:pt x="844257" y="29629"/>
                  </a:lnTo>
                  <a:close/>
                </a:path>
                <a:path w="1022350" h="44450">
                  <a:moveTo>
                    <a:pt x="903503" y="29629"/>
                  </a:moveTo>
                  <a:lnTo>
                    <a:pt x="888695" y="29629"/>
                  </a:lnTo>
                  <a:lnTo>
                    <a:pt x="888695" y="44437"/>
                  </a:lnTo>
                  <a:lnTo>
                    <a:pt x="903503" y="44437"/>
                  </a:lnTo>
                  <a:lnTo>
                    <a:pt x="903503" y="29629"/>
                  </a:lnTo>
                  <a:close/>
                </a:path>
                <a:path w="1022350" h="44450">
                  <a:moveTo>
                    <a:pt x="903503" y="0"/>
                  </a:moveTo>
                  <a:lnTo>
                    <a:pt x="903503" y="0"/>
                  </a:lnTo>
                  <a:lnTo>
                    <a:pt x="829449" y="0"/>
                  </a:lnTo>
                  <a:lnTo>
                    <a:pt x="829449" y="14808"/>
                  </a:lnTo>
                  <a:lnTo>
                    <a:pt x="844257" y="14808"/>
                  </a:lnTo>
                  <a:lnTo>
                    <a:pt x="859066" y="14808"/>
                  </a:lnTo>
                  <a:lnTo>
                    <a:pt x="873874" y="14808"/>
                  </a:lnTo>
                  <a:lnTo>
                    <a:pt x="873874" y="29629"/>
                  </a:lnTo>
                  <a:lnTo>
                    <a:pt x="888695" y="29629"/>
                  </a:lnTo>
                  <a:lnTo>
                    <a:pt x="888695" y="14808"/>
                  </a:lnTo>
                  <a:lnTo>
                    <a:pt x="903503" y="14808"/>
                  </a:lnTo>
                  <a:lnTo>
                    <a:pt x="903503" y="0"/>
                  </a:lnTo>
                  <a:close/>
                </a:path>
                <a:path w="1022350" h="44450">
                  <a:moveTo>
                    <a:pt x="918311" y="14808"/>
                  </a:moveTo>
                  <a:lnTo>
                    <a:pt x="903503" y="14808"/>
                  </a:lnTo>
                  <a:lnTo>
                    <a:pt x="903503" y="29629"/>
                  </a:lnTo>
                  <a:lnTo>
                    <a:pt x="918311" y="29629"/>
                  </a:lnTo>
                  <a:lnTo>
                    <a:pt x="918311" y="14808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33119" y="0"/>
                  </a:lnTo>
                  <a:lnTo>
                    <a:pt x="933119" y="14808"/>
                  </a:lnTo>
                  <a:lnTo>
                    <a:pt x="933119" y="29629"/>
                  </a:lnTo>
                  <a:lnTo>
                    <a:pt x="947940" y="29629"/>
                  </a:lnTo>
                  <a:lnTo>
                    <a:pt x="962748" y="29629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57" y="0"/>
                  </a:lnTo>
                  <a:lnTo>
                    <a:pt x="977557" y="14808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07186" y="14808"/>
                  </a:moveTo>
                  <a:lnTo>
                    <a:pt x="992365" y="14808"/>
                  </a:lnTo>
                  <a:lnTo>
                    <a:pt x="992365" y="29629"/>
                  </a:lnTo>
                  <a:lnTo>
                    <a:pt x="1007186" y="29629"/>
                  </a:lnTo>
                  <a:lnTo>
                    <a:pt x="1007186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699323" y="556332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44437" y="29616"/>
                  </a:moveTo>
                  <a:lnTo>
                    <a:pt x="29629" y="29616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44437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62928" y="14808"/>
                  </a:moveTo>
                  <a:lnTo>
                    <a:pt x="148120" y="14808"/>
                  </a:lnTo>
                  <a:lnTo>
                    <a:pt x="148120" y="29616"/>
                  </a:lnTo>
                  <a:lnTo>
                    <a:pt x="133299" y="29616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48120" y="44424"/>
                  </a:lnTo>
                  <a:lnTo>
                    <a:pt x="162928" y="44424"/>
                  </a:lnTo>
                  <a:lnTo>
                    <a:pt x="162928" y="29616"/>
                  </a:lnTo>
                  <a:lnTo>
                    <a:pt x="162928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96240" y="14808"/>
                  </a:moveTo>
                  <a:lnTo>
                    <a:pt x="281432" y="14808"/>
                  </a:lnTo>
                  <a:lnTo>
                    <a:pt x="266623" y="14808"/>
                  </a:lnTo>
                  <a:lnTo>
                    <a:pt x="251802" y="14808"/>
                  </a:lnTo>
                  <a:lnTo>
                    <a:pt x="236994" y="14808"/>
                  </a:lnTo>
                  <a:lnTo>
                    <a:pt x="236994" y="29616"/>
                  </a:lnTo>
                  <a:lnTo>
                    <a:pt x="236994" y="44424"/>
                  </a:lnTo>
                  <a:lnTo>
                    <a:pt x="251802" y="44424"/>
                  </a:lnTo>
                  <a:lnTo>
                    <a:pt x="266623" y="44424"/>
                  </a:lnTo>
                  <a:lnTo>
                    <a:pt x="266623" y="29616"/>
                  </a:lnTo>
                  <a:lnTo>
                    <a:pt x="281432" y="29616"/>
                  </a:lnTo>
                  <a:lnTo>
                    <a:pt x="281432" y="44424"/>
                  </a:lnTo>
                  <a:lnTo>
                    <a:pt x="296240" y="44424"/>
                  </a:lnTo>
                  <a:lnTo>
                    <a:pt x="296240" y="29616"/>
                  </a:lnTo>
                  <a:lnTo>
                    <a:pt x="296240" y="14808"/>
                  </a:lnTo>
                  <a:close/>
                </a:path>
                <a:path w="1022350" h="44450">
                  <a:moveTo>
                    <a:pt x="325869" y="14808"/>
                  </a:moveTo>
                  <a:lnTo>
                    <a:pt x="311048" y="14808"/>
                  </a:lnTo>
                  <a:lnTo>
                    <a:pt x="311048" y="29616"/>
                  </a:lnTo>
                  <a:lnTo>
                    <a:pt x="325869" y="29616"/>
                  </a:lnTo>
                  <a:lnTo>
                    <a:pt x="325869" y="14808"/>
                  </a:lnTo>
                  <a:close/>
                </a:path>
                <a:path w="1022350" h="44450">
                  <a:moveTo>
                    <a:pt x="370293" y="29616"/>
                  </a:moveTo>
                  <a:lnTo>
                    <a:pt x="355485" y="29616"/>
                  </a:lnTo>
                  <a:lnTo>
                    <a:pt x="340677" y="29616"/>
                  </a:lnTo>
                  <a:lnTo>
                    <a:pt x="325869" y="29616"/>
                  </a:lnTo>
                  <a:lnTo>
                    <a:pt x="325869" y="44424"/>
                  </a:lnTo>
                  <a:lnTo>
                    <a:pt x="340677" y="44424"/>
                  </a:lnTo>
                  <a:lnTo>
                    <a:pt x="355485" y="44424"/>
                  </a:lnTo>
                  <a:lnTo>
                    <a:pt x="370293" y="44424"/>
                  </a:lnTo>
                  <a:lnTo>
                    <a:pt x="370293" y="29616"/>
                  </a:lnTo>
                  <a:close/>
                </a:path>
                <a:path w="1022350" h="44450">
                  <a:moveTo>
                    <a:pt x="399923" y="29616"/>
                  </a:moveTo>
                  <a:lnTo>
                    <a:pt x="385102" y="29616"/>
                  </a:lnTo>
                  <a:lnTo>
                    <a:pt x="385102" y="44424"/>
                  </a:lnTo>
                  <a:lnTo>
                    <a:pt x="399923" y="44424"/>
                  </a:lnTo>
                  <a:lnTo>
                    <a:pt x="399923" y="29616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99923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44347" y="14808"/>
                  </a:move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29539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1022350" h="44450">
                  <a:moveTo>
                    <a:pt x="533222" y="29616"/>
                  </a:moveTo>
                  <a:lnTo>
                    <a:pt x="518414" y="29616"/>
                  </a:lnTo>
                  <a:lnTo>
                    <a:pt x="518414" y="14808"/>
                  </a:lnTo>
                  <a:lnTo>
                    <a:pt x="503593" y="14808"/>
                  </a:lnTo>
                  <a:lnTo>
                    <a:pt x="503593" y="29616"/>
                  </a:lnTo>
                  <a:lnTo>
                    <a:pt x="488784" y="29616"/>
                  </a:lnTo>
                  <a:lnTo>
                    <a:pt x="473976" y="29616"/>
                  </a:lnTo>
                  <a:lnTo>
                    <a:pt x="459168" y="29616"/>
                  </a:lnTo>
                  <a:lnTo>
                    <a:pt x="444347" y="29616"/>
                  </a:lnTo>
                  <a:lnTo>
                    <a:pt x="444347" y="44424"/>
                  </a:lnTo>
                  <a:lnTo>
                    <a:pt x="533222" y="44424"/>
                  </a:lnTo>
                  <a:lnTo>
                    <a:pt x="533222" y="29616"/>
                  </a:lnTo>
                  <a:close/>
                </a:path>
                <a:path w="1022350" h="44450">
                  <a:moveTo>
                    <a:pt x="577659" y="14808"/>
                  </a:moveTo>
                  <a:lnTo>
                    <a:pt x="562838" y="14808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29616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77659" y="29616"/>
                  </a:lnTo>
                  <a:lnTo>
                    <a:pt x="577659" y="14808"/>
                  </a:lnTo>
                  <a:close/>
                </a:path>
                <a:path w="1022350" h="44450">
                  <a:moveTo>
                    <a:pt x="592467" y="29616"/>
                  </a:moveTo>
                  <a:lnTo>
                    <a:pt x="577659" y="29616"/>
                  </a:lnTo>
                  <a:lnTo>
                    <a:pt x="577659" y="44424"/>
                  </a:lnTo>
                  <a:lnTo>
                    <a:pt x="592467" y="44424"/>
                  </a:lnTo>
                  <a:lnTo>
                    <a:pt x="592467" y="29616"/>
                  </a:lnTo>
                  <a:close/>
                </a:path>
                <a:path w="1022350" h="44450">
                  <a:moveTo>
                    <a:pt x="607275" y="14808"/>
                  </a:moveTo>
                  <a:lnTo>
                    <a:pt x="592467" y="14808"/>
                  </a:lnTo>
                  <a:lnTo>
                    <a:pt x="592467" y="29616"/>
                  </a:lnTo>
                  <a:lnTo>
                    <a:pt x="607275" y="29616"/>
                  </a:lnTo>
                  <a:lnTo>
                    <a:pt x="607275" y="14808"/>
                  </a:lnTo>
                  <a:close/>
                </a:path>
                <a:path w="1022350" h="44450">
                  <a:moveTo>
                    <a:pt x="622084" y="29616"/>
                  </a:moveTo>
                  <a:lnTo>
                    <a:pt x="607275" y="29616"/>
                  </a:lnTo>
                  <a:lnTo>
                    <a:pt x="607275" y="44424"/>
                  </a:lnTo>
                  <a:lnTo>
                    <a:pt x="622084" y="44424"/>
                  </a:lnTo>
                  <a:lnTo>
                    <a:pt x="622084" y="29616"/>
                  </a:lnTo>
                  <a:close/>
                </a:path>
                <a:path w="1022350" h="44450">
                  <a:moveTo>
                    <a:pt x="636905" y="14808"/>
                  </a:moveTo>
                  <a:lnTo>
                    <a:pt x="622084" y="14808"/>
                  </a:lnTo>
                  <a:lnTo>
                    <a:pt x="622084" y="29616"/>
                  </a:lnTo>
                  <a:lnTo>
                    <a:pt x="636905" y="29616"/>
                  </a:lnTo>
                  <a:lnTo>
                    <a:pt x="636905" y="14808"/>
                  </a:lnTo>
                  <a:close/>
                </a:path>
                <a:path w="1022350" h="44450">
                  <a:moveTo>
                    <a:pt x="696137" y="14808"/>
                  </a:moveTo>
                  <a:lnTo>
                    <a:pt x="681329" y="14808"/>
                  </a:lnTo>
                  <a:lnTo>
                    <a:pt x="666521" y="14808"/>
                  </a:lnTo>
                  <a:lnTo>
                    <a:pt x="651713" y="14808"/>
                  </a:lnTo>
                  <a:lnTo>
                    <a:pt x="651713" y="29616"/>
                  </a:lnTo>
                  <a:lnTo>
                    <a:pt x="666521" y="29616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696137" y="14808"/>
                  </a:lnTo>
                  <a:close/>
                </a:path>
                <a:path w="1022350" h="44450">
                  <a:moveTo>
                    <a:pt x="770204" y="14808"/>
                  </a:moveTo>
                  <a:lnTo>
                    <a:pt x="755383" y="14808"/>
                  </a:lnTo>
                  <a:lnTo>
                    <a:pt x="740575" y="14808"/>
                  </a:lnTo>
                  <a:lnTo>
                    <a:pt x="740575" y="29616"/>
                  </a:lnTo>
                  <a:lnTo>
                    <a:pt x="725766" y="29616"/>
                  </a:lnTo>
                  <a:lnTo>
                    <a:pt x="725766" y="44424"/>
                  </a:lnTo>
                  <a:lnTo>
                    <a:pt x="740575" y="44424"/>
                  </a:lnTo>
                  <a:lnTo>
                    <a:pt x="755383" y="44424"/>
                  </a:lnTo>
                  <a:lnTo>
                    <a:pt x="755383" y="29616"/>
                  </a:lnTo>
                  <a:lnTo>
                    <a:pt x="770204" y="29616"/>
                  </a:lnTo>
                  <a:lnTo>
                    <a:pt x="770204" y="14808"/>
                  </a:lnTo>
                  <a:close/>
                </a:path>
                <a:path w="1022350" h="44450">
                  <a:moveTo>
                    <a:pt x="814616" y="29616"/>
                  </a:moveTo>
                  <a:lnTo>
                    <a:pt x="799820" y="29616"/>
                  </a:lnTo>
                  <a:lnTo>
                    <a:pt x="799820" y="14808"/>
                  </a:lnTo>
                  <a:lnTo>
                    <a:pt x="785012" y="14808"/>
                  </a:lnTo>
                  <a:lnTo>
                    <a:pt x="785012" y="29616"/>
                  </a:lnTo>
                  <a:lnTo>
                    <a:pt x="785012" y="44424"/>
                  </a:lnTo>
                  <a:lnTo>
                    <a:pt x="799820" y="44424"/>
                  </a:lnTo>
                  <a:lnTo>
                    <a:pt x="814616" y="44424"/>
                  </a:lnTo>
                  <a:lnTo>
                    <a:pt x="814616" y="29616"/>
                  </a:lnTo>
                  <a:close/>
                </a:path>
                <a:path w="1022350" h="44450">
                  <a:moveTo>
                    <a:pt x="859066" y="14808"/>
                  </a:moveTo>
                  <a:lnTo>
                    <a:pt x="844257" y="14808"/>
                  </a:lnTo>
                  <a:lnTo>
                    <a:pt x="829449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14628" y="44424"/>
                  </a:lnTo>
                  <a:lnTo>
                    <a:pt x="829449" y="44424"/>
                  </a:lnTo>
                  <a:lnTo>
                    <a:pt x="844257" y="44424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59066" y="14808"/>
                  </a:lnTo>
                  <a:close/>
                </a:path>
                <a:path w="1022350" h="44450">
                  <a:moveTo>
                    <a:pt x="933119" y="14808"/>
                  </a:moveTo>
                  <a:lnTo>
                    <a:pt x="918311" y="14808"/>
                  </a:lnTo>
                  <a:lnTo>
                    <a:pt x="903503" y="14808"/>
                  </a:lnTo>
                  <a:lnTo>
                    <a:pt x="903503" y="0"/>
                  </a:lnTo>
                  <a:lnTo>
                    <a:pt x="888695" y="0"/>
                  </a:lnTo>
                  <a:lnTo>
                    <a:pt x="888695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95" y="29616"/>
                  </a:lnTo>
                  <a:lnTo>
                    <a:pt x="903503" y="29616"/>
                  </a:lnTo>
                  <a:lnTo>
                    <a:pt x="918311" y="29616"/>
                  </a:lnTo>
                  <a:lnTo>
                    <a:pt x="933119" y="29616"/>
                  </a:lnTo>
                  <a:lnTo>
                    <a:pt x="933119" y="14808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33119" y="0"/>
                  </a:lnTo>
                  <a:lnTo>
                    <a:pt x="933119" y="14808"/>
                  </a:lnTo>
                  <a:lnTo>
                    <a:pt x="947940" y="14808"/>
                  </a:lnTo>
                  <a:lnTo>
                    <a:pt x="947940" y="29616"/>
                  </a:lnTo>
                  <a:lnTo>
                    <a:pt x="947940" y="44424"/>
                  </a:lnTo>
                  <a:lnTo>
                    <a:pt x="962748" y="44424"/>
                  </a:lnTo>
                  <a:lnTo>
                    <a:pt x="962748" y="29616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57" y="0"/>
                  </a:ln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99323" y="559294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41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74053" y="29629"/>
                  </a:moveTo>
                  <a:lnTo>
                    <a:pt x="59245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1022350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62928" y="29629"/>
                  </a:lnTo>
                  <a:lnTo>
                    <a:pt x="148120" y="29629"/>
                  </a:lnTo>
                  <a:lnTo>
                    <a:pt x="133299" y="29629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29"/>
                  </a:lnTo>
                  <a:lnTo>
                    <a:pt x="103682" y="29629"/>
                  </a:lnTo>
                  <a:lnTo>
                    <a:pt x="88874" y="29629"/>
                  </a:lnTo>
                  <a:lnTo>
                    <a:pt x="88874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41"/>
                  </a:lnTo>
                  <a:lnTo>
                    <a:pt x="177723" y="14808"/>
                  </a:lnTo>
                  <a:close/>
                </a:path>
                <a:path w="1022350" h="44450">
                  <a:moveTo>
                    <a:pt x="222173" y="14808"/>
                  </a:moveTo>
                  <a:lnTo>
                    <a:pt x="207365" y="14808"/>
                  </a:lnTo>
                  <a:lnTo>
                    <a:pt x="207365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41"/>
                  </a:lnTo>
                  <a:lnTo>
                    <a:pt x="222173" y="29641"/>
                  </a:lnTo>
                  <a:lnTo>
                    <a:pt x="222173" y="14808"/>
                  </a:lnTo>
                  <a:close/>
                </a:path>
                <a:path w="1022350" h="44450">
                  <a:moveTo>
                    <a:pt x="251802" y="29629"/>
                  </a:move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51802" y="29629"/>
                  </a:lnTo>
                  <a:close/>
                </a:path>
                <a:path w="1022350" h="44450">
                  <a:moveTo>
                    <a:pt x="325869" y="14808"/>
                  </a:moveTo>
                  <a:lnTo>
                    <a:pt x="311048" y="14808"/>
                  </a:lnTo>
                  <a:lnTo>
                    <a:pt x="311048" y="29629"/>
                  </a:lnTo>
                  <a:lnTo>
                    <a:pt x="296240" y="29629"/>
                  </a:lnTo>
                  <a:lnTo>
                    <a:pt x="296240" y="14808"/>
                  </a:lnTo>
                  <a:lnTo>
                    <a:pt x="281432" y="14808"/>
                  </a:lnTo>
                  <a:lnTo>
                    <a:pt x="281432" y="29629"/>
                  </a:lnTo>
                  <a:lnTo>
                    <a:pt x="281432" y="44437"/>
                  </a:lnTo>
                  <a:lnTo>
                    <a:pt x="296240" y="44437"/>
                  </a:lnTo>
                  <a:lnTo>
                    <a:pt x="311048" y="44437"/>
                  </a:lnTo>
                  <a:lnTo>
                    <a:pt x="311048" y="29641"/>
                  </a:lnTo>
                  <a:lnTo>
                    <a:pt x="325869" y="29641"/>
                  </a:lnTo>
                  <a:lnTo>
                    <a:pt x="325869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923" y="14808"/>
                  </a:lnTo>
                  <a:lnTo>
                    <a:pt x="385102" y="14808"/>
                  </a:lnTo>
                  <a:lnTo>
                    <a:pt x="385102" y="29629"/>
                  </a:lnTo>
                  <a:lnTo>
                    <a:pt x="370293" y="29629"/>
                  </a:lnTo>
                  <a:lnTo>
                    <a:pt x="370293" y="14808"/>
                  </a:lnTo>
                  <a:lnTo>
                    <a:pt x="355485" y="14808"/>
                  </a:lnTo>
                  <a:lnTo>
                    <a:pt x="340677" y="14808"/>
                  </a:lnTo>
                  <a:lnTo>
                    <a:pt x="340677" y="29629"/>
                  </a:lnTo>
                  <a:lnTo>
                    <a:pt x="340677" y="44437"/>
                  </a:lnTo>
                  <a:lnTo>
                    <a:pt x="355485" y="44437"/>
                  </a:lnTo>
                  <a:lnTo>
                    <a:pt x="355485" y="29641"/>
                  </a:lnTo>
                  <a:lnTo>
                    <a:pt x="370293" y="29641"/>
                  </a:lnTo>
                  <a:lnTo>
                    <a:pt x="370293" y="44437"/>
                  </a:lnTo>
                  <a:lnTo>
                    <a:pt x="385102" y="44437"/>
                  </a:lnTo>
                  <a:lnTo>
                    <a:pt x="385102" y="29641"/>
                  </a:lnTo>
                  <a:lnTo>
                    <a:pt x="399923" y="29641"/>
                  </a:lnTo>
                  <a:lnTo>
                    <a:pt x="414718" y="29641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755383" y="29629"/>
                  </a:moveTo>
                  <a:lnTo>
                    <a:pt x="740575" y="29629"/>
                  </a:lnTo>
                  <a:lnTo>
                    <a:pt x="725766" y="29629"/>
                  </a:lnTo>
                  <a:lnTo>
                    <a:pt x="725766" y="14808"/>
                  </a:lnTo>
                  <a:lnTo>
                    <a:pt x="710958" y="14808"/>
                  </a:lnTo>
                  <a:lnTo>
                    <a:pt x="696137" y="14808"/>
                  </a:lnTo>
                  <a:lnTo>
                    <a:pt x="696137" y="29629"/>
                  </a:lnTo>
                  <a:lnTo>
                    <a:pt x="681329" y="29629"/>
                  </a:lnTo>
                  <a:lnTo>
                    <a:pt x="681329" y="14808"/>
                  </a:lnTo>
                  <a:lnTo>
                    <a:pt x="666521" y="14808"/>
                  </a:lnTo>
                  <a:lnTo>
                    <a:pt x="533222" y="14808"/>
                  </a:lnTo>
                  <a:lnTo>
                    <a:pt x="533222" y="29629"/>
                  </a:lnTo>
                  <a:lnTo>
                    <a:pt x="518414" y="29629"/>
                  </a:lnTo>
                  <a:lnTo>
                    <a:pt x="518414" y="14808"/>
                  </a:lnTo>
                  <a:lnTo>
                    <a:pt x="503593" y="14808"/>
                  </a:lnTo>
                  <a:lnTo>
                    <a:pt x="503593" y="29629"/>
                  </a:lnTo>
                  <a:lnTo>
                    <a:pt x="488784" y="29629"/>
                  </a:lnTo>
                  <a:lnTo>
                    <a:pt x="488784" y="14808"/>
                  </a:lnTo>
                  <a:lnTo>
                    <a:pt x="473976" y="14808"/>
                  </a:lnTo>
                  <a:lnTo>
                    <a:pt x="473976" y="29629"/>
                  </a:lnTo>
                  <a:lnTo>
                    <a:pt x="459168" y="29629"/>
                  </a:lnTo>
                  <a:lnTo>
                    <a:pt x="459168" y="14808"/>
                  </a:lnTo>
                  <a:lnTo>
                    <a:pt x="444347" y="14808"/>
                  </a:lnTo>
                  <a:lnTo>
                    <a:pt x="429539" y="14808"/>
                  </a:lnTo>
                  <a:lnTo>
                    <a:pt x="429539" y="29629"/>
                  </a:lnTo>
                  <a:lnTo>
                    <a:pt x="414731" y="29629"/>
                  </a:lnTo>
                  <a:lnTo>
                    <a:pt x="414731" y="44437"/>
                  </a:lnTo>
                  <a:lnTo>
                    <a:pt x="429539" y="44437"/>
                  </a:lnTo>
                  <a:lnTo>
                    <a:pt x="444347" y="44437"/>
                  </a:lnTo>
                  <a:lnTo>
                    <a:pt x="444347" y="29641"/>
                  </a:lnTo>
                  <a:lnTo>
                    <a:pt x="459168" y="29641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562838" y="44437"/>
                  </a:lnTo>
                  <a:lnTo>
                    <a:pt x="562838" y="29641"/>
                  </a:lnTo>
                  <a:lnTo>
                    <a:pt x="577659" y="29641"/>
                  </a:lnTo>
                  <a:lnTo>
                    <a:pt x="577659" y="44437"/>
                  </a:lnTo>
                  <a:lnTo>
                    <a:pt x="592467" y="44437"/>
                  </a:lnTo>
                  <a:lnTo>
                    <a:pt x="592467" y="29641"/>
                  </a:lnTo>
                  <a:lnTo>
                    <a:pt x="607275" y="29641"/>
                  </a:lnTo>
                  <a:lnTo>
                    <a:pt x="607275" y="44437"/>
                  </a:lnTo>
                  <a:lnTo>
                    <a:pt x="622084" y="44437"/>
                  </a:lnTo>
                  <a:lnTo>
                    <a:pt x="636905" y="44437"/>
                  </a:lnTo>
                  <a:lnTo>
                    <a:pt x="651713" y="44437"/>
                  </a:lnTo>
                  <a:lnTo>
                    <a:pt x="666521" y="44437"/>
                  </a:lnTo>
                  <a:lnTo>
                    <a:pt x="666521" y="29641"/>
                  </a:lnTo>
                  <a:lnTo>
                    <a:pt x="681329" y="29641"/>
                  </a:lnTo>
                  <a:lnTo>
                    <a:pt x="681329" y="44437"/>
                  </a:lnTo>
                  <a:lnTo>
                    <a:pt x="696137" y="44437"/>
                  </a:lnTo>
                  <a:lnTo>
                    <a:pt x="710958" y="44437"/>
                  </a:lnTo>
                  <a:lnTo>
                    <a:pt x="710958" y="29641"/>
                  </a:lnTo>
                  <a:lnTo>
                    <a:pt x="725766" y="29641"/>
                  </a:lnTo>
                  <a:lnTo>
                    <a:pt x="725766" y="44437"/>
                  </a:lnTo>
                  <a:lnTo>
                    <a:pt x="740575" y="44437"/>
                  </a:lnTo>
                  <a:lnTo>
                    <a:pt x="755383" y="44437"/>
                  </a:lnTo>
                  <a:lnTo>
                    <a:pt x="755383" y="29629"/>
                  </a:lnTo>
                  <a:close/>
                </a:path>
                <a:path w="1022350" h="44450">
                  <a:moveTo>
                    <a:pt x="814616" y="14808"/>
                  </a:moveTo>
                  <a:lnTo>
                    <a:pt x="799820" y="14808"/>
                  </a:lnTo>
                  <a:lnTo>
                    <a:pt x="785012" y="14808"/>
                  </a:lnTo>
                  <a:lnTo>
                    <a:pt x="770204" y="14808"/>
                  </a:lnTo>
                  <a:lnTo>
                    <a:pt x="770204" y="29629"/>
                  </a:lnTo>
                  <a:lnTo>
                    <a:pt x="770204" y="44437"/>
                  </a:lnTo>
                  <a:lnTo>
                    <a:pt x="785012" y="44437"/>
                  </a:lnTo>
                  <a:lnTo>
                    <a:pt x="799820" y="44437"/>
                  </a:lnTo>
                  <a:lnTo>
                    <a:pt x="799820" y="29641"/>
                  </a:lnTo>
                  <a:lnTo>
                    <a:pt x="814616" y="29641"/>
                  </a:lnTo>
                  <a:lnTo>
                    <a:pt x="814616" y="14808"/>
                  </a:lnTo>
                  <a:close/>
                </a:path>
                <a:path w="1022350" h="44450">
                  <a:moveTo>
                    <a:pt x="947940" y="14808"/>
                  </a:moveTo>
                  <a:lnTo>
                    <a:pt x="933119" y="14808"/>
                  </a:lnTo>
                  <a:lnTo>
                    <a:pt x="918311" y="14808"/>
                  </a:lnTo>
                  <a:lnTo>
                    <a:pt x="903503" y="14808"/>
                  </a:lnTo>
                  <a:lnTo>
                    <a:pt x="903503" y="29641"/>
                  </a:lnTo>
                  <a:lnTo>
                    <a:pt x="918311" y="29641"/>
                  </a:lnTo>
                  <a:lnTo>
                    <a:pt x="933119" y="29641"/>
                  </a:lnTo>
                  <a:lnTo>
                    <a:pt x="947940" y="29641"/>
                  </a:lnTo>
                  <a:lnTo>
                    <a:pt x="947940" y="14808"/>
                  </a:lnTo>
                  <a:close/>
                </a:path>
                <a:path w="1022350" h="44450">
                  <a:moveTo>
                    <a:pt x="962748" y="0"/>
                  </a:moveTo>
                  <a:lnTo>
                    <a:pt x="947940" y="0"/>
                  </a:lnTo>
                  <a:lnTo>
                    <a:pt x="947940" y="14808"/>
                  </a:lnTo>
                  <a:lnTo>
                    <a:pt x="962748" y="14808"/>
                  </a:lnTo>
                  <a:lnTo>
                    <a:pt x="962748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62748" y="14808"/>
                  </a:lnTo>
                  <a:lnTo>
                    <a:pt x="962748" y="29641"/>
                  </a:lnTo>
                  <a:lnTo>
                    <a:pt x="977557" y="29641"/>
                  </a:lnTo>
                  <a:lnTo>
                    <a:pt x="992365" y="29641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86" y="0"/>
                  </a:lnTo>
                  <a:lnTo>
                    <a:pt x="1007186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17814" y="5622569"/>
              <a:ext cx="903605" cy="44450"/>
            </a:xfrm>
            <a:custGeom>
              <a:avLst/>
              <a:gdLst/>
              <a:ahLst/>
              <a:cxnLst/>
              <a:rect l="l" t="t" r="r" b="b"/>
              <a:pathLst>
                <a:path w="903605" h="44450">
                  <a:moveTo>
                    <a:pt x="29629" y="14808"/>
                  </a:move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29629" y="44424"/>
                  </a:lnTo>
                  <a:lnTo>
                    <a:pt x="29629" y="29616"/>
                  </a:lnTo>
                  <a:lnTo>
                    <a:pt x="29629" y="14808"/>
                  </a:lnTo>
                  <a:close/>
                </a:path>
                <a:path w="903605" h="44450">
                  <a:moveTo>
                    <a:pt x="118491" y="14808"/>
                  </a:moveTo>
                  <a:lnTo>
                    <a:pt x="103682" y="14808"/>
                  </a:lnTo>
                  <a:lnTo>
                    <a:pt x="88874" y="14808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74053" y="29616"/>
                  </a:lnTo>
                  <a:lnTo>
                    <a:pt x="88874" y="29616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18491" y="14808"/>
                  </a:lnTo>
                  <a:close/>
                </a:path>
                <a:path w="903605" h="44450">
                  <a:moveTo>
                    <a:pt x="148132" y="29616"/>
                  </a:moveTo>
                  <a:lnTo>
                    <a:pt x="133311" y="29616"/>
                  </a:lnTo>
                  <a:lnTo>
                    <a:pt x="133311" y="14808"/>
                  </a:lnTo>
                  <a:lnTo>
                    <a:pt x="118503" y="14808"/>
                  </a:lnTo>
                  <a:lnTo>
                    <a:pt x="118503" y="29616"/>
                  </a:lnTo>
                  <a:lnTo>
                    <a:pt x="118503" y="44424"/>
                  </a:lnTo>
                  <a:lnTo>
                    <a:pt x="133311" y="44424"/>
                  </a:lnTo>
                  <a:lnTo>
                    <a:pt x="148132" y="44424"/>
                  </a:lnTo>
                  <a:lnTo>
                    <a:pt x="148132" y="29616"/>
                  </a:lnTo>
                  <a:close/>
                </a:path>
                <a:path w="903605" h="44450">
                  <a:moveTo>
                    <a:pt x="177749" y="14808"/>
                  </a:moveTo>
                  <a:lnTo>
                    <a:pt x="162941" y="14808"/>
                  </a:lnTo>
                  <a:lnTo>
                    <a:pt x="162941" y="29616"/>
                  </a:lnTo>
                  <a:lnTo>
                    <a:pt x="177749" y="29616"/>
                  </a:lnTo>
                  <a:lnTo>
                    <a:pt x="177749" y="14808"/>
                  </a:lnTo>
                  <a:close/>
                </a:path>
                <a:path w="903605" h="44450">
                  <a:moveTo>
                    <a:pt x="251802" y="29616"/>
                  </a:moveTo>
                  <a:lnTo>
                    <a:pt x="236994" y="29616"/>
                  </a:lnTo>
                  <a:lnTo>
                    <a:pt x="222186" y="29616"/>
                  </a:lnTo>
                  <a:lnTo>
                    <a:pt x="222186" y="14808"/>
                  </a:lnTo>
                  <a:lnTo>
                    <a:pt x="207378" y="14808"/>
                  </a:lnTo>
                  <a:lnTo>
                    <a:pt x="192557" y="14808"/>
                  </a:lnTo>
                  <a:lnTo>
                    <a:pt x="192557" y="29616"/>
                  </a:lnTo>
                  <a:lnTo>
                    <a:pt x="192557" y="44424"/>
                  </a:lnTo>
                  <a:lnTo>
                    <a:pt x="207378" y="44424"/>
                  </a:lnTo>
                  <a:lnTo>
                    <a:pt x="222186" y="44424"/>
                  </a:lnTo>
                  <a:lnTo>
                    <a:pt x="236994" y="44424"/>
                  </a:lnTo>
                  <a:lnTo>
                    <a:pt x="251802" y="44424"/>
                  </a:lnTo>
                  <a:lnTo>
                    <a:pt x="251802" y="29616"/>
                  </a:lnTo>
                  <a:close/>
                </a:path>
                <a:path w="903605" h="44450">
                  <a:moveTo>
                    <a:pt x="266611" y="14808"/>
                  </a:moveTo>
                  <a:lnTo>
                    <a:pt x="251802" y="14808"/>
                  </a:lnTo>
                  <a:lnTo>
                    <a:pt x="251802" y="29616"/>
                  </a:lnTo>
                  <a:lnTo>
                    <a:pt x="266611" y="29616"/>
                  </a:lnTo>
                  <a:lnTo>
                    <a:pt x="266611" y="14808"/>
                  </a:lnTo>
                  <a:close/>
                </a:path>
                <a:path w="903605" h="44450">
                  <a:moveTo>
                    <a:pt x="296227" y="29616"/>
                  </a:moveTo>
                  <a:lnTo>
                    <a:pt x="281432" y="29616"/>
                  </a:lnTo>
                  <a:lnTo>
                    <a:pt x="266611" y="29616"/>
                  </a:lnTo>
                  <a:lnTo>
                    <a:pt x="266611" y="44424"/>
                  </a:lnTo>
                  <a:lnTo>
                    <a:pt x="281432" y="44424"/>
                  </a:lnTo>
                  <a:lnTo>
                    <a:pt x="296227" y="44424"/>
                  </a:lnTo>
                  <a:lnTo>
                    <a:pt x="296227" y="29616"/>
                  </a:lnTo>
                  <a:close/>
                </a:path>
                <a:path w="903605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55485" y="29616"/>
                  </a:lnTo>
                  <a:lnTo>
                    <a:pt x="340677" y="29616"/>
                  </a:lnTo>
                  <a:lnTo>
                    <a:pt x="340677" y="14808"/>
                  </a:lnTo>
                  <a:lnTo>
                    <a:pt x="325856" y="14808"/>
                  </a:lnTo>
                  <a:lnTo>
                    <a:pt x="311048" y="14808"/>
                  </a:lnTo>
                  <a:lnTo>
                    <a:pt x="296240" y="14808"/>
                  </a:lnTo>
                  <a:lnTo>
                    <a:pt x="296240" y="29616"/>
                  </a:lnTo>
                  <a:lnTo>
                    <a:pt x="311048" y="29616"/>
                  </a:lnTo>
                  <a:lnTo>
                    <a:pt x="325856" y="29616"/>
                  </a:lnTo>
                  <a:lnTo>
                    <a:pt x="325856" y="44424"/>
                  </a:lnTo>
                  <a:lnTo>
                    <a:pt x="340677" y="44424"/>
                  </a:lnTo>
                  <a:lnTo>
                    <a:pt x="355485" y="44424"/>
                  </a:lnTo>
                  <a:lnTo>
                    <a:pt x="370293" y="44424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903605" h="44450">
                  <a:moveTo>
                    <a:pt x="399923" y="29616"/>
                  </a:moveTo>
                  <a:lnTo>
                    <a:pt x="385102" y="29616"/>
                  </a:lnTo>
                  <a:lnTo>
                    <a:pt x="385102" y="44424"/>
                  </a:lnTo>
                  <a:lnTo>
                    <a:pt x="399923" y="44424"/>
                  </a:lnTo>
                  <a:lnTo>
                    <a:pt x="399923" y="29616"/>
                  </a:lnTo>
                  <a:close/>
                </a:path>
                <a:path w="903605" h="44450">
                  <a:moveTo>
                    <a:pt x="459168" y="14808"/>
                  </a:moveTo>
                  <a:lnTo>
                    <a:pt x="444347" y="14808"/>
                  </a:ln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14731" y="44424"/>
                  </a:lnTo>
                  <a:lnTo>
                    <a:pt x="429539" y="44424"/>
                  </a:lnTo>
                  <a:lnTo>
                    <a:pt x="444347" y="44424"/>
                  </a:lnTo>
                  <a:lnTo>
                    <a:pt x="444347" y="29616"/>
                  </a:lnTo>
                  <a:lnTo>
                    <a:pt x="459168" y="29616"/>
                  </a:lnTo>
                  <a:lnTo>
                    <a:pt x="459168" y="14808"/>
                  </a:lnTo>
                  <a:close/>
                </a:path>
                <a:path w="903605" h="44450">
                  <a:moveTo>
                    <a:pt x="473976" y="29616"/>
                  </a:moveTo>
                  <a:lnTo>
                    <a:pt x="459168" y="29616"/>
                  </a:lnTo>
                  <a:lnTo>
                    <a:pt x="459168" y="44424"/>
                  </a:lnTo>
                  <a:lnTo>
                    <a:pt x="473976" y="44424"/>
                  </a:lnTo>
                  <a:lnTo>
                    <a:pt x="473976" y="29616"/>
                  </a:lnTo>
                  <a:close/>
                </a:path>
                <a:path w="903605" h="44450">
                  <a:moveTo>
                    <a:pt x="562838" y="29616"/>
                  </a:moveTo>
                  <a:lnTo>
                    <a:pt x="548030" y="29616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29616"/>
                  </a:lnTo>
                  <a:lnTo>
                    <a:pt x="518414" y="29616"/>
                  </a:lnTo>
                  <a:lnTo>
                    <a:pt x="518414" y="14808"/>
                  </a:lnTo>
                  <a:lnTo>
                    <a:pt x="503593" y="14808"/>
                  </a:lnTo>
                  <a:lnTo>
                    <a:pt x="488784" y="14808"/>
                  </a:lnTo>
                  <a:lnTo>
                    <a:pt x="488784" y="29616"/>
                  </a:lnTo>
                  <a:lnTo>
                    <a:pt x="488784" y="44424"/>
                  </a:lnTo>
                  <a:lnTo>
                    <a:pt x="562838" y="44424"/>
                  </a:lnTo>
                  <a:lnTo>
                    <a:pt x="562838" y="29616"/>
                  </a:lnTo>
                  <a:close/>
                </a:path>
                <a:path w="903605" h="44450">
                  <a:moveTo>
                    <a:pt x="651713" y="14808"/>
                  </a:moveTo>
                  <a:lnTo>
                    <a:pt x="636892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07275" y="29616"/>
                  </a:lnTo>
                  <a:lnTo>
                    <a:pt x="607275" y="14808"/>
                  </a:lnTo>
                  <a:lnTo>
                    <a:pt x="592467" y="14808"/>
                  </a:lnTo>
                  <a:lnTo>
                    <a:pt x="592467" y="29616"/>
                  </a:lnTo>
                  <a:lnTo>
                    <a:pt x="592467" y="44424"/>
                  </a:lnTo>
                  <a:lnTo>
                    <a:pt x="607275" y="44424"/>
                  </a:lnTo>
                  <a:lnTo>
                    <a:pt x="622084" y="44424"/>
                  </a:lnTo>
                  <a:lnTo>
                    <a:pt x="636892" y="44424"/>
                  </a:lnTo>
                  <a:lnTo>
                    <a:pt x="636892" y="29616"/>
                  </a:lnTo>
                  <a:lnTo>
                    <a:pt x="651713" y="29616"/>
                  </a:lnTo>
                  <a:lnTo>
                    <a:pt x="651713" y="14808"/>
                  </a:lnTo>
                  <a:close/>
                </a:path>
                <a:path w="903605" h="44450">
                  <a:moveTo>
                    <a:pt x="696125" y="0"/>
                  </a:moveTo>
                  <a:lnTo>
                    <a:pt x="681329" y="0"/>
                  </a:lnTo>
                  <a:lnTo>
                    <a:pt x="666521" y="0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81329" y="29616"/>
                  </a:lnTo>
                  <a:lnTo>
                    <a:pt x="696125" y="29616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903605" h="44450">
                  <a:moveTo>
                    <a:pt x="710958" y="0"/>
                  </a:moveTo>
                  <a:lnTo>
                    <a:pt x="696137" y="0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58" y="29616"/>
                  </a:lnTo>
                  <a:lnTo>
                    <a:pt x="710958" y="14808"/>
                  </a:lnTo>
                  <a:lnTo>
                    <a:pt x="710958" y="0"/>
                  </a:lnTo>
                  <a:close/>
                </a:path>
                <a:path w="903605" h="44450">
                  <a:moveTo>
                    <a:pt x="755383" y="0"/>
                  </a:moveTo>
                  <a:lnTo>
                    <a:pt x="740575" y="0"/>
                  </a:lnTo>
                  <a:lnTo>
                    <a:pt x="725766" y="0"/>
                  </a:lnTo>
                  <a:lnTo>
                    <a:pt x="725766" y="14808"/>
                  </a:ln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903605" h="44450">
                  <a:moveTo>
                    <a:pt x="903503" y="0"/>
                  </a:moveTo>
                  <a:lnTo>
                    <a:pt x="903503" y="0"/>
                  </a:lnTo>
                  <a:lnTo>
                    <a:pt x="770204" y="0"/>
                  </a:lnTo>
                  <a:lnTo>
                    <a:pt x="770204" y="14808"/>
                  </a:lnTo>
                  <a:lnTo>
                    <a:pt x="770204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29449" y="14808"/>
                  </a:lnTo>
                  <a:lnTo>
                    <a:pt x="829449" y="29616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73874" y="29616"/>
                  </a:lnTo>
                  <a:lnTo>
                    <a:pt x="888695" y="29616"/>
                  </a:lnTo>
                  <a:lnTo>
                    <a:pt x="888695" y="14808"/>
                  </a:lnTo>
                  <a:lnTo>
                    <a:pt x="903503" y="14808"/>
                  </a:lnTo>
                  <a:lnTo>
                    <a:pt x="903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32622" y="5652185"/>
              <a:ext cx="889000" cy="59690"/>
            </a:xfrm>
            <a:custGeom>
              <a:avLst/>
              <a:gdLst/>
              <a:ahLst/>
              <a:cxnLst/>
              <a:rect l="l" t="t" r="r" b="b"/>
              <a:pathLst>
                <a:path w="889000" h="59689">
                  <a:moveTo>
                    <a:pt x="29629" y="44437"/>
                  </a:moveTo>
                  <a:lnTo>
                    <a:pt x="14820" y="44437"/>
                  </a:lnTo>
                  <a:lnTo>
                    <a:pt x="14820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0" y="59258"/>
                  </a:lnTo>
                  <a:lnTo>
                    <a:pt x="14820" y="59258"/>
                  </a:lnTo>
                  <a:lnTo>
                    <a:pt x="29629" y="59258"/>
                  </a:lnTo>
                  <a:lnTo>
                    <a:pt x="29629" y="44437"/>
                  </a:lnTo>
                  <a:close/>
                </a:path>
                <a:path w="889000" h="59689">
                  <a:moveTo>
                    <a:pt x="29629" y="14808"/>
                  </a:moveTo>
                  <a:lnTo>
                    <a:pt x="14820" y="14808"/>
                  </a:lnTo>
                  <a:lnTo>
                    <a:pt x="14820" y="29629"/>
                  </a:lnTo>
                  <a:lnTo>
                    <a:pt x="29629" y="29629"/>
                  </a:lnTo>
                  <a:lnTo>
                    <a:pt x="29629" y="14808"/>
                  </a:lnTo>
                  <a:close/>
                </a:path>
                <a:path w="889000" h="59689">
                  <a:moveTo>
                    <a:pt x="74066" y="29629"/>
                  </a:moveTo>
                  <a:lnTo>
                    <a:pt x="59245" y="29629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29"/>
                  </a:lnTo>
                  <a:close/>
                </a:path>
                <a:path w="889000" h="59689">
                  <a:moveTo>
                    <a:pt x="88874" y="14808"/>
                  </a:moveTo>
                  <a:lnTo>
                    <a:pt x="74066" y="14808"/>
                  </a:lnTo>
                  <a:lnTo>
                    <a:pt x="74066" y="29629"/>
                  </a:lnTo>
                  <a:lnTo>
                    <a:pt x="88874" y="29629"/>
                  </a:lnTo>
                  <a:lnTo>
                    <a:pt x="88874" y="14808"/>
                  </a:lnTo>
                  <a:close/>
                </a:path>
                <a:path w="889000" h="59689">
                  <a:moveTo>
                    <a:pt x="148132" y="29629"/>
                  </a:moveTo>
                  <a:lnTo>
                    <a:pt x="133324" y="29629"/>
                  </a:lnTo>
                  <a:lnTo>
                    <a:pt x="118503" y="29629"/>
                  </a:lnTo>
                  <a:lnTo>
                    <a:pt x="118503" y="44437"/>
                  </a:lnTo>
                  <a:lnTo>
                    <a:pt x="133324" y="44437"/>
                  </a:lnTo>
                  <a:lnTo>
                    <a:pt x="133324" y="59258"/>
                  </a:lnTo>
                  <a:lnTo>
                    <a:pt x="148132" y="59258"/>
                  </a:lnTo>
                  <a:lnTo>
                    <a:pt x="148132" y="44437"/>
                  </a:lnTo>
                  <a:lnTo>
                    <a:pt x="148132" y="29629"/>
                  </a:lnTo>
                  <a:close/>
                </a:path>
                <a:path w="889000" h="59689">
                  <a:moveTo>
                    <a:pt x="162941" y="14808"/>
                  </a:moveTo>
                  <a:lnTo>
                    <a:pt x="148132" y="14808"/>
                  </a:lnTo>
                  <a:lnTo>
                    <a:pt x="148132" y="29629"/>
                  </a:lnTo>
                  <a:lnTo>
                    <a:pt x="162941" y="29629"/>
                  </a:lnTo>
                  <a:lnTo>
                    <a:pt x="162941" y="14808"/>
                  </a:lnTo>
                  <a:close/>
                </a:path>
                <a:path w="889000" h="59689">
                  <a:moveTo>
                    <a:pt x="207378" y="14808"/>
                  </a:moveTo>
                  <a:lnTo>
                    <a:pt x="192570" y="14808"/>
                  </a:lnTo>
                  <a:lnTo>
                    <a:pt x="192570" y="29629"/>
                  </a:lnTo>
                  <a:lnTo>
                    <a:pt x="177749" y="29629"/>
                  </a:lnTo>
                  <a:lnTo>
                    <a:pt x="162941" y="29629"/>
                  </a:lnTo>
                  <a:lnTo>
                    <a:pt x="162941" y="44437"/>
                  </a:lnTo>
                  <a:lnTo>
                    <a:pt x="177749" y="44437"/>
                  </a:lnTo>
                  <a:lnTo>
                    <a:pt x="192570" y="44437"/>
                  </a:lnTo>
                  <a:lnTo>
                    <a:pt x="207378" y="44437"/>
                  </a:lnTo>
                  <a:lnTo>
                    <a:pt x="207378" y="29629"/>
                  </a:lnTo>
                  <a:lnTo>
                    <a:pt x="207378" y="14808"/>
                  </a:lnTo>
                  <a:close/>
                </a:path>
                <a:path w="889000" h="59689">
                  <a:moveTo>
                    <a:pt x="251802" y="29629"/>
                  </a:moveTo>
                  <a:lnTo>
                    <a:pt x="236994" y="29629"/>
                  </a:lnTo>
                  <a:lnTo>
                    <a:pt x="222186" y="29629"/>
                  </a:lnTo>
                  <a:lnTo>
                    <a:pt x="222186" y="44437"/>
                  </a:lnTo>
                  <a:lnTo>
                    <a:pt x="222186" y="59258"/>
                  </a:lnTo>
                  <a:lnTo>
                    <a:pt x="236994" y="59258"/>
                  </a:lnTo>
                  <a:lnTo>
                    <a:pt x="251802" y="59258"/>
                  </a:lnTo>
                  <a:lnTo>
                    <a:pt x="251802" y="44437"/>
                  </a:lnTo>
                  <a:lnTo>
                    <a:pt x="251802" y="29629"/>
                  </a:lnTo>
                  <a:close/>
                </a:path>
                <a:path w="889000" h="59689">
                  <a:moveTo>
                    <a:pt x="296240" y="14808"/>
                  </a:moveTo>
                  <a:lnTo>
                    <a:pt x="281432" y="14808"/>
                  </a:lnTo>
                  <a:lnTo>
                    <a:pt x="281432" y="29629"/>
                  </a:lnTo>
                  <a:lnTo>
                    <a:pt x="296240" y="29629"/>
                  </a:lnTo>
                  <a:lnTo>
                    <a:pt x="296240" y="14808"/>
                  </a:lnTo>
                  <a:close/>
                </a:path>
                <a:path w="889000" h="59689">
                  <a:moveTo>
                    <a:pt x="444360" y="14808"/>
                  </a:moveTo>
                  <a:lnTo>
                    <a:pt x="429539" y="14808"/>
                  </a:lnTo>
                  <a:lnTo>
                    <a:pt x="414731" y="14808"/>
                  </a:lnTo>
                  <a:lnTo>
                    <a:pt x="399923" y="14808"/>
                  </a:lnTo>
                  <a:lnTo>
                    <a:pt x="399923" y="29629"/>
                  </a:lnTo>
                  <a:lnTo>
                    <a:pt x="385114" y="29629"/>
                  </a:lnTo>
                  <a:lnTo>
                    <a:pt x="370293" y="29629"/>
                  </a:lnTo>
                  <a:lnTo>
                    <a:pt x="355485" y="29629"/>
                  </a:lnTo>
                  <a:lnTo>
                    <a:pt x="355485" y="14808"/>
                  </a:lnTo>
                  <a:lnTo>
                    <a:pt x="340677" y="14808"/>
                  </a:lnTo>
                  <a:lnTo>
                    <a:pt x="325869" y="14808"/>
                  </a:lnTo>
                  <a:lnTo>
                    <a:pt x="311048" y="14808"/>
                  </a:lnTo>
                  <a:lnTo>
                    <a:pt x="311048" y="29629"/>
                  </a:lnTo>
                  <a:lnTo>
                    <a:pt x="325869" y="29629"/>
                  </a:lnTo>
                  <a:lnTo>
                    <a:pt x="340677" y="29629"/>
                  </a:lnTo>
                  <a:lnTo>
                    <a:pt x="340677" y="44437"/>
                  </a:lnTo>
                  <a:lnTo>
                    <a:pt x="325869" y="44437"/>
                  </a:lnTo>
                  <a:lnTo>
                    <a:pt x="311048" y="44437"/>
                  </a:lnTo>
                  <a:lnTo>
                    <a:pt x="311048" y="29629"/>
                  </a:lnTo>
                  <a:lnTo>
                    <a:pt x="296240" y="29629"/>
                  </a:lnTo>
                  <a:lnTo>
                    <a:pt x="296240" y="44437"/>
                  </a:lnTo>
                  <a:lnTo>
                    <a:pt x="281432" y="44437"/>
                  </a:lnTo>
                  <a:lnTo>
                    <a:pt x="281432" y="59258"/>
                  </a:lnTo>
                  <a:lnTo>
                    <a:pt x="296240" y="59258"/>
                  </a:lnTo>
                  <a:lnTo>
                    <a:pt x="311048" y="59258"/>
                  </a:lnTo>
                  <a:lnTo>
                    <a:pt x="325869" y="59258"/>
                  </a:lnTo>
                  <a:lnTo>
                    <a:pt x="340677" y="59258"/>
                  </a:lnTo>
                  <a:lnTo>
                    <a:pt x="355485" y="59258"/>
                  </a:lnTo>
                  <a:lnTo>
                    <a:pt x="355485" y="44437"/>
                  </a:lnTo>
                  <a:lnTo>
                    <a:pt x="370293" y="44437"/>
                  </a:lnTo>
                  <a:lnTo>
                    <a:pt x="385114" y="44437"/>
                  </a:lnTo>
                  <a:lnTo>
                    <a:pt x="399923" y="44437"/>
                  </a:lnTo>
                  <a:lnTo>
                    <a:pt x="414731" y="44437"/>
                  </a:lnTo>
                  <a:lnTo>
                    <a:pt x="414731" y="29629"/>
                  </a:lnTo>
                  <a:lnTo>
                    <a:pt x="429539" y="29629"/>
                  </a:lnTo>
                  <a:lnTo>
                    <a:pt x="444360" y="29629"/>
                  </a:lnTo>
                  <a:lnTo>
                    <a:pt x="444360" y="14808"/>
                  </a:lnTo>
                  <a:close/>
                </a:path>
                <a:path w="889000" h="59689">
                  <a:moveTo>
                    <a:pt x="488784" y="29629"/>
                  </a:moveTo>
                  <a:lnTo>
                    <a:pt x="473976" y="29629"/>
                  </a:lnTo>
                  <a:lnTo>
                    <a:pt x="459168" y="29629"/>
                  </a:lnTo>
                  <a:lnTo>
                    <a:pt x="444360" y="29629"/>
                  </a:lnTo>
                  <a:lnTo>
                    <a:pt x="444360" y="44437"/>
                  </a:lnTo>
                  <a:lnTo>
                    <a:pt x="459168" y="44437"/>
                  </a:lnTo>
                  <a:lnTo>
                    <a:pt x="473976" y="44437"/>
                  </a:lnTo>
                  <a:lnTo>
                    <a:pt x="488784" y="44437"/>
                  </a:lnTo>
                  <a:lnTo>
                    <a:pt x="488784" y="29629"/>
                  </a:lnTo>
                  <a:close/>
                </a:path>
                <a:path w="889000" h="59689">
                  <a:moveTo>
                    <a:pt x="533222" y="14808"/>
                  </a:moveTo>
                  <a:lnTo>
                    <a:pt x="518414" y="14808"/>
                  </a:lnTo>
                  <a:lnTo>
                    <a:pt x="503605" y="14808"/>
                  </a:lnTo>
                  <a:lnTo>
                    <a:pt x="503605" y="29629"/>
                  </a:lnTo>
                  <a:lnTo>
                    <a:pt x="503605" y="44437"/>
                  </a:lnTo>
                  <a:lnTo>
                    <a:pt x="518414" y="44437"/>
                  </a:lnTo>
                  <a:lnTo>
                    <a:pt x="533222" y="44437"/>
                  </a:lnTo>
                  <a:lnTo>
                    <a:pt x="533222" y="29629"/>
                  </a:lnTo>
                  <a:lnTo>
                    <a:pt x="533222" y="14808"/>
                  </a:lnTo>
                  <a:close/>
                </a:path>
                <a:path w="889000" h="59689">
                  <a:moveTo>
                    <a:pt x="562838" y="14808"/>
                  </a:moveTo>
                  <a:lnTo>
                    <a:pt x="548030" y="14808"/>
                  </a:lnTo>
                  <a:lnTo>
                    <a:pt x="548030" y="29629"/>
                  </a:lnTo>
                  <a:lnTo>
                    <a:pt x="562838" y="29629"/>
                  </a:lnTo>
                  <a:lnTo>
                    <a:pt x="562838" y="14808"/>
                  </a:lnTo>
                  <a:close/>
                </a:path>
                <a:path w="889000" h="59689">
                  <a:moveTo>
                    <a:pt x="636905" y="29629"/>
                  </a:moveTo>
                  <a:lnTo>
                    <a:pt x="622084" y="29629"/>
                  </a:lnTo>
                  <a:lnTo>
                    <a:pt x="622084" y="44437"/>
                  </a:lnTo>
                  <a:lnTo>
                    <a:pt x="636905" y="44437"/>
                  </a:lnTo>
                  <a:lnTo>
                    <a:pt x="636905" y="29629"/>
                  </a:lnTo>
                  <a:close/>
                </a:path>
                <a:path w="889000" h="59689">
                  <a:moveTo>
                    <a:pt x="636905" y="0"/>
                  </a:moveTo>
                  <a:lnTo>
                    <a:pt x="622084" y="0"/>
                  </a:lnTo>
                  <a:lnTo>
                    <a:pt x="607275" y="0"/>
                  </a:lnTo>
                  <a:lnTo>
                    <a:pt x="607275" y="14808"/>
                  </a:lnTo>
                  <a:lnTo>
                    <a:pt x="607275" y="29629"/>
                  </a:lnTo>
                  <a:lnTo>
                    <a:pt x="622084" y="29629"/>
                  </a:lnTo>
                  <a:lnTo>
                    <a:pt x="622084" y="14808"/>
                  </a:lnTo>
                  <a:lnTo>
                    <a:pt x="636905" y="14808"/>
                  </a:lnTo>
                  <a:lnTo>
                    <a:pt x="636905" y="0"/>
                  </a:lnTo>
                  <a:close/>
                </a:path>
                <a:path w="889000" h="59689">
                  <a:moveTo>
                    <a:pt x="681316" y="0"/>
                  </a:moveTo>
                  <a:lnTo>
                    <a:pt x="666521" y="0"/>
                  </a:lnTo>
                  <a:lnTo>
                    <a:pt x="666521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889000" h="59689">
                  <a:moveTo>
                    <a:pt x="696150" y="14808"/>
                  </a:moveTo>
                  <a:lnTo>
                    <a:pt x="681329" y="14808"/>
                  </a:lnTo>
                  <a:lnTo>
                    <a:pt x="681329" y="29629"/>
                  </a:lnTo>
                  <a:lnTo>
                    <a:pt x="696150" y="29629"/>
                  </a:lnTo>
                  <a:lnTo>
                    <a:pt x="696150" y="14808"/>
                  </a:lnTo>
                  <a:close/>
                </a:path>
                <a:path w="889000" h="59689">
                  <a:moveTo>
                    <a:pt x="740575" y="0"/>
                  </a:moveTo>
                  <a:lnTo>
                    <a:pt x="725766" y="0"/>
                  </a:lnTo>
                  <a:lnTo>
                    <a:pt x="710958" y="0"/>
                  </a:lnTo>
                  <a:lnTo>
                    <a:pt x="710958" y="14808"/>
                  </a:lnTo>
                  <a:lnTo>
                    <a:pt x="725766" y="14808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889000" h="59689">
                  <a:moveTo>
                    <a:pt x="799820" y="0"/>
                  </a:moveTo>
                  <a:lnTo>
                    <a:pt x="785012" y="0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0"/>
                  </a:lnTo>
                  <a:close/>
                </a:path>
                <a:path w="889000" h="59689">
                  <a:moveTo>
                    <a:pt x="859066" y="29629"/>
                  </a:moveTo>
                  <a:lnTo>
                    <a:pt x="844257" y="29629"/>
                  </a:lnTo>
                  <a:lnTo>
                    <a:pt x="844257" y="14808"/>
                  </a:lnTo>
                  <a:lnTo>
                    <a:pt x="844257" y="0"/>
                  </a:lnTo>
                  <a:lnTo>
                    <a:pt x="829449" y="0"/>
                  </a:lnTo>
                  <a:lnTo>
                    <a:pt x="814641" y="0"/>
                  </a:lnTo>
                  <a:lnTo>
                    <a:pt x="814641" y="14808"/>
                  </a:lnTo>
                  <a:lnTo>
                    <a:pt x="814641" y="29629"/>
                  </a:lnTo>
                  <a:lnTo>
                    <a:pt x="799820" y="29629"/>
                  </a:lnTo>
                  <a:lnTo>
                    <a:pt x="785012" y="29629"/>
                  </a:lnTo>
                  <a:lnTo>
                    <a:pt x="770204" y="29629"/>
                  </a:lnTo>
                  <a:lnTo>
                    <a:pt x="770204" y="14808"/>
                  </a:lnTo>
                  <a:lnTo>
                    <a:pt x="770204" y="0"/>
                  </a:lnTo>
                  <a:lnTo>
                    <a:pt x="755396" y="0"/>
                  </a:lnTo>
                  <a:lnTo>
                    <a:pt x="755396" y="14808"/>
                  </a:lnTo>
                  <a:lnTo>
                    <a:pt x="755396" y="29629"/>
                  </a:lnTo>
                  <a:lnTo>
                    <a:pt x="755396" y="44437"/>
                  </a:lnTo>
                  <a:lnTo>
                    <a:pt x="770204" y="44437"/>
                  </a:lnTo>
                  <a:lnTo>
                    <a:pt x="785012" y="44437"/>
                  </a:lnTo>
                  <a:lnTo>
                    <a:pt x="859066" y="44437"/>
                  </a:lnTo>
                  <a:lnTo>
                    <a:pt x="859066" y="29629"/>
                  </a:lnTo>
                  <a:close/>
                </a:path>
                <a:path w="889000" h="59689">
                  <a:moveTo>
                    <a:pt x="888695" y="0"/>
                  </a:moveTo>
                  <a:lnTo>
                    <a:pt x="873887" y="0"/>
                  </a:lnTo>
                  <a:lnTo>
                    <a:pt x="873887" y="14808"/>
                  </a:lnTo>
                  <a:lnTo>
                    <a:pt x="873887" y="29629"/>
                  </a:lnTo>
                  <a:lnTo>
                    <a:pt x="888695" y="29629"/>
                  </a:lnTo>
                  <a:lnTo>
                    <a:pt x="888695" y="14808"/>
                  </a:lnTo>
                  <a:lnTo>
                    <a:pt x="8886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832622" y="5696622"/>
              <a:ext cx="889000" cy="44450"/>
            </a:xfrm>
            <a:custGeom>
              <a:avLst/>
              <a:gdLst/>
              <a:ahLst/>
              <a:cxnLst/>
              <a:rect l="l" t="t" r="r" b="b"/>
              <a:pathLst>
                <a:path w="889000" h="44450">
                  <a:moveTo>
                    <a:pt x="14820" y="29616"/>
                  </a:move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close/>
                </a:path>
                <a:path w="889000" h="44450">
                  <a:moveTo>
                    <a:pt x="44424" y="14808"/>
                  </a:moveTo>
                  <a:lnTo>
                    <a:pt x="29629" y="14808"/>
                  </a:lnTo>
                  <a:lnTo>
                    <a:pt x="29629" y="29616"/>
                  </a:lnTo>
                  <a:lnTo>
                    <a:pt x="44424" y="29616"/>
                  </a:lnTo>
                  <a:lnTo>
                    <a:pt x="44424" y="14808"/>
                  </a:lnTo>
                  <a:close/>
                </a:path>
                <a:path w="889000" h="44450">
                  <a:moveTo>
                    <a:pt x="74066" y="29616"/>
                  </a:moveTo>
                  <a:lnTo>
                    <a:pt x="59245" y="29616"/>
                  </a:lnTo>
                  <a:lnTo>
                    <a:pt x="44437" y="29616"/>
                  </a:lnTo>
                  <a:lnTo>
                    <a:pt x="44437" y="44424"/>
                  </a:lnTo>
                  <a:lnTo>
                    <a:pt x="59245" y="44424"/>
                  </a:lnTo>
                  <a:lnTo>
                    <a:pt x="74066" y="44424"/>
                  </a:lnTo>
                  <a:lnTo>
                    <a:pt x="74066" y="29616"/>
                  </a:lnTo>
                  <a:close/>
                </a:path>
                <a:path w="889000" h="44450">
                  <a:moveTo>
                    <a:pt x="103682" y="29616"/>
                  </a:moveTo>
                  <a:lnTo>
                    <a:pt x="88874" y="29616"/>
                  </a:lnTo>
                  <a:lnTo>
                    <a:pt x="88874" y="44424"/>
                  </a:lnTo>
                  <a:lnTo>
                    <a:pt x="103682" y="44424"/>
                  </a:lnTo>
                  <a:lnTo>
                    <a:pt x="103682" y="29616"/>
                  </a:lnTo>
                  <a:close/>
                </a:path>
                <a:path w="889000" h="44450">
                  <a:moveTo>
                    <a:pt x="133324" y="14808"/>
                  </a:moveTo>
                  <a:lnTo>
                    <a:pt x="118503" y="14808"/>
                  </a:lnTo>
                  <a:lnTo>
                    <a:pt x="118503" y="29616"/>
                  </a:lnTo>
                  <a:lnTo>
                    <a:pt x="103695" y="29616"/>
                  </a:lnTo>
                  <a:lnTo>
                    <a:pt x="103695" y="44424"/>
                  </a:lnTo>
                  <a:lnTo>
                    <a:pt x="118503" y="44424"/>
                  </a:lnTo>
                  <a:lnTo>
                    <a:pt x="133324" y="44424"/>
                  </a:lnTo>
                  <a:lnTo>
                    <a:pt x="133324" y="29616"/>
                  </a:lnTo>
                  <a:lnTo>
                    <a:pt x="133324" y="14808"/>
                  </a:lnTo>
                  <a:close/>
                </a:path>
                <a:path w="889000" h="44450">
                  <a:moveTo>
                    <a:pt x="162941" y="14808"/>
                  </a:moveTo>
                  <a:lnTo>
                    <a:pt x="148132" y="14808"/>
                  </a:lnTo>
                  <a:lnTo>
                    <a:pt x="148132" y="29616"/>
                  </a:lnTo>
                  <a:lnTo>
                    <a:pt x="162941" y="29616"/>
                  </a:lnTo>
                  <a:lnTo>
                    <a:pt x="162941" y="14808"/>
                  </a:lnTo>
                  <a:close/>
                </a:path>
                <a:path w="889000" h="44450">
                  <a:moveTo>
                    <a:pt x="222186" y="14808"/>
                  </a:moveTo>
                  <a:lnTo>
                    <a:pt x="207378" y="14808"/>
                  </a:lnTo>
                  <a:lnTo>
                    <a:pt x="192570" y="14808"/>
                  </a:lnTo>
                  <a:lnTo>
                    <a:pt x="177749" y="14808"/>
                  </a:lnTo>
                  <a:lnTo>
                    <a:pt x="177749" y="29616"/>
                  </a:lnTo>
                  <a:lnTo>
                    <a:pt x="192570" y="29616"/>
                  </a:lnTo>
                  <a:lnTo>
                    <a:pt x="192570" y="44424"/>
                  </a:lnTo>
                  <a:lnTo>
                    <a:pt x="207378" y="44424"/>
                  </a:lnTo>
                  <a:lnTo>
                    <a:pt x="222186" y="44424"/>
                  </a:lnTo>
                  <a:lnTo>
                    <a:pt x="222186" y="29616"/>
                  </a:lnTo>
                  <a:lnTo>
                    <a:pt x="222186" y="14808"/>
                  </a:lnTo>
                  <a:close/>
                </a:path>
                <a:path w="889000" h="44450">
                  <a:moveTo>
                    <a:pt x="281419" y="14808"/>
                  </a:moveTo>
                  <a:lnTo>
                    <a:pt x="266623" y="14808"/>
                  </a:lnTo>
                  <a:lnTo>
                    <a:pt x="266623" y="29616"/>
                  </a:lnTo>
                  <a:lnTo>
                    <a:pt x="281419" y="29616"/>
                  </a:lnTo>
                  <a:lnTo>
                    <a:pt x="281419" y="14808"/>
                  </a:lnTo>
                  <a:close/>
                </a:path>
                <a:path w="889000" h="44450">
                  <a:moveTo>
                    <a:pt x="296240" y="14808"/>
                  </a:moveTo>
                  <a:lnTo>
                    <a:pt x="281432" y="14808"/>
                  </a:lnTo>
                  <a:lnTo>
                    <a:pt x="281432" y="29616"/>
                  </a:lnTo>
                  <a:lnTo>
                    <a:pt x="296240" y="29616"/>
                  </a:lnTo>
                  <a:lnTo>
                    <a:pt x="296240" y="14808"/>
                  </a:lnTo>
                  <a:close/>
                </a:path>
                <a:path w="889000" h="44450">
                  <a:moveTo>
                    <a:pt x="325869" y="14808"/>
                  </a:moveTo>
                  <a:lnTo>
                    <a:pt x="311048" y="14808"/>
                  </a:lnTo>
                  <a:lnTo>
                    <a:pt x="311048" y="29616"/>
                  </a:lnTo>
                  <a:lnTo>
                    <a:pt x="311048" y="44424"/>
                  </a:lnTo>
                  <a:lnTo>
                    <a:pt x="325869" y="44424"/>
                  </a:lnTo>
                  <a:lnTo>
                    <a:pt x="325869" y="29616"/>
                  </a:lnTo>
                  <a:lnTo>
                    <a:pt x="325869" y="14808"/>
                  </a:lnTo>
                  <a:close/>
                </a:path>
                <a:path w="889000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55485" y="0"/>
                  </a:lnTo>
                  <a:lnTo>
                    <a:pt x="340677" y="0"/>
                  </a:lnTo>
                  <a:lnTo>
                    <a:pt x="340677" y="14820"/>
                  </a:lnTo>
                  <a:lnTo>
                    <a:pt x="355485" y="14820"/>
                  </a:lnTo>
                  <a:lnTo>
                    <a:pt x="355485" y="29616"/>
                  </a:lnTo>
                  <a:lnTo>
                    <a:pt x="355485" y="44424"/>
                  </a:lnTo>
                  <a:lnTo>
                    <a:pt x="370293" y="44424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889000" h="44450">
                  <a:moveTo>
                    <a:pt x="622084" y="0"/>
                  </a:moveTo>
                  <a:lnTo>
                    <a:pt x="607275" y="0"/>
                  </a:lnTo>
                  <a:lnTo>
                    <a:pt x="592467" y="0"/>
                  </a:lnTo>
                  <a:lnTo>
                    <a:pt x="577659" y="0"/>
                  </a:lnTo>
                  <a:lnTo>
                    <a:pt x="577659" y="14808"/>
                  </a:lnTo>
                  <a:lnTo>
                    <a:pt x="562838" y="14808"/>
                  </a:lnTo>
                  <a:lnTo>
                    <a:pt x="562838" y="0"/>
                  </a:lnTo>
                  <a:lnTo>
                    <a:pt x="548030" y="0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0"/>
                  </a:lnTo>
                  <a:lnTo>
                    <a:pt x="518414" y="0"/>
                  </a:lnTo>
                  <a:lnTo>
                    <a:pt x="503605" y="0"/>
                  </a:lnTo>
                  <a:lnTo>
                    <a:pt x="488784" y="0"/>
                  </a:lnTo>
                  <a:lnTo>
                    <a:pt x="473976" y="0"/>
                  </a:lnTo>
                  <a:lnTo>
                    <a:pt x="473976" y="14808"/>
                  </a:lnTo>
                  <a:lnTo>
                    <a:pt x="459168" y="14808"/>
                  </a:lnTo>
                  <a:lnTo>
                    <a:pt x="444360" y="14808"/>
                  </a:lnTo>
                  <a:lnTo>
                    <a:pt x="444360" y="29616"/>
                  </a:lnTo>
                  <a:lnTo>
                    <a:pt x="429539" y="29616"/>
                  </a:lnTo>
                  <a:lnTo>
                    <a:pt x="414731" y="29616"/>
                  </a:lnTo>
                  <a:lnTo>
                    <a:pt x="414731" y="14820"/>
                  </a:lnTo>
                  <a:lnTo>
                    <a:pt x="429539" y="14820"/>
                  </a:lnTo>
                  <a:lnTo>
                    <a:pt x="429539" y="0"/>
                  </a:lnTo>
                  <a:lnTo>
                    <a:pt x="414731" y="0"/>
                  </a:lnTo>
                  <a:lnTo>
                    <a:pt x="399923" y="0"/>
                  </a:lnTo>
                  <a:lnTo>
                    <a:pt x="385114" y="0"/>
                  </a:lnTo>
                  <a:lnTo>
                    <a:pt x="385114" y="14820"/>
                  </a:lnTo>
                  <a:lnTo>
                    <a:pt x="399923" y="14820"/>
                  </a:lnTo>
                  <a:lnTo>
                    <a:pt x="399923" y="29616"/>
                  </a:lnTo>
                  <a:lnTo>
                    <a:pt x="399923" y="44424"/>
                  </a:lnTo>
                  <a:lnTo>
                    <a:pt x="414731" y="44424"/>
                  </a:lnTo>
                  <a:lnTo>
                    <a:pt x="429539" y="44424"/>
                  </a:lnTo>
                  <a:lnTo>
                    <a:pt x="444360" y="44424"/>
                  </a:lnTo>
                  <a:lnTo>
                    <a:pt x="459168" y="44424"/>
                  </a:lnTo>
                  <a:lnTo>
                    <a:pt x="473976" y="44424"/>
                  </a:lnTo>
                  <a:lnTo>
                    <a:pt x="473976" y="29616"/>
                  </a:lnTo>
                  <a:lnTo>
                    <a:pt x="473976" y="14820"/>
                  </a:lnTo>
                  <a:lnTo>
                    <a:pt x="488784" y="14820"/>
                  </a:lnTo>
                  <a:lnTo>
                    <a:pt x="488784" y="29616"/>
                  </a:lnTo>
                  <a:lnTo>
                    <a:pt x="488784" y="44424"/>
                  </a:lnTo>
                  <a:lnTo>
                    <a:pt x="503605" y="44424"/>
                  </a:lnTo>
                  <a:lnTo>
                    <a:pt x="503605" y="29616"/>
                  </a:lnTo>
                  <a:lnTo>
                    <a:pt x="503605" y="14820"/>
                  </a:lnTo>
                  <a:lnTo>
                    <a:pt x="518414" y="14820"/>
                  </a:lnTo>
                  <a:lnTo>
                    <a:pt x="518414" y="29616"/>
                  </a:lnTo>
                  <a:lnTo>
                    <a:pt x="533222" y="29616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62838" y="44424"/>
                  </a:lnTo>
                  <a:lnTo>
                    <a:pt x="577659" y="44424"/>
                  </a:lnTo>
                  <a:lnTo>
                    <a:pt x="592467" y="44424"/>
                  </a:lnTo>
                  <a:lnTo>
                    <a:pt x="592467" y="29616"/>
                  </a:lnTo>
                  <a:lnTo>
                    <a:pt x="592467" y="14820"/>
                  </a:lnTo>
                  <a:lnTo>
                    <a:pt x="607275" y="14820"/>
                  </a:lnTo>
                  <a:lnTo>
                    <a:pt x="607275" y="29616"/>
                  </a:lnTo>
                  <a:lnTo>
                    <a:pt x="622084" y="29616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889000" h="44450">
                  <a:moveTo>
                    <a:pt x="681316" y="14808"/>
                  </a:moveTo>
                  <a:lnTo>
                    <a:pt x="666521" y="14808"/>
                  </a:lnTo>
                  <a:lnTo>
                    <a:pt x="666521" y="0"/>
                  </a:lnTo>
                  <a:lnTo>
                    <a:pt x="651713" y="0"/>
                  </a:lnTo>
                  <a:lnTo>
                    <a:pt x="636905" y="0"/>
                  </a:lnTo>
                  <a:lnTo>
                    <a:pt x="636905" y="14808"/>
                  </a:lnTo>
                  <a:lnTo>
                    <a:pt x="636905" y="29616"/>
                  </a:lnTo>
                  <a:lnTo>
                    <a:pt x="651713" y="29616"/>
                  </a:lnTo>
                  <a:lnTo>
                    <a:pt x="651713" y="14820"/>
                  </a:lnTo>
                  <a:lnTo>
                    <a:pt x="666521" y="14820"/>
                  </a:lnTo>
                  <a:lnTo>
                    <a:pt x="666521" y="29616"/>
                  </a:lnTo>
                  <a:lnTo>
                    <a:pt x="681316" y="29616"/>
                  </a:lnTo>
                  <a:lnTo>
                    <a:pt x="681316" y="14808"/>
                  </a:lnTo>
                  <a:close/>
                </a:path>
                <a:path w="889000" h="44450">
                  <a:moveTo>
                    <a:pt x="725766" y="14808"/>
                  </a:moveTo>
                  <a:lnTo>
                    <a:pt x="710958" y="14808"/>
                  </a:lnTo>
                  <a:lnTo>
                    <a:pt x="710958" y="0"/>
                  </a:lnTo>
                  <a:lnTo>
                    <a:pt x="696150" y="0"/>
                  </a:lnTo>
                  <a:lnTo>
                    <a:pt x="681329" y="0"/>
                  </a:lnTo>
                  <a:lnTo>
                    <a:pt x="681329" y="14808"/>
                  </a:lnTo>
                  <a:lnTo>
                    <a:pt x="681329" y="29616"/>
                  </a:lnTo>
                  <a:lnTo>
                    <a:pt x="696150" y="29616"/>
                  </a:lnTo>
                  <a:lnTo>
                    <a:pt x="710958" y="29616"/>
                  </a:lnTo>
                  <a:lnTo>
                    <a:pt x="725766" y="29616"/>
                  </a:lnTo>
                  <a:lnTo>
                    <a:pt x="725766" y="14808"/>
                  </a:lnTo>
                  <a:close/>
                </a:path>
                <a:path w="889000" h="44450">
                  <a:moveTo>
                    <a:pt x="770204" y="0"/>
                  </a:moveTo>
                  <a:lnTo>
                    <a:pt x="755396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40575" y="29616"/>
                  </a:lnTo>
                  <a:lnTo>
                    <a:pt x="755396" y="29616"/>
                  </a:lnTo>
                  <a:lnTo>
                    <a:pt x="755396" y="14820"/>
                  </a:lnTo>
                  <a:lnTo>
                    <a:pt x="770204" y="14820"/>
                  </a:lnTo>
                  <a:lnTo>
                    <a:pt x="770204" y="0"/>
                  </a:lnTo>
                  <a:close/>
                </a:path>
                <a:path w="889000" h="44450">
                  <a:moveTo>
                    <a:pt x="888695" y="14808"/>
                  </a:moveTo>
                  <a:lnTo>
                    <a:pt x="873887" y="14808"/>
                  </a:lnTo>
                  <a:lnTo>
                    <a:pt x="859066" y="14808"/>
                  </a:lnTo>
                  <a:lnTo>
                    <a:pt x="844257" y="14808"/>
                  </a:lnTo>
                  <a:lnTo>
                    <a:pt x="844257" y="0"/>
                  </a:lnTo>
                  <a:lnTo>
                    <a:pt x="829449" y="0"/>
                  </a:lnTo>
                  <a:lnTo>
                    <a:pt x="814641" y="0"/>
                  </a:ln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85012" y="29616"/>
                  </a:lnTo>
                  <a:lnTo>
                    <a:pt x="799820" y="29616"/>
                  </a:lnTo>
                  <a:lnTo>
                    <a:pt x="799820" y="14820"/>
                  </a:lnTo>
                  <a:lnTo>
                    <a:pt x="814641" y="14820"/>
                  </a:lnTo>
                  <a:lnTo>
                    <a:pt x="814641" y="29616"/>
                  </a:lnTo>
                  <a:lnTo>
                    <a:pt x="829449" y="29616"/>
                  </a:lnTo>
                  <a:lnTo>
                    <a:pt x="829449" y="14820"/>
                  </a:lnTo>
                  <a:lnTo>
                    <a:pt x="844257" y="14820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73887" y="29616"/>
                  </a:lnTo>
                  <a:lnTo>
                    <a:pt x="888695" y="29616"/>
                  </a:lnTo>
                  <a:lnTo>
                    <a:pt x="88869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699323" y="4734381"/>
              <a:ext cx="1022350" cy="1021715"/>
            </a:xfrm>
            <a:custGeom>
              <a:avLst/>
              <a:gdLst/>
              <a:ahLst/>
              <a:cxnLst/>
              <a:rect l="l" t="t" r="r" b="b"/>
              <a:pathLst>
                <a:path w="1022350" h="1021714">
                  <a:moveTo>
                    <a:pt x="74053" y="947432"/>
                  </a:moveTo>
                  <a:lnTo>
                    <a:pt x="29629" y="947432"/>
                  </a:lnTo>
                  <a:lnTo>
                    <a:pt x="29629" y="991870"/>
                  </a:lnTo>
                  <a:lnTo>
                    <a:pt x="74053" y="991870"/>
                  </a:lnTo>
                  <a:lnTo>
                    <a:pt x="74053" y="947432"/>
                  </a:lnTo>
                  <a:close/>
                </a:path>
                <a:path w="1022350" h="1021714">
                  <a:moveTo>
                    <a:pt x="74053" y="29121"/>
                  </a:moveTo>
                  <a:lnTo>
                    <a:pt x="29629" y="29121"/>
                  </a:lnTo>
                  <a:lnTo>
                    <a:pt x="29629" y="73545"/>
                  </a:lnTo>
                  <a:lnTo>
                    <a:pt x="74053" y="73545"/>
                  </a:lnTo>
                  <a:lnTo>
                    <a:pt x="74053" y="29121"/>
                  </a:lnTo>
                  <a:close/>
                </a:path>
                <a:path w="1022350" h="1021714">
                  <a:moveTo>
                    <a:pt x="103682" y="918210"/>
                  </a:moveTo>
                  <a:lnTo>
                    <a:pt x="88138" y="918210"/>
                  </a:lnTo>
                  <a:lnTo>
                    <a:pt x="88138" y="933450"/>
                  </a:lnTo>
                  <a:lnTo>
                    <a:pt x="88138" y="1005840"/>
                  </a:lnTo>
                  <a:lnTo>
                    <a:pt x="15557" y="1005840"/>
                  </a:lnTo>
                  <a:lnTo>
                    <a:pt x="15557" y="933450"/>
                  </a:lnTo>
                  <a:lnTo>
                    <a:pt x="88138" y="933450"/>
                  </a:lnTo>
                  <a:lnTo>
                    <a:pt x="88138" y="918210"/>
                  </a:lnTo>
                  <a:lnTo>
                    <a:pt x="0" y="918210"/>
                  </a:lnTo>
                  <a:lnTo>
                    <a:pt x="0" y="933450"/>
                  </a:lnTo>
                  <a:lnTo>
                    <a:pt x="0" y="1005840"/>
                  </a:lnTo>
                  <a:lnTo>
                    <a:pt x="0" y="1021080"/>
                  </a:lnTo>
                  <a:lnTo>
                    <a:pt x="103682" y="1021080"/>
                  </a:lnTo>
                  <a:lnTo>
                    <a:pt x="103682" y="1005941"/>
                  </a:lnTo>
                  <a:lnTo>
                    <a:pt x="103682" y="933450"/>
                  </a:lnTo>
                  <a:lnTo>
                    <a:pt x="103682" y="918210"/>
                  </a:lnTo>
                  <a:close/>
                </a:path>
                <a:path w="1022350" h="1021714">
                  <a:moveTo>
                    <a:pt x="103682" y="0"/>
                  </a:moveTo>
                  <a:lnTo>
                    <a:pt x="88138" y="0"/>
                  </a:lnTo>
                  <a:lnTo>
                    <a:pt x="88138" y="15240"/>
                  </a:lnTo>
                  <a:lnTo>
                    <a:pt x="88138" y="87630"/>
                  </a:lnTo>
                  <a:lnTo>
                    <a:pt x="15557" y="87630"/>
                  </a:lnTo>
                  <a:lnTo>
                    <a:pt x="15557" y="15240"/>
                  </a:lnTo>
                  <a:lnTo>
                    <a:pt x="88138" y="15240"/>
                  </a:lnTo>
                  <a:lnTo>
                    <a:pt x="88138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87630"/>
                  </a:lnTo>
                  <a:lnTo>
                    <a:pt x="0" y="102870"/>
                  </a:lnTo>
                  <a:lnTo>
                    <a:pt x="103682" y="102870"/>
                  </a:lnTo>
                  <a:lnTo>
                    <a:pt x="103682" y="87630"/>
                  </a:lnTo>
                  <a:lnTo>
                    <a:pt x="103682" y="15240"/>
                  </a:lnTo>
                  <a:lnTo>
                    <a:pt x="103682" y="15049"/>
                  </a:lnTo>
                  <a:lnTo>
                    <a:pt x="103682" y="0"/>
                  </a:lnTo>
                  <a:close/>
                </a:path>
                <a:path w="1022350" h="1021714">
                  <a:moveTo>
                    <a:pt x="133299" y="1006665"/>
                  </a:moveTo>
                  <a:lnTo>
                    <a:pt x="118491" y="1006665"/>
                  </a:lnTo>
                  <a:lnTo>
                    <a:pt x="118491" y="1021486"/>
                  </a:lnTo>
                  <a:lnTo>
                    <a:pt x="133299" y="1021486"/>
                  </a:lnTo>
                  <a:lnTo>
                    <a:pt x="133299" y="1006665"/>
                  </a:lnTo>
                  <a:close/>
                </a:path>
                <a:path w="1022350" h="1021714">
                  <a:moveTo>
                    <a:pt x="177723" y="1006665"/>
                  </a:moveTo>
                  <a:lnTo>
                    <a:pt x="162928" y="1006665"/>
                  </a:lnTo>
                  <a:lnTo>
                    <a:pt x="162928" y="1021486"/>
                  </a:lnTo>
                  <a:lnTo>
                    <a:pt x="177723" y="1021486"/>
                  </a:lnTo>
                  <a:lnTo>
                    <a:pt x="177723" y="1006665"/>
                  </a:lnTo>
                  <a:close/>
                </a:path>
                <a:path w="1022350" h="1021714">
                  <a:moveTo>
                    <a:pt x="222173" y="1006665"/>
                  </a:moveTo>
                  <a:lnTo>
                    <a:pt x="207365" y="1006665"/>
                  </a:lnTo>
                  <a:lnTo>
                    <a:pt x="192544" y="1006665"/>
                  </a:lnTo>
                  <a:lnTo>
                    <a:pt x="177736" y="1006665"/>
                  </a:lnTo>
                  <a:lnTo>
                    <a:pt x="177736" y="1021486"/>
                  </a:lnTo>
                  <a:lnTo>
                    <a:pt x="192544" y="1021486"/>
                  </a:lnTo>
                  <a:lnTo>
                    <a:pt x="207365" y="1021486"/>
                  </a:lnTo>
                  <a:lnTo>
                    <a:pt x="222173" y="1021486"/>
                  </a:lnTo>
                  <a:lnTo>
                    <a:pt x="222173" y="1006665"/>
                  </a:lnTo>
                  <a:close/>
                </a:path>
                <a:path w="1022350" h="1021714">
                  <a:moveTo>
                    <a:pt x="251802" y="1006665"/>
                  </a:moveTo>
                  <a:lnTo>
                    <a:pt x="236994" y="1006665"/>
                  </a:lnTo>
                  <a:lnTo>
                    <a:pt x="236994" y="1021486"/>
                  </a:lnTo>
                  <a:lnTo>
                    <a:pt x="251802" y="1021486"/>
                  </a:lnTo>
                  <a:lnTo>
                    <a:pt x="251802" y="1006665"/>
                  </a:lnTo>
                  <a:close/>
                </a:path>
                <a:path w="1022350" h="1021714">
                  <a:moveTo>
                    <a:pt x="340677" y="1006665"/>
                  </a:moveTo>
                  <a:lnTo>
                    <a:pt x="340677" y="1006665"/>
                  </a:lnTo>
                  <a:lnTo>
                    <a:pt x="266623" y="1006665"/>
                  </a:lnTo>
                  <a:lnTo>
                    <a:pt x="266623" y="1021486"/>
                  </a:lnTo>
                  <a:lnTo>
                    <a:pt x="340677" y="1021486"/>
                  </a:lnTo>
                  <a:lnTo>
                    <a:pt x="340677" y="1006665"/>
                  </a:lnTo>
                  <a:close/>
                </a:path>
                <a:path w="1022350" h="1021714">
                  <a:moveTo>
                    <a:pt x="370293" y="1006665"/>
                  </a:moveTo>
                  <a:lnTo>
                    <a:pt x="355485" y="1006665"/>
                  </a:lnTo>
                  <a:lnTo>
                    <a:pt x="355485" y="1021486"/>
                  </a:lnTo>
                  <a:lnTo>
                    <a:pt x="370293" y="1021486"/>
                  </a:lnTo>
                  <a:lnTo>
                    <a:pt x="370293" y="1006665"/>
                  </a:lnTo>
                  <a:close/>
                </a:path>
                <a:path w="1022350" h="1021714">
                  <a:moveTo>
                    <a:pt x="414718" y="1006665"/>
                  </a:moveTo>
                  <a:lnTo>
                    <a:pt x="399923" y="1006665"/>
                  </a:lnTo>
                  <a:lnTo>
                    <a:pt x="399923" y="1021486"/>
                  </a:lnTo>
                  <a:lnTo>
                    <a:pt x="414718" y="1021486"/>
                  </a:lnTo>
                  <a:lnTo>
                    <a:pt x="414718" y="1006665"/>
                  </a:lnTo>
                  <a:close/>
                </a:path>
                <a:path w="1022350" h="1021714">
                  <a:moveTo>
                    <a:pt x="473976" y="1006665"/>
                  </a:moveTo>
                  <a:lnTo>
                    <a:pt x="459168" y="1006665"/>
                  </a:lnTo>
                  <a:lnTo>
                    <a:pt x="444347" y="1006665"/>
                  </a:lnTo>
                  <a:lnTo>
                    <a:pt x="444347" y="1021486"/>
                  </a:lnTo>
                  <a:lnTo>
                    <a:pt x="459168" y="1021486"/>
                  </a:lnTo>
                  <a:lnTo>
                    <a:pt x="473976" y="1021486"/>
                  </a:lnTo>
                  <a:lnTo>
                    <a:pt x="473976" y="1006665"/>
                  </a:lnTo>
                  <a:close/>
                </a:path>
                <a:path w="1022350" h="1021714">
                  <a:moveTo>
                    <a:pt x="503593" y="1006665"/>
                  </a:moveTo>
                  <a:lnTo>
                    <a:pt x="488784" y="1006665"/>
                  </a:lnTo>
                  <a:lnTo>
                    <a:pt x="488784" y="1021486"/>
                  </a:lnTo>
                  <a:lnTo>
                    <a:pt x="503593" y="1021486"/>
                  </a:lnTo>
                  <a:lnTo>
                    <a:pt x="503593" y="1006665"/>
                  </a:lnTo>
                  <a:close/>
                </a:path>
                <a:path w="1022350" h="1021714">
                  <a:moveTo>
                    <a:pt x="562838" y="1006665"/>
                  </a:moveTo>
                  <a:lnTo>
                    <a:pt x="548030" y="1006665"/>
                  </a:lnTo>
                  <a:lnTo>
                    <a:pt x="533222" y="1006665"/>
                  </a:lnTo>
                  <a:lnTo>
                    <a:pt x="518414" y="1006665"/>
                  </a:lnTo>
                  <a:lnTo>
                    <a:pt x="518414" y="1021486"/>
                  </a:lnTo>
                  <a:lnTo>
                    <a:pt x="533222" y="1021486"/>
                  </a:lnTo>
                  <a:lnTo>
                    <a:pt x="548030" y="1021486"/>
                  </a:lnTo>
                  <a:lnTo>
                    <a:pt x="562838" y="1021486"/>
                  </a:lnTo>
                  <a:lnTo>
                    <a:pt x="562838" y="1006665"/>
                  </a:lnTo>
                  <a:close/>
                </a:path>
                <a:path w="1022350" h="1021714">
                  <a:moveTo>
                    <a:pt x="592467" y="1006665"/>
                  </a:moveTo>
                  <a:lnTo>
                    <a:pt x="577659" y="1006665"/>
                  </a:lnTo>
                  <a:lnTo>
                    <a:pt x="577659" y="1021486"/>
                  </a:lnTo>
                  <a:lnTo>
                    <a:pt x="592467" y="1021486"/>
                  </a:lnTo>
                  <a:lnTo>
                    <a:pt x="592467" y="1006665"/>
                  </a:lnTo>
                  <a:close/>
                </a:path>
                <a:path w="1022350" h="1021714">
                  <a:moveTo>
                    <a:pt x="666521" y="1006665"/>
                  </a:moveTo>
                  <a:lnTo>
                    <a:pt x="651713" y="1006665"/>
                  </a:lnTo>
                  <a:lnTo>
                    <a:pt x="651713" y="1021486"/>
                  </a:lnTo>
                  <a:lnTo>
                    <a:pt x="666521" y="1021486"/>
                  </a:lnTo>
                  <a:lnTo>
                    <a:pt x="666521" y="1006665"/>
                  </a:lnTo>
                  <a:close/>
                </a:path>
                <a:path w="1022350" h="1021714">
                  <a:moveTo>
                    <a:pt x="725766" y="991857"/>
                  </a:moveTo>
                  <a:lnTo>
                    <a:pt x="710958" y="991857"/>
                  </a:lnTo>
                  <a:lnTo>
                    <a:pt x="710958" y="1006665"/>
                  </a:lnTo>
                  <a:lnTo>
                    <a:pt x="696137" y="1006665"/>
                  </a:lnTo>
                  <a:lnTo>
                    <a:pt x="696137" y="1021486"/>
                  </a:lnTo>
                  <a:lnTo>
                    <a:pt x="710958" y="1021486"/>
                  </a:lnTo>
                  <a:lnTo>
                    <a:pt x="725766" y="1021486"/>
                  </a:lnTo>
                  <a:lnTo>
                    <a:pt x="725766" y="1006665"/>
                  </a:lnTo>
                  <a:lnTo>
                    <a:pt x="725766" y="991857"/>
                  </a:lnTo>
                  <a:close/>
                </a:path>
                <a:path w="1022350" h="1021714">
                  <a:moveTo>
                    <a:pt x="785012" y="1006665"/>
                  </a:moveTo>
                  <a:lnTo>
                    <a:pt x="770204" y="1006665"/>
                  </a:lnTo>
                  <a:lnTo>
                    <a:pt x="770204" y="991857"/>
                  </a:lnTo>
                  <a:lnTo>
                    <a:pt x="755383" y="991857"/>
                  </a:lnTo>
                  <a:lnTo>
                    <a:pt x="755383" y="1006665"/>
                  </a:lnTo>
                  <a:lnTo>
                    <a:pt x="740575" y="1006665"/>
                  </a:lnTo>
                  <a:lnTo>
                    <a:pt x="740575" y="1021486"/>
                  </a:lnTo>
                  <a:lnTo>
                    <a:pt x="755383" y="1021486"/>
                  </a:lnTo>
                  <a:lnTo>
                    <a:pt x="770204" y="1021486"/>
                  </a:lnTo>
                  <a:lnTo>
                    <a:pt x="785012" y="1021486"/>
                  </a:lnTo>
                  <a:lnTo>
                    <a:pt x="785012" y="1006665"/>
                  </a:lnTo>
                  <a:close/>
                </a:path>
                <a:path w="1022350" h="1021714">
                  <a:moveTo>
                    <a:pt x="814616" y="991857"/>
                  </a:moveTo>
                  <a:lnTo>
                    <a:pt x="799820" y="991857"/>
                  </a:lnTo>
                  <a:lnTo>
                    <a:pt x="799820" y="1006665"/>
                  </a:lnTo>
                  <a:lnTo>
                    <a:pt x="799820" y="1021486"/>
                  </a:lnTo>
                  <a:lnTo>
                    <a:pt x="814616" y="1021486"/>
                  </a:lnTo>
                  <a:lnTo>
                    <a:pt x="814616" y="1006665"/>
                  </a:lnTo>
                  <a:lnTo>
                    <a:pt x="814616" y="991857"/>
                  </a:lnTo>
                  <a:close/>
                </a:path>
                <a:path w="1022350" h="1021714">
                  <a:moveTo>
                    <a:pt x="829449" y="1006665"/>
                  </a:moveTo>
                  <a:lnTo>
                    <a:pt x="814628" y="1006665"/>
                  </a:lnTo>
                  <a:lnTo>
                    <a:pt x="814628" y="1021486"/>
                  </a:lnTo>
                  <a:lnTo>
                    <a:pt x="829449" y="1021486"/>
                  </a:lnTo>
                  <a:lnTo>
                    <a:pt x="829449" y="1006665"/>
                  </a:lnTo>
                  <a:close/>
                </a:path>
                <a:path w="1022350" h="1021714">
                  <a:moveTo>
                    <a:pt x="918311" y="991857"/>
                  </a:moveTo>
                  <a:lnTo>
                    <a:pt x="903503" y="991857"/>
                  </a:lnTo>
                  <a:lnTo>
                    <a:pt x="888695" y="991857"/>
                  </a:lnTo>
                  <a:lnTo>
                    <a:pt x="888695" y="1006665"/>
                  </a:lnTo>
                  <a:lnTo>
                    <a:pt x="888695" y="1021486"/>
                  </a:lnTo>
                  <a:lnTo>
                    <a:pt x="903503" y="1021486"/>
                  </a:lnTo>
                  <a:lnTo>
                    <a:pt x="903503" y="1006665"/>
                  </a:lnTo>
                  <a:lnTo>
                    <a:pt x="918311" y="1006665"/>
                  </a:lnTo>
                  <a:lnTo>
                    <a:pt x="918311" y="991857"/>
                  </a:lnTo>
                  <a:close/>
                </a:path>
                <a:path w="1022350" h="1021714">
                  <a:moveTo>
                    <a:pt x="992365" y="29121"/>
                  </a:moveTo>
                  <a:lnTo>
                    <a:pt x="947940" y="29121"/>
                  </a:lnTo>
                  <a:lnTo>
                    <a:pt x="947940" y="73545"/>
                  </a:lnTo>
                  <a:lnTo>
                    <a:pt x="992365" y="73545"/>
                  </a:lnTo>
                  <a:lnTo>
                    <a:pt x="992365" y="29121"/>
                  </a:lnTo>
                  <a:close/>
                </a:path>
                <a:path w="1022350" h="1021714">
                  <a:moveTo>
                    <a:pt x="1007186" y="1006665"/>
                  </a:moveTo>
                  <a:lnTo>
                    <a:pt x="992365" y="1006665"/>
                  </a:lnTo>
                  <a:lnTo>
                    <a:pt x="977557" y="1006665"/>
                  </a:lnTo>
                  <a:lnTo>
                    <a:pt x="977557" y="991857"/>
                  </a:lnTo>
                  <a:lnTo>
                    <a:pt x="962748" y="991857"/>
                  </a:lnTo>
                  <a:lnTo>
                    <a:pt x="962748" y="1006665"/>
                  </a:lnTo>
                  <a:lnTo>
                    <a:pt x="947940" y="1006665"/>
                  </a:lnTo>
                  <a:lnTo>
                    <a:pt x="947940" y="991857"/>
                  </a:lnTo>
                  <a:lnTo>
                    <a:pt x="933119" y="991857"/>
                  </a:lnTo>
                  <a:lnTo>
                    <a:pt x="933119" y="1006665"/>
                  </a:lnTo>
                  <a:lnTo>
                    <a:pt x="933119" y="1021486"/>
                  </a:lnTo>
                  <a:lnTo>
                    <a:pt x="1007186" y="1021486"/>
                  </a:lnTo>
                  <a:lnTo>
                    <a:pt x="1007186" y="1006665"/>
                  </a:lnTo>
                  <a:close/>
                </a:path>
                <a:path w="1022350" h="1021714">
                  <a:moveTo>
                    <a:pt x="1021994" y="0"/>
                  </a:moveTo>
                  <a:lnTo>
                    <a:pt x="1006436" y="0"/>
                  </a:lnTo>
                  <a:lnTo>
                    <a:pt x="1006436" y="15240"/>
                  </a:lnTo>
                  <a:lnTo>
                    <a:pt x="1006436" y="87630"/>
                  </a:lnTo>
                  <a:lnTo>
                    <a:pt x="933856" y="87630"/>
                  </a:lnTo>
                  <a:lnTo>
                    <a:pt x="933856" y="15240"/>
                  </a:lnTo>
                  <a:lnTo>
                    <a:pt x="1006436" y="15240"/>
                  </a:lnTo>
                  <a:lnTo>
                    <a:pt x="1006436" y="0"/>
                  </a:lnTo>
                  <a:lnTo>
                    <a:pt x="918311" y="0"/>
                  </a:lnTo>
                  <a:lnTo>
                    <a:pt x="918311" y="15240"/>
                  </a:lnTo>
                  <a:lnTo>
                    <a:pt x="918311" y="87630"/>
                  </a:lnTo>
                  <a:lnTo>
                    <a:pt x="918311" y="102870"/>
                  </a:lnTo>
                  <a:lnTo>
                    <a:pt x="1021994" y="102870"/>
                  </a:lnTo>
                  <a:lnTo>
                    <a:pt x="1021994" y="87630"/>
                  </a:lnTo>
                  <a:lnTo>
                    <a:pt x="1021994" y="15240"/>
                  </a:lnTo>
                  <a:lnTo>
                    <a:pt x="1021994" y="15049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95099" y="4518953"/>
              <a:ext cx="70421" cy="1280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832980" y="4516757"/>
              <a:ext cx="71158" cy="1324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984936" y="4518946"/>
              <a:ext cx="65862" cy="128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124100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66" y="128270"/>
                  </a:lnTo>
                  <a:lnTo>
                    <a:pt x="36766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399874" y="4518953"/>
              <a:ext cx="70434" cy="1280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250832" y="4518953"/>
              <a:ext cx="77012" cy="1280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30259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79" y="128270"/>
                  </a:lnTo>
                  <a:lnTo>
                    <a:pt x="36779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669427" y="4518946"/>
              <a:ext cx="67868" cy="1280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g120357995f0_0_603"/>
          <p:cNvPicPr preferRelativeResize="0"/>
          <p:nvPr/>
        </p:nvPicPr>
        <p:blipFill rotWithShape="1">
          <a:blip r:embed="rId3">
            <a:alphaModFix/>
          </a:blip>
          <a:srcRect t="13322" b="13315"/>
          <a:stretch/>
        </p:blipFill>
        <p:spPr>
          <a:xfrm>
            <a:off x="1657775" y="1043308"/>
            <a:ext cx="9035626" cy="4970142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g120357995f0_0_603"/>
          <p:cNvSpPr/>
          <p:nvPr/>
        </p:nvSpPr>
        <p:spPr>
          <a:xfrm>
            <a:off x="1657716" y="-9119"/>
            <a:ext cx="9035713" cy="840375"/>
          </a:xfrm>
          <a:prstGeom prst="rect">
            <a:avLst/>
          </a:prstGeom>
          <a:solidFill>
            <a:srgbClr val="0C343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g120357995f0_0_60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94</a:t>
            </a:fld>
            <a:endParaRPr/>
          </a:p>
        </p:txBody>
      </p:sp>
      <p:sp>
        <p:nvSpPr>
          <p:cNvPr id="670" name="Google Shape;670;g120357995f0_0_603"/>
          <p:cNvSpPr txBox="1">
            <a:spLocks noGrp="1"/>
          </p:cNvSpPr>
          <p:nvPr>
            <p:ph type="ctrTitle"/>
          </p:nvPr>
        </p:nvSpPr>
        <p:spPr>
          <a:xfrm>
            <a:off x="1953206" y="19291"/>
            <a:ext cx="8464556" cy="84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ЗЕМЕЛЬНА ДІЛЯНКА З ВІДПОЧИНКОВОЮ ЗОНОЮ + КРИНИЦЯ З ДЖЕРЕЛЬНОЮ ВОДОЮ + РІЧКА НОРИНЬ</a:t>
            </a:r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1" name="Google Shape;671;g120357995f0_0_603"/>
          <p:cNvPicPr preferRelativeResize="0"/>
          <p:nvPr/>
        </p:nvPicPr>
        <p:blipFill rotWithShape="1">
          <a:blip r:embed="rId4">
            <a:alphaModFix/>
          </a:blip>
          <a:srcRect l="2416" r="2426"/>
          <a:stretch/>
        </p:blipFill>
        <p:spPr>
          <a:xfrm>
            <a:off x="147701" y="165666"/>
            <a:ext cx="701374" cy="938524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g120357995f0_0_603"/>
          <p:cNvSpPr txBox="1"/>
          <p:nvPr/>
        </p:nvSpPr>
        <p:spPr>
          <a:xfrm rot="-5400000">
            <a:off x="-1840878" y="3279044"/>
            <a:ext cx="4678531" cy="76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r"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 ГРОМАДА</a:t>
            </a:r>
            <a:br>
              <a:rPr lang="uk"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Житомирська область, Україна, 2022</a:t>
            </a:r>
            <a:endParaRPr sz="1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3" name="Google Shape;673;g120357995f0_0_603"/>
          <p:cNvSpPr/>
          <p:nvPr/>
        </p:nvSpPr>
        <p:spPr>
          <a:xfrm rot="-5400000">
            <a:off x="-1964135" y="2941822"/>
            <a:ext cx="6022569" cy="120687"/>
          </a:xfrm>
          <a:prstGeom prst="rect">
            <a:avLst/>
          </a:prstGeom>
          <a:solidFill>
            <a:srgbClr val="0C343D"/>
          </a:solidFill>
          <a:ln>
            <a:noFill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g120357995f0_0_603"/>
          <p:cNvSpPr/>
          <p:nvPr/>
        </p:nvSpPr>
        <p:spPr>
          <a:xfrm>
            <a:off x="1273671" y="1419185"/>
            <a:ext cx="3744093" cy="46017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uk" sz="16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ІНВЕСТИЦІЙНА ПРОПОЗИЦІЯ</a:t>
            </a:r>
            <a:endParaRPr sz="1600" b="1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747206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f452c847b6_0_1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95</a:t>
            </a:fld>
            <a:endParaRPr/>
          </a:p>
        </p:txBody>
      </p:sp>
      <p:sp>
        <p:nvSpPr>
          <p:cNvPr id="680" name="Google Shape;680;gf452c847b6_0_1"/>
          <p:cNvSpPr txBox="1">
            <a:spLocks noGrp="1"/>
          </p:cNvSpPr>
          <p:nvPr>
            <p:ph type="ctrTitle"/>
          </p:nvPr>
        </p:nvSpPr>
        <p:spPr>
          <a:xfrm>
            <a:off x="5053372" y="11165"/>
            <a:ext cx="5496506" cy="9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ЗЕМЕЛЬНА ДІЛЯНКА + </a:t>
            </a:r>
            <a:br>
              <a:rPr lang="uk" sz="19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КРИНИЦЯ З ДЖЕРЕЛЬНОЮ ВОДОЮ + РІЧКА НОРИНЬ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1" name="Google Shape;681;gf452c847b6_0_1"/>
          <p:cNvPicPr preferRelativeResize="0"/>
          <p:nvPr/>
        </p:nvPicPr>
        <p:blipFill rotWithShape="1">
          <a:blip r:embed="rId3">
            <a:alphaModFix/>
          </a:blip>
          <a:srcRect t="12332" b="12332"/>
          <a:stretch/>
        </p:blipFill>
        <p:spPr>
          <a:xfrm>
            <a:off x="3073300" y="-58"/>
            <a:ext cx="1907025" cy="1077181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gf452c847b6_0_1"/>
          <p:cNvSpPr txBox="1"/>
          <p:nvPr/>
        </p:nvSpPr>
        <p:spPr>
          <a:xfrm>
            <a:off x="3073300" y="1422254"/>
            <a:ext cx="3797069" cy="337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Розташування: 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с. Слобода - Шоломківська,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поруч 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річка Норинь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дамба, лісиста місцевість,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Площа: </a:t>
            </a:r>
            <a:r>
              <a:rPr lang="uk" sz="1500" b="1">
                <a:latin typeface="Montserrat"/>
                <a:ea typeface="Montserrat"/>
                <a:cs typeface="Montserrat"/>
                <a:sym typeface="Montserrat"/>
              </a:rPr>
              <a:t>6,0</a:t>
            </a:r>
            <a:r>
              <a:rPr lang="uk" sz="15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га. 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Цільове призначення: для будівництва та обслуговування 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об'єктів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рекр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е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аційного призначення.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Виготовлено детальний план території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spcAft>
                <a:spcPts val="468"/>
              </a:spcAft>
              <a:buSzPts val="1300"/>
              <a:buFont typeface="Montserrat"/>
              <a:buChar char="●"/>
            </a:pP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Власність: комунальна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gf452c847b6_0_1"/>
          <p:cNvSpPr txBox="1"/>
          <p:nvPr/>
        </p:nvSpPr>
        <p:spPr>
          <a:xfrm>
            <a:off x="6533189" y="1283624"/>
            <a:ext cx="4016691" cy="33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Відстань до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 с. Слобода – Шоломківська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600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осіб) – 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в межах населеного пункту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(грунтова дорога, асфальт), </a:t>
            </a:r>
            <a:b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відстань до м. 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Овруч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15500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осіб) – 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км (асфальт).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На території земельної ділянки знаходяться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ЛЕП – 10кВт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Водопостачання можливе від артезіанської свердловини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spcAft>
                <a:spcPts val="468"/>
              </a:spcAft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водовідведення - встановлення біотуалетів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gf452c847b6_0_1"/>
          <p:cNvSpPr/>
          <p:nvPr/>
        </p:nvSpPr>
        <p:spPr>
          <a:xfrm>
            <a:off x="0" y="-58"/>
            <a:ext cx="3073300" cy="6013450"/>
          </a:xfrm>
          <a:prstGeom prst="rect">
            <a:avLst/>
          </a:prstGeom>
          <a:solidFill>
            <a:srgbClr val="0C343D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gf452c847b6_0_1"/>
          <p:cNvSpPr txBox="1"/>
          <p:nvPr/>
        </p:nvSpPr>
        <p:spPr>
          <a:xfrm>
            <a:off x="0" y="2479708"/>
            <a:ext cx="3048391" cy="5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uk" sz="21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ХАРАКТЕРИСТИКИ</a:t>
            </a:r>
            <a:endParaRPr sz="21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gf452c847b6_0_1"/>
          <p:cNvSpPr txBox="1"/>
          <p:nvPr/>
        </p:nvSpPr>
        <p:spPr>
          <a:xfrm>
            <a:off x="3073300" y="1077125"/>
            <a:ext cx="3797069" cy="46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sz="16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ЗЕМЕЛЬНА ДІЛЯНКА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gf452c847b6_0_1"/>
          <p:cNvSpPr txBox="1"/>
          <p:nvPr/>
        </p:nvSpPr>
        <p:spPr>
          <a:xfrm>
            <a:off x="3185041" y="4594733"/>
            <a:ext cx="4819748" cy="492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b="1">
                <a:latin typeface="Montserrat"/>
                <a:ea typeface="Montserrat"/>
                <a:cs typeface="Montserrat"/>
                <a:sym typeface="Montserrat"/>
              </a:rPr>
              <a:t>КРИНИЦЯ З ДЖЕРЕЛЬНОЮ ВОДОЮ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gf452c847b6_0_1"/>
          <p:cNvSpPr txBox="1"/>
          <p:nvPr/>
        </p:nvSpPr>
        <p:spPr>
          <a:xfrm>
            <a:off x="3048391" y="4843730"/>
            <a:ext cx="7207169" cy="805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Розташування: поряд з територією земельної ділянки.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Вода з криниці користується попитом для споживання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9" name="Google Shape;689;gf452c847b6_0_1"/>
          <p:cNvSpPr txBox="1"/>
          <p:nvPr/>
        </p:nvSpPr>
        <p:spPr>
          <a:xfrm>
            <a:off x="6643000" y="4843730"/>
            <a:ext cx="3797069" cy="57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spcBef>
                <a:spcPts val="468"/>
              </a:spcBef>
              <a:spcAft>
                <a:spcPts val="468"/>
              </a:spcAft>
            </a:pP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gf452c847b6_0_1"/>
          <p:cNvSpPr txBox="1"/>
          <p:nvPr/>
        </p:nvSpPr>
        <p:spPr>
          <a:xfrm>
            <a:off x="122265" y="4975637"/>
            <a:ext cx="2803860" cy="108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900"/>
            </a:pP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+38 0964171978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ovr_infocenter@i.ua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facebook.com/ovruch.in.ua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gf452c847b6_0_1"/>
          <p:cNvSpPr txBox="1"/>
          <p:nvPr/>
        </p:nvSpPr>
        <p:spPr>
          <a:xfrm>
            <a:off x="3185040" y="5534367"/>
            <a:ext cx="6912820" cy="50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ГРОМАДА, Житомирська область, Україна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2" name="Google Shape;692;gf452c847b6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781" y="1369556"/>
            <a:ext cx="938831" cy="9385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42541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f452c847b6_0_57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96</a:t>
            </a:fld>
            <a:endParaRPr/>
          </a:p>
        </p:txBody>
      </p:sp>
      <p:sp>
        <p:nvSpPr>
          <p:cNvPr id="698" name="Google Shape;698;gf452c847b6_0_57"/>
          <p:cNvSpPr txBox="1">
            <a:spLocks noGrp="1"/>
          </p:cNvSpPr>
          <p:nvPr>
            <p:ph type="ctrTitle"/>
          </p:nvPr>
        </p:nvSpPr>
        <p:spPr>
          <a:xfrm>
            <a:off x="5053388" y="11165"/>
            <a:ext cx="4593812" cy="9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ЗЕМЕЛЬНА ДІЛЯНКА + 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algn="l" rtl="0"/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КРИНИЦЯ З ДЖЕРЕЛЬНОЮ ВОДОЮ + РІЧКА НОРИНЬ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9" name="Google Shape;699;gf452c847b6_0_57"/>
          <p:cNvPicPr preferRelativeResize="0"/>
          <p:nvPr/>
        </p:nvPicPr>
        <p:blipFill rotWithShape="1">
          <a:blip r:embed="rId3">
            <a:alphaModFix/>
          </a:blip>
          <a:srcRect t="12332" b="12332"/>
          <a:stretch/>
        </p:blipFill>
        <p:spPr>
          <a:xfrm>
            <a:off x="3073300" y="-58"/>
            <a:ext cx="1907025" cy="1077181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gf452c847b6_0_57"/>
          <p:cNvSpPr txBox="1"/>
          <p:nvPr/>
        </p:nvSpPr>
        <p:spPr>
          <a:xfrm>
            <a:off x="3073300" y="1623725"/>
            <a:ext cx="6834935" cy="231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Протяжність річки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84 км,</a:t>
            </a: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ліва притока р. Уж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(басейн Прип'яті)</a:t>
            </a:r>
            <a:endParaRPr sz="1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Є гідротехнічна споруда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(дамба)</a:t>
            </a: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виготовлено технічний паспорт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річці водиться риба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(карась, плотва, линок, сом)</a:t>
            </a:r>
            <a:endParaRPr sz="1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річку щороку прилітають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лебеді, дикі качки</a:t>
            </a:r>
            <a:endParaRPr sz="1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Туристичні атракції -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“Відьмова гора”</a:t>
            </a:r>
            <a:endParaRPr sz="1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Неподалік (</a:t>
            </a:r>
            <a:r>
              <a:rPr lang="uk" sz="1500" b="1">
                <a:latin typeface="Montserrat"/>
                <a:ea typeface="Montserrat"/>
                <a:cs typeface="Montserrat"/>
                <a:sym typeface="Montserrat"/>
              </a:rPr>
              <a:t>500 м)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 курганна група</a:t>
            </a:r>
            <a:r>
              <a:rPr lang="uk" sz="1500" b="1">
                <a:latin typeface="Montserrat"/>
                <a:ea typeface="Montserrat"/>
                <a:cs typeface="Montserrat"/>
                <a:sym typeface="Montserrat"/>
              </a:rPr>
              <a:t> ХІІ ст.</a:t>
            </a:r>
            <a:endParaRPr sz="1500" b="1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Якість води відповідає санітарним нормам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534604">
              <a:spcBef>
                <a:spcPts val="468"/>
              </a:spcBef>
              <a:spcAft>
                <a:spcPts val="468"/>
              </a:spcAft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1" name="Google Shape;701;gf452c847b6_0_57"/>
          <p:cNvSpPr/>
          <p:nvPr/>
        </p:nvSpPr>
        <p:spPr>
          <a:xfrm>
            <a:off x="-12455" y="0"/>
            <a:ext cx="3073300" cy="6013450"/>
          </a:xfrm>
          <a:prstGeom prst="rect">
            <a:avLst/>
          </a:prstGeom>
          <a:solidFill>
            <a:srgbClr val="0C343D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gf452c847b6_0_57"/>
          <p:cNvSpPr txBox="1"/>
          <p:nvPr/>
        </p:nvSpPr>
        <p:spPr>
          <a:xfrm>
            <a:off x="3210037" y="1204327"/>
            <a:ext cx="3797069" cy="492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b="1">
                <a:latin typeface="Montserrat"/>
                <a:ea typeface="Montserrat"/>
                <a:cs typeface="Montserrat"/>
                <a:sym typeface="Montserrat"/>
              </a:rPr>
              <a:t>РІЧКА НОРИНЬ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4" name="Google Shape;704;gf452c847b6_0_57"/>
          <p:cNvSpPr txBox="1"/>
          <p:nvPr/>
        </p:nvSpPr>
        <p:spPr>
          <a:xfrm>
            <a:off x="3185041" y="3597343"/>
            <a:ext cx="4819748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5" name="Google Shape;705;gf452c847b6_0_57"/>
          <p:cNvSpPr txBox="1"/>
          <p:nvPr/>
        </p:nvSpPr>
        <p:spPr>
          <a:xfrm>
            <a:off x="3073300" y="4065232"/>
            <a:ext cx="5782435" cy="51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spcAft>
                <a:spcPts val="468"/>
              </a:spcAft>
            </a:pP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gf452c847b6_0_57"/>
          <p:cNvSpPr txBox="1"/>
          <p:nvPr/>
        </p:nvSpPr>
        <p:spPr>
          <a:xfrm>
            <a:off x="94591" y="4338107"/>
            <a:ext cx="2803860" cy="1368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+38 0964171978</a:t>
            </a:r>
            <a:b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ovr_infocenter@i.ua</a:t>
            </a:r>
            <a:b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b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facebook.com/ovruch.in.ua</a:t>
            </a:r>
            <a:endParaRPr sz="1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900"/>
            </a:pPr>
            <a:endParaRPr sz="1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gf452c847b6_0_57"/>
          <p:cNvSpPr txBox="1"/>
          <p:nvPr/>
        </p:nvSpPr>
        <p:spPr>
          <a:xfrm>
            <a:off x="3185040" y="5534367"/>
            <a:ext cx="6912820" cy="50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ГРОМАДА, Житомирська  область, Україна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" name="Google Shape;692;gf452c847b6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781" y="1369556"/>
            <a:ext cx="938831" cy="93858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85;gf452c847b6_0_1"/>
          <p:cNvSpPr txBox="1"/>
          <p:nvPr/>
        </p:nvSpPr>
        <p:spPr>
          <a:xfrm>
            <a:off x="0" y="2479708"/>
            <a:ext cx="3048391" cy="5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uk" sz="2100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ХАРАКТЕРИСТИКИ</a:t>
            </a:r>
            <a:endParaRPr sz="21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30461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14b9bdd0ee3_0_0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97</a:t>
            </a:fld>
            <a:endParaRPr/>
          </a:p>
        </p:txBody>
      </p:sp>
      <p:sp>
        <p:nvSpPr>
          <p:cNvPr id="714" name="Google Shape;714;g14b9bdd0ee3_0_0"/>
          <p:cNvSpPr txBox="1">
            <a:spLocks noGrp="1"/>
          </p:cNvSpPr>
          <p:nvPr>
            <p:ph type="ctrTitle"/>
          </p:nvPr>
        </p:nvSpPr>
        <p:spPr>
          <a:xfrm>
            <a:off x="5053388" y="11165"/>
            <a:ext cx="4593812" cy="9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ЗЕМЕЛЬНА ДІЛЯНКА + 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algn="l" rtl="0"/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КРИНИЦЯ З ДЖЕРЕЛЬНОЮ ВОДОЮ + РІЧКА НОРИНЬ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5" name="Google Shape;715;g14b9bdd0ee3_0_0"/>
          <p:cNvPicPr preferRelativeResize="0"/>
          <p:nvPr/>
        </p:nvPicPr>
        <p:blipFill rotWithShape="1">
          <a:blip r:embed="rId3">
            <a:alphaModFix/>
          </a:blip>
          <a:srcRect t="12332" b="12332"/>
          <a:stretch/>
        </p:blipFill>
        <p:spPr>
          <a:xfrm>
            <a:off x="3073300" y="-58"/>
            <a:ext cx="1907025" cy="1077181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g14b9bdd0ee3_0_0"/>
          <p:cNvSpPr txBox="1"/>
          <p:nvPr/>
        </p:nvSpPr>
        <p:spPr>
          <a:xfrm>
            <a:off x="3073300" y="1623725"/>
            <a:ext cx="6834935" cy="2024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Рекреаційний комплекс.</a:t>
            </a:r>
            <a:endParaRPr sz="15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Розважальний комплекс.</a:t>
            </a:r>
            <a:endParaRPr sz="15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Спортивно-оздоровчий комплекс.</a:t>
            </a:r>
            <a:endParaRPr sz="15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Кемпінгове або глемпінгове містечко.</a:t>
            </a:r>
            <a:endParaRPr sz="15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spcAft>
                <a:spcPts val="468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Інші бізнеси, в основі яких лежить використання </a:t>
            </a:r>
            <a:b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та збереження природних та екологічних </a:t>
            </a:r>
            <a:b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ресурсів локації.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7" name="Google Shape;717;g14b9bdd0ee3_0_0"/>
          <p:cNvSpPr/>
          <p:nvPr/>
        </p:nvSpPr>
        <p:spPr>
          <a:xfrm>
            <a:off x="-12455" y="0"/>
            <a:ext cx="3073300" cy="6013450"/>
          </a:xfrm>
          <a:prstGeom prst="rect">
            <a:avLst/>
          </a:prstGeom>
          <a:solidFill>
            <a:srgbClr val="0C343D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g14b9bdd0ee3_0_0"/>
          <p:cNvSpPr txBox="1"/>
          <p:nvPr/>
        </p:nvSpPr>
        <p:spPr>
          <a:xfrm>
            <a:off x="0" y="2479708"/>
            <a:ext cx="3048391" cy="86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uk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ІДЕЇ</a:t>
            </a:r>
            <a:br>
              <a:rPr lang="uk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uk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УМОВИ</a:t>
            </a: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g14b9bdd0ee3_0_0"/>
          <p:cNvSpPr txBox="1"/>
          <p:nvPr/>
        </p:nvSpPr>
        <p:spPr>
          <a:xfrm>
            <a:off x="3210037" y="1204327"/>
            <a:ext cx="3797069" cy="46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sz="16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РЕКОМЕНДОВАНІ БІЗНЕС-ІДЕЇ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g14b9bdd0ee3_0_0"/>
          <p:cNvSpPr txBox="1"/>
          <p:nvPr/>
        </p:nvSpPr>
        <p:spPr>
          <a:xfrm>
            <a:off x="3185041" y="3597343"/>
            <a:ext cx="4819748" cy="46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sz="16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УМОВИ ВИКОРИСТАННЯ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g14b9bdd0ee3_0_0"/>
          <p:cNvSpPr txBox="1"/>
          <p:nvPr/>
        </p:nvSpPr>
        <p:spPr>
          <a:xfrm>
            <a:off x="3073300" y="3946213"/>
            <a:ext cx="5782435" cy="1857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продаж або в довгострокову оренду </a:t>
            </a:r>
            <a:b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 умовою подальших інвестицій.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Дотримання вимог санітарного законодавства та природоохоронних заходів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Проведення ландшафтного дизайну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spcAft>
                <a:spcPts val="468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Залучення місцевої найманої праці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g14b9bdd0ee3_0_0"/>
          <p:cNvSpPr txBox="1"/>
          <p:nvPr/>
        </p:nvSpPr>
        <p:spPr>
          <a:xfrm>
            <a:off x="122265" y="4975638"/>
            <a:ext cx="2803860" cy="1368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+38 0964171978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ovr_infocenter@i.ua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facebook.com/ovruch.in.ua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g14b9bdd0ee3_0_0"/>
          <p:cNvSpPr txBox="1"/>
          <p:nvPr/>
        </p:nvSpPr>
        <p:spPr>
          <a:xfrm>
            <a:off x="3185040" y="5534367"/>
            <a:ext cx="6912820" cy="50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ГРОМАДА, Житомирська  область, Україна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4" name="Google Shape;724;g14b9bdd0ee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780" y="1373472"/>
            <a:ext cx="938830" cy="964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407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7207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ПИТАННЯ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787525"/>
            <a:ext cx="2359200" cy="359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1144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1711325"/>
            <a:ext cx="9905999" cy="267188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5090"/>
              </a:lnSpc>
              <a:spcBef>
                <a:spcPts val="434"/>
              </a:spcBef>
            </a:pP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ПРАКТИЧНА ВПРАВА – </a:t>
            </a:r>
            <a:b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розробка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інвестиційних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пропозицій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основі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факторів</a:t>
            </a:r>
            <a:endParaRPr sz="5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237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10">
            <a:extLst>
              <a:ext uri="{FF2B5EF4-FFF2-40B4-BE49-F238E27FC236}">
                <a16:creationId xmlns:a16="http://schemas.microsoft.com/office/drawing/2014/main" id="{5D963E97-3719-43B2-A573-D0A66EF25149}"/>
              </a:ext>
            </a:extLst>
          </p:cNvPr>
          <p:cNvSpPr/>
          <p:nvPr/>
        </p:nvSpPr>
        <p:spPr>
          <a:xfrm>
            <a:off x="1993900" y="1177925"/>
            <a:ext cx="8699500" cy="4835525"/>
          </a:xfrm>
          <a:prstGeom prst="rect">
            <a:avLst/>
          </a:prstGeom>
          <a:solidFill>
            <a:srgbClr val="9387BA"/>
          </a:solidFill>
          <a:ln>
            <a:solidFill>
              <a:srgbClr val="938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solidFill>
                  <a:schemeClr val="bg1"/>
                </a:solidFill>
                <a:latin typeface="Montserrat SemiBold" panose="020B0604020202020204" charset="-52"/>
              </a:rPr>
              <a:t>КАРТИНКА</a:t>
            </a:r>
          </a:p>
        </p:txBody>
      </p:sp>
      <p:sp>
        <p:nvSpPr>
          <p:cNvPr id="7" name="Google Shape;468;p38"/>
          <p:cNvSpPr/>
          <p:nvPr/>
        </p:nvSpPr>
        <p:spPr>
          <a:xfrm>
            <a:off x="1452167" y="1618500"/>
            <a:ext cx="4268800" cy="52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ІНВЕСТИЦІЙНА ПРОПОЗИЦІЯ</a:t>
            </a:r>
            <a:endParaRPr sz="1867" b="1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462;p38"/>
          <p:cNvSpPr/>
          <p:nvPr/>
        </p:nvSpPr>
        <p:spPr>
          <a:xfrm>
            <a:off x="1841500" y="-10401"/>
            <a:ext cx="8699500" cy="958400"/>
          </a:xfrm>
          <a:prstGeom prst="rect">
            <a:avLst/>
          </a:prstGeom>
          <a:solidFill>
            <a:srgbClr val="413A5A"/>
          </a:solidFill>
          <a:ln w="9525" cap="flat" cmpd="sng">
            <a:solidFill>
              <a:srgbClr val="413A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67;p38"/>
          <p:cNvSpPr/>
          <p:nvPr/>
        </p:nvSpPr>
        <p:spPr>
          <a:xfrm rot="-5400000">
            <a:off x="-1818025" y="2932724"/>
            <a:ext cx="6023850" cy="137601"/>
          </a:xfrm>
          <a:prstGeom prst="rect">
            <a:avLst/>
          </a:prstGeom>
          <a:solidFill>
            <a:srgbClr val="413A5A"/>
          </a:solidFill>
          <a:ln>
            <a:solidFill>
              <a:srgbClr val="413A5A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66;p38"/>
          <p:cNvSpPr txBox="1"/>
          <p:nvPr/>
        </p:nvSpPr>
        <p:spPr>
          <a:xfrm rot="-5400000">
            <a:off x="-1590613" y="3233367"/>
            <a:ext cx="4317691" cy="867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ХХХХХХХХХХХХХХ ГРОМАДА</a:t>
            </a:r>
            <a:b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333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YYYYYYYYYYYYYYY область, Україна, 2022</a:t>
            </a:r>
            <a:endParaRPr sz="1333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332568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6;p148"/>
          <p:cNvSpPr/>
          <p:nvPr/>
        </p:nvSpPr>
        <p:spPr>
          <a:xfrm>
            <a:off x="0" y="-68"/>
            <a:ext cx="3504000" cy="6013517"/>
          </a:xfrm>
          <a:prstGeom prst="rect">
            <a:avLst/>
          </a:prstGeom>
          <a:solidFill>
            <a:srgbClr val="413A5A"/>
          </a:solidFill>
          <a:ln w="9525" cap="flat" cmpd="sng">
            <a:solidFill>
              <a:srgbClr val="413A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532;p1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2601" y="1561901"/>
            <a:ext cx="1070401" cy="10703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27;p148"/>
          <p:cNvSpPr txBox="1"/>
          <p:nvPr/>
        </p:nvSpPr>
        <p:spPr>
          <a:xfrm>
            <a:off x="0" y="2827968"/>
            <a:ext cx="34756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ХАРАКТЕРИСТИКИ</a:t>
            </a:r>
            <a:endParaRPr sz="20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485;p39">
            <a:extLst>
              <a:ext uri="{FF2B5EF4-FFF2-40B4-BE49-F238E27FC236}">
                <a16:creationId xmlns:a16="http://schemas.microsoft.com/office/drawing/2014/main" id="{9DB4EC14-0543-4A04-93B4-D96A4BB3D11E}"/>
              </a:ext>
            </a:extLst>
          </p:cNvPr>
          <p:cNvSpPr txBox="1"/>
          <p:nvPr/>
        </p:nvSpPr>
        <p:spPr>
          <a:xfrm>
            <a:off x="125694" y="4149725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9" name="Google Shape;528;p148"/>
          <p:cNvSpPr txBox="1"/>
          <p:nvPr/>
        </p:nvSpPr>
        <p:spPr>
          <a:xfrm>
            <a:off x="3652230" y="1137563"/>
            <a:ext cx="390427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 1</a:t>
            </a:r>
          </a:p>
        </p:txBody>
      </p:sp>
      <p:sp>
        <p:nvSpPr>
          <p:cNvPr id="10" name="Google Shape;529;p148"/>
          <p:cNvSpPr txBox="1"/>
          <p:nvPr/>
        </p:nvSpPr>
        <p:spPr>
          <a:xfrm>
            <a:off x="3746500" y="3768725"/>
            <a:ext cx="3810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 2</a:t>
            </a:r>
          </a:p>
        </p:txBody>
      </p:sp>
      <p:sp>
        <p:nvSpPr>
          <p:cNvPr id="11" name="Google Shape;529;p148"/>
          <p:cNvSpPr txBox="1"/>
          <p:nvPr/>
        </p:nvSpPr>
        <p:spPr>
          <a:xfrm>
            <a:off x="7404100" y="1316923"/>
            <a:ext cx="3048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 3</a:t>
            </a:r>
          </a:p>
        </p:txBody>
      </p:sp>
      <p:sp>
        <p:nvSpPr>
          <p:cNvPr id="13" name="Google Shape;534;p148"/>
          <p:cNvSpPr/>
          <p:nvPr/>
        </p:nvSpPr>
        <p:spPr>
          <a:xfrm>
            <a:off x="3478205" y="-68"/>
            <a:ext cx="2163450" cy="1196628"/>
          </a:xfrm>
          <a:prstGeom prst="rect">
            <a:avLst/>
          </a:prstGeom>
          <a:solidFill>
            <a:srgbClr val="9387BA"/>
          </a:solidFill>
          <a:ln w="25400" cap="flat" cmpd="sng">
            <a:solidFill>
              <a:srgbClr val="9387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КАРТИНКА</a:t>
            </a:r>
            <a:r>
              <a:rPr lang="uk-UA" sz="1400" b="0" i="0" u="none" strike="noStrike" cap="none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6" name="Google Shape;464;p38"/>
          <p:cNvSpPr txBox="1">
            <a:spLocks/>
          </p:cNvSpPr>
          <p:nvPr/>
        </p:nvSpPr>
        <p:spPr>
          <a:xfrm>
            <a:off x="6032499" y="34925"/>
            <a:ext cx="435174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r">
              <a:buSzPts val="5200"/>
            </a:pPr>
            <a:r>
              <a:rPr lang="ru-RU" sz="2000" kern="0" dirty="0">
                <a:solidFill>
                  <a:srgbClr val="0000FF"/>
                </a:solidFill>
                <a:ea typeface="Montserrat"/>
                <a:cs typeface="Montserrat"/>
                <a:sym typeface="Montserrat"/>
              </a:rPr>
              <a:t>НАЗВА КЛЮЧОВОГО ТА </a:t>
            </a:r>
            <a:br>
              <a:rPr lang="ru-RU" sz="2000" kern="0" dirty="0">
                <a:solidFill>
                  <a:srgbClr val="0000FF"/>
                </a:solidFill>
                <a:ea typeface="Montserrat"/>
                <a:cs typeface="Montserrat"/>
                <a:sym typeface="Montserrat"/>
              </a:rPr>
            </a:br>
            <a:r>
              <a:rPr lang="ru-RU" sz="2000" kern="0" dirty="0">
                <a:solidFill>
                  <a:srgbClr val="0000FF"/>
                </a:solidFill>
                <a:ea typeface="Montserrat"/>
                <a:cs typeface="Montserrat"/>
                <a:sym typeface="Montserrat"/>
              </a:rPr>
              <a:t>ДОДАТКОВИХ ФАКТОРІВ</a:t>
            </a:r>
          </a:p>
        </p:txBody>
      </p:sp>
    </p:spTree>
    <p:extLst>
      <p:ext uri="{BB962C8B-B14F-4D97-AF65-F5344CB8AC3E}">
        <p14:creationId xmlns:p14="http://schemas.microsoft.com/office/powerpoint/2010/main" val="4372740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6;p148"/>
          <p:cNvSpPr/>
          <p:nvPr/>
        </p:nvSpPr>
        <p:spPr>
          <a:xfrm>
            <a:off x="0" y="-68"/>
            <a:ext cx="3504000" cy="6013517"/>
          </a:xfrm>
          <a:prstGeom prst="rect">
            <a:avLst/>
          </a:prstGeom>
          <a:solidFill>
            <a:srgbClr val="413A5A"/>
          </a:solidFill>
          <a:ln w="9525" cap="flat" cmpd="sng">
            <a:solidFill>
              <a:srgbClr val="413A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548;p1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7179" y="1177925"/>
            <a:ext cx="1070400" cy="10995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44;p149"/>
          <p:cNvSpPr txBox="1"/>
          <p:nvPr/>
        </p:nvSpPr>
        <p:spPr>
          <a:xfrm>
            <a:off x="110605" y="2514267"/>
            <a:ext cx="3475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ІДЕЇ</a:t>
            </a:r>
            <a:b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</a:b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УМОВИ</a:t>
            </a:r>
            <a:endParaRPr sz="24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39">
            <a:extLst>
              <a:ext uri="{FF2B5EF4-FFF2-40B4-BE49-F238E27FC236}">
                <a16:creationId xmlns:a16="http://schemas.microsoft.com/office/drawing/2014/main" id="{34A5B40E-37C9-43FC-AA15-3FC44DBA7BB1}"/>
              </a:ext>
            </a:extLst>
          </p:cNvPr>
          <p:cNvSpPr txBox="1"/>
          <p:nvPr/>
        </p:nvSpPr>
        <p:spPr>
          <a:xfrm>
            <a:off x="173979" y="4245624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10" name="Google Shape;546;p149"/>
          <p:cNvSpPr txBox="1"/>
          <p:nvPr/>
        </p:nvSpPr>
        <p:spPr>
          <a:xfrm>
            <a:off x="3657511" y="3897154"/>
            <a:ext cx="54952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УМОВИ ВИКОРИСТАННЯ</a:t>
            </a:r>
          </a:p>
        </p:txBody>
      </p:sp>
      <p:sp>
        <p:nvSpPr>
          <p:cNvPr id="11" name="Google Shape;534;p148"/>
          <p:cNvSpPr/>
          <p:nvPr/>
        </p:nvSpPr>
        <p:spPr>
          <a:xfrm>
            <a:off x="3523664" y="12718"/>
            <a:ext cx="2163450" cy="1196628"/>
          </a:xfrm>
          <a:prstGeom prst="rect">
            <a:avLst/>
          </a:prstGeom>
          <a:solidFill>
            <a:srgbClr val="9387BA"/>
          </a:solidFill>
          <a:ln w="25400" cap="flat" cmpd="sng">
            <a:solidFill>
              <a:srgbClr val="9387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КАРТИНКА</a:t>
            </a:r>
            <a:r>
              <a:rPr lang="uk-UA" sz="1400" b="0" i="0" u="none" strike="noStrike" cap="none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64;p38"/>
          <p:cNvSpPr txBox="1">
            <a:spLocks/>
          </p:cNvSpPr>
          <p:nvPr/>
        </p:nvSpPr>
        <p:spPr>
          <a:xfrm>
            <a:off x="6032499" y="34925"/>
            <a:ext cx="435174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l"/>
            <a:endParaRPr lang="ru-RU" sz="2000" dirty="0">
              <a:sym typeface="Montserrat"/>
            </a:endParaRPr>
          </a:p>
        </p:txBody>
      </p:sp>
      <p:sp>
        <p:nvSpPr>
          <p:cNvPr id="13" name="Google Shape;464;p38"/>
          <p:cNvSpPr txBox="1">
            <a:spLocks/>
          </p:cNvSpPr>
          <p:nvPr/>
        </p:nvSpPr>
        <p:spPr>
          <a:xfrm>
            <a:off x="6184899" y="187325"/>
            <a:ext cx="435174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r">
              <a:buSzPts val="5200"/>
            </a:pPr>
            <a:r>
              <a:rPr lang="ru-RU" sz="2000" kern="0" dirty="0">
                <a:solidFill>
                  <a:srgbClr val="0000FF"/>
                </a:solidFill>
                <a:ea typeface="Montserrat"/>
                <a:cs typeface="Montserrat"/>
                <a:sym typeface="Montserrat"/>
              </a:rPr>
              <a:t>НАЗВА КЛЮЧОВОГО ТА </a:t>
            </a:r>
            <a:br>
              <a:rPr lang="ru-RU" sz="2000" kern="0" dirty="0">
                <a:solidFill>
                  <a:srgbClr val="0000FF"/>
                </a:solidFill>
                <a:ea typeface="Montserrat"/>
                <a:cs typeface="Montserrat"/>
                <a:sym typeface="Montserrat"/>
              </a:rPr>
            </a:br>
            <a:r>
              <a:rPr lang="ru-RU" sz="2000" kern="0" dirty="0">
                <a:solidFill>
                  <a:srgbClr val="0000FF"/>
                </a:solidFill>
                <a:ea typeface="Montserrat"/>
                <a:cs typeface="Montserrat"/>
                <a:sym typeface="Montserrat"/>
              </a:rPr>
              <a:t>ДОДАТКОВИХ ФАКТОРІВ</a:t>
            </a:r>
          </a:p>
        </p:txBody>
      </p:sp>
      <p:sp>
        <p:nvSpPr>
          <p:cNvPr id="14" name="Google Shape;545;p149"/>
          <p:cNvSpPr txBox="1"/>
          <p:nvPr/>
        </p:nvSpPr>
        <p:spPr>
          <a:xfrm>
            <a:off x="3659900" y="1373467"/>
            <a:ext cx="432920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РЕКОМЕНДОВАНІ БІЗНЕС-ІДЕЇ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2.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3.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4…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272080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10">
            <a:extLst>
              <a:ext uri="{FF2B5EF4-FFF2-40B4-BE49-F238E27FC236}">
                <a16:creationId xmlns:a16="http://schemas.microsoft.com/office/drawing/2014/main" id="{5D963E97-3719-43B2-A573-D0A66EF25149}"/>
              </a:ext>
            </a:extLst>
          </p:cNvPr>
          <p:cNvSpPr/>
          <p:nvPr/>
        </p:nvSpPr>
        <p:spPr>
          <a:xfrm>
            <a:off x="1993900" y="1177925"/>
            <a:ext cx="8699500" cy="4835525"/>
          </a:xfrm>
          <a:prstGeom prst="rect">
            <a:avLst/>
          </a:prstGeom>
          <a:solidFill>
            <a:srgbClr val="9387BA"/>
          </a:solidFill>
          <a:ln>
            <a:solidFill>
              <a:srgbClr val="938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solidFill>
                  <a:schemeClr val="bg1"/>
                </a:solidFill>
                <a:latin typeface="Montserrat SemiBold" panose="020B0604020202020204" charset="-52"/>
              </a:rPr>
              <a:t>КАРТИНКА</a:t>
            </a:r>
          </a:p>
        </p:txBody>
      </p:sp>
      <p:sp>
        <p:nvSpPr>
          <p:cNvPr id="7" name="Google Shape;468;p38"/>
          <p:cNvSpPr/>
          <p:nvPr/>
        </p:nvSpPr>
        <p:spPr>
          <a:xfrm>
            <a:off x="1452167" y="1618500"/>
            <a:ext cx="4268800" cy="52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ІНВЕСТИЦІЙНА ПРОПОЗИЦІЯ</a:t>
            </a:r>
            <a:endParaRPr sz="1867" b="1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462;p38"/>
          <p:cNvSpPr/>
          <p:nvPr/>
        </p:nvSpPr>
        <p:spPr>
          <a:xfrm>
            <a:off x="1993901" y="-10400"/>
            <a:ext cx="8699500" cy="958400"/>
          </a:xfrm>
          <a:prstGeom prst="rect">
            <a:avLst/>
          </a:prstGeom>
          <a:solidFill>
            <a:srgbClr val="413A5A"/>
          </a:solidFill>
          <a:ln w="9525" cap="flat" cmpd="sng">
            <a:solidFill>
              <a:srgbClr val="413A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64;p38"/>
          <p:cNvSpPr txBox="1">
            <a:spLocks/>
          </p:cNvSpPr>
          <p:nvPr/>
        </p:nvSpPr>
        <p:spPr>
          <a:xfrm>
            <a:off x="2226933" y="176237"/>
            <a:ext cx="8148967" cy="9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l"/>
            <a:r>
              <a:rPr lang="uk-UA" sz="2400" kern="0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НАЗВА КЛЮЧОГОВОГО ТА ДОДАТКОВОГО ФАКТОРІВ</a:t>
            </a:r>
            <a:endParaRPr lang="ru-RU" sz="2400" kern="0" dirty="0">
              <a:solidFill>
                <a:schemeClr val="bg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Google Shape;467;p38"/>
          <p:cNvSpPr/>
          <p:nvPr/>
        </p:nvSpPr>
        <p:spPr>
          <a:xfrm rot="-5400000">
            <a:off x="-1818025" y="2932724"/>
            <a:ext cx="6023850" cy="137601"/>
          </a:xfrm>
          <a:prstGeom prst="rect">
            <a:avLst/>
          </a:prstGeom>
          <a:solidFill>
            <a:srgbClr val="413A5A"/>
          </a:solidFill>
          <a:ln>
            <a:solidFill>
              <a:srgbClr val="413A5A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66;p38"/>
          <p:cNvSpPr txBox="1"/>
          <p:nvPr/>
        </p:nvSpPr>
        <p:spPr>
          <a:xfrm rot="-5400000">
            <a:off x="-1590613" y="3233367"/>
            <a:ext cx="4317691" cy="867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ХХХХХХХХХХХХХХ ГРОМАДА</a:t>
            </a:r>
            <a:b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333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YYYYYYYYYYYYYYY область, Україна, 2022</a:t>
            </a:r>
            <a:endParaRPr sz="1333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5415611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6;p148"/>
          <p:cNvSpPr/>
          <p:nvPr/>
        </p:nvSpPr>
        <p:spPr>
          <a:xfrm>
            <a:off x="0" y="-68"/>
            <a:ext cx="3504000" cy="6013517"/>
          </a:xfrm>
          <a:prstGeom prst="rect">
            <a:avLst/>
          </a:prstGeom>
          <a:solidFill>
            <a:srgbClr val="413A5A"/>
          </a:solidFill>
          <a:ln w="9525" cap="flat" cmpd="sng">
            <a:solidFill>
              <a:srgbClr val="413A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532;p1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2601" y="1561901"/>
            <a:ext cx="1070401" cy="10703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27;p148"/>
          <p:cNvSpPr txBox="1"/>
          <p:nvPr/>
        </p:nvSpPr>
        <p:spPr>
          <a:xfrm>
            <a:off x="0" y="2827968"/>
            <a:ext cx="34756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ХАРАКТЕРИСТИКИ</a:t>
            </a:r>
            <a:endParaRPr sz="20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485;p39">
            <a:extLst>
              <a:ext uri="{FF2B5EF4-FFF2-40B4-BE49-F238E27FC236}">
                <a16:creationId xmlns:a16="http://schemas.microsoft.com/office/drawing/2014/main" id="{9DB4EC14-0543-4A04-93B4-D96A4BB3D11E}"/>
              </a:ext>
            </a:extLst>
          </p:cNvPr>
          <p:cNvSpPr txBox="1"/>
          <p:nvPr/>
        </p:nvSpPr>
        <p:spPr>
          <a:xfrm>
            <a:off x="125694" y="4149725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8" name="Google Shape;533;p148"/>
          <p:cNvSpPr txBox="1">
            <a:spLocks/>
          </p:cNvSpPr>
          <p:nvPr/>
        </p:nvSpPr>
        <p:spPr>
          <a:xfrm>
            <a:off x="6261100" y="88508"/>
            <a:ext cx="4361628" cy="10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r" rtl="0">
              <a:buSzPts val="5200"/>
            </a:pPr>
            <a:r>
              <a:rPr lang="ru-RU" sz="3000" kern="0" dirty="0">
                <a:solidFill>
                  <a:srgbClr val="0000FF"/>
                </a:solidFill>
                <a:latin typeface="+mj-lt"/>
                <a:ea typeface="Montserrat"/>
                <a:cs typeface="Montserrat"/>
                <a:sym typeface="Montserrat"/>
              </a:rPr>
              <a:t>НАЗВА КЛЮЧОВОГО ТА </a:t>
            </a:r>
            <a:br>
              <a:rPr lang="ru-RU" sz="3000" kern="0" dirty="0">
                <a:solidFill>
                  <a:srgbClr val="0000FF"/>
                </a:solidFill>
                <a:latin typeface="+mj-lt"/>
                <a:ea typeface="Montserrat"/>
                <a:cs typeface="Montserrat"/>
                <a:sym typeface="Montserrat"/>
              </a:rPr>
            </a:br>
            <a:r>
              <a:rPr lang="ru-RU" sz="3000" kern="0" dirty="0">
                <a:solidFill>
                  <a:srgbClr val="0000FF"/>
                </a:solidFill>
                <a:latin typeface="+mj-lt"/>
                <a:ea typeface="Montserrat"/>
                <a:cs typeface="Montserrat"/>
                <a:sym typeface="Montserrat"/>
              </a:rPr>
              <a:t>ДОДАТКОВИХ ФАКТОРІВ</a:t>
            </a:r>
          </a:p>
        </p:txBody>
      </p:sp>
      <p:sp>
        <p:nvSpPr>
          <p:cNvPr id="9" name="Google Shape;528;p148"/>
          <p:cNvSpPr txBox="1"/>
          <p:nvPr/>
        </p:nvSpPr>
        <p:spPr>
          <a:xfrm>
            <a:off x="3652230" y="1137563"/>
            <a:ext cx="43292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 1</a:t>
            </a:r>
            <a:endParaRPr sz="1733" b="0" i="0" u="none" strike="noStrike" cap="none" dirty="0"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529;p148"/>
          <p:cNvSpPr txBox="1"/>
          <p:nvPr/>
        </p:nvSpPr>
        <p:spPr>
          <a:xfrm>
            <a:off x="3670300" y="3620610"/>
            <a:ext cx="1949602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 2</a:t>
            </a:r>
            <a:endParaRPr sz="1733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529;p148"/>
          <p:cNvSpPr txBox="1"/>
          <p:nvPr/>
        </p:nvSpPr>
        <p:spPr>
          <a:xfrm>
            <a:off x="7945845" y="3692525"/>
            <a:ext cx="24384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67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 3</a:t>
            </a:r>
          </a:p>
        </p:txBody>
      </p:sp>
      <p:sp>
        <p:nvSpPr>
          <p:cNvPr id="13" name="Google Shape;534;p148"/>
          <p:cNvSpPr/>
          <p:nvPr/>
        </p:nvSpPr>
        <p:spPr>
          <a:xfrm>
            <a:off x="3478205" y="-68"/>
            <a:ext cx="2163450" cy="1196628"/>
          </a:xfrm>
          <a:prstGeom prst="rect">
            <a:avLst/>
          </a:prstGeom>
          <a:solidFill>
            <a:srgbClr val="9387BA"/>
          </a:solidFill>
          <a:ln w="25400" cap="flat" cmpd="sng">
            <a:solidFill>
              <a:srgbClr val="9387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КАРТИНКА</a:t>
            </a:r>
            <a:r>
              <a:rPr lang="uk-UA" sz="1400" b="0" i="0" u="none" strike="noStrike" cap="none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16;g14b9bdd0ee3_0_0"/>
          <p:cNvSpPr txBox="1"/>
          <p:nvPr/>
        </p:nvSpPr>
        <p:spPr>
          <a:xfrm>
            <a:off x="3073300" y="1623725"/>
            <a:ext cx="6834935" cy="44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-UA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…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716;g14b9bdd0ee3_0_0"/>
          <p:cNvSpPr txBox="1"/>
          <p:nvPr/>
        </p:nvSpPr>
        <p:spPr>
          <a:xfrm>
            <a:off x="3670301" y="4259565"/>
            <a:ext cx="3200399" cy="44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170776">
              <a:buClr>
                <a:schemeClr val="dk1"/>
              </a:buClr>
              <a:buSzPts val="1300"/>
            </a:pPr>
            <a:r>
              <a:rPr lang="uk-UA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…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716;g14b9bdd0ee3_0_0"/>
          <p:cNvSpPr txBox="1"/>
          <p:nvPr/>
        </p:nvSpPr>
        <p:spPr>
          <a:xfrm>
            <a:off x="7183846" y="4226029"/>
            <a:ext cx="3200399" cy="44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170776">
              <a:buClr>
                <a:schemeClr val="dk1"/>
              </a:buClr>
              <a:buSzPts val="1300"/>
            </a:pPr>
            <a:r>
              <a:rPr lang="uk-UA" sz="1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…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648910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6;p148"/>
          <p:cNvSpPr/>
          <p:nvPr/>
        </p:nvSpPr>
        <p:spPr>
          <a:xfrm>
            <a:off x="0" y="-68"/>
            <a:ext cx="3504000" cy="6013517"/>
          </a:xfrm>
          <a:prstGeom prst="rect">
            <a:avLst/>
          </a:prstGeom>
          <a:solidFill>
            <a:srgbClr val="413A5A"/>
          </a:solidFill>
          <a:ln w="9525" cap="flat" cmpd="sng">
            <a:solidFill>
              <a:srgbClr val="413A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" name="Google Shape;533;p148"/>
          <p:cNvSpPr txBox="1">
            <a:spLocks/>
          </p:cNvSpPr>
          <p:nvPr/>
        </p:nvSpPr>
        <p:spPr>
          <a:xfrm>
            <a:off x="5824500" y="107525"/>
            <a:ext cx="4868900" cy="10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r" rtl="0">
              <a:buSzPts val="5200"/>
            </a:pPr>
            <a:r>
              <a:rPr lang="ru-RU" sz="3000" kern="0" dirty="0">
                <a:solidFill>
                  <a:srgbClr val="0000FF"/>
                </a:solidFill>
                <a:latin typeface="+mj-lt"/>
                <a:ea typeface="Montserrat"/>
                <a:cs typeface="Montserrat"/>
                <a:sym typeface="Montserrat"/>
              </a:rPr>
              <a:t>НАЗВА КЛЮЧОВОГО ТА </a:t>
            </a:r>
            <a:br>
              <a:rPr lang="ru-RU" sz="3000" kern="0" dirty="0">
                <a:solidFill>
                  <a:srgbClr val="0000FF"/>
                </a:solidFill>
                <a:latin typeface="+mj-lt"/>
                <a:ea typeface="Montserrat"/>
                <a:cs typeface="Montserrat"/>
                <a:sym typeface="Montserrat"/>
              </a:rPr>
            </a:br>
            <a:r>
              <a:rPr lang="ru-RU" sz="3000" kern="0" dirty="0">
                <a:solidFill>
                  <a:srgbClr val="0000FF"/>
                </a:solidFill>
                <a:latin typeface="+mj-lt"/>
                <a:ea typeface="Montserrat"/>
                <a:cs typeface="Montserrat"/>
                <a:sym typeface="Montserrat"/>
              </a:rPr>
              <a:t>ДОДАТКОВИХ ФАКТОРІВ</a:t>
            </a:r>
          </a:p>
        </p:txBody>
      </p:sp>
      <p:pic>
        <p:nvPicPr>
          <p:cNvPr id="6" name="Google Shape;548;p1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7179" y="1177925"/>
            <a:ext cx="1070400" cy="10995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44;p149"/>
          <p:cNvSpPr txBox="1"/>
          <p:nvPr/>
        </p:nvSpPr>
        <p:spPr>
          <a:xfrm>
            <a:off x="110605" y="2514267"/>
            <a:ext cx="34756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ІДЕЇ</a:t>
            </a:r>
            <a:b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</a:b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УМОВИ</a:t>
            </a:r>
            <a:endParaRPr sz="24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Google Shape;485;p39">
            <a:extLst>
              <a:ext uri="{FF2B5EF4-FFF2-40B4-BE49-F238E27FC236}">
                <a16:creationId xmlns:a16="http://schemas.microsoft.com/office/drawing/2014/main" id="{34A5B40E-37C9-43FC-AA15-3FC44DBA7BB1}"/>
              </a:ext>
            </a:extLst>
          </p:cNvPr>
          <p:cNvSpPr txBox="1"/>
          <p:nvPr/>
        </p:nvSpPr>
        <p:spPr>
          <a:xfrm>
            <a:off x="173979" y="4245624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9" name="Google Shape;545;p149"/>
          <p:cNvSpPr txBox="1"/>
          <p:nvPr/>
        </p:nvSpPr>
        <p:spPr>
          <a:xfrm>
            <a:off x="3659900" y="1373467"/>
            <a:ext cx="432920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РЕКОМЕНДОВАНІ БІЗНЕС-ІДЕЇ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2.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3.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4…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534;p148"/>
          <p:cNvSpPr/>
          <p:nvPr/>
        </p:nvSpPr>
        <p:spPr>
          <a:xfrm>
            <a:off x="3523664" y="12718"/>
            <a:ext cx="2163450" cy="1196628"/>
          </a:xfrm>
          <a:prstGeom prst="rect">
            <a:avLst/>
          </a:prstGeom>
          <a:solidFill>
            <a:srgbClr val="9387BA"/>
          </a:solidFill>
          <a:ln w="25400" cap="flat" cmpd="sng">
            <a:solidFill>
              <a:srgbClr val="9387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КАРТИНКА</a:t>
            </a:r>
            <a:r>
              <a:rPr lang="uk-UA" sz="1400" b="0" i="0" u="none" strike="noStrike" cap="none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546;p149"/>
          <p:cNvSpPr txBox="1"/>
          <p:nvPr/>
        </p:nvSpPr>
        <p:spPr>
          <a:xfrm>
            <a:off x="3659900" y="4287434"/>
            <a:ext cx="54952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УМОВИ ВИКОРИСТАННЯ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1…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7982862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3301" y="2016125"/>
            <a:ext cx="9067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ІНВЕСТИЦІЙНІ ПРОПОЗИЦІЇ </a:t>
            </a:r>
          </a:p>
          <a:p>
            <a:pPr algn="ctr"/>
            <a:r>
              <a:rPr lang="uk-UA" sz="5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ОСНОВІ БІЗНЕС-ІДЕЇ</a:t>
            </a: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261661463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10058399" cy="124841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ПОСЛІДОВНІСТЬ ПОБУДОВИ ТА ВИКОРИСТАННЯ ПРОПОЗИЦІЙ НА ОСНОВІ БІЗНЕС-ІДЕЇ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1CF998-C581-4CA0-B085-4B554F09E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8" y="2168525"/>
            <a:ext cx="1028064" cy="11942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30D6F1-220F-443C-A7BE-3009EA20F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3" y="2205066"/>
            <a:ext cx="1131960" cy="11576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3E429B-9E4B-41A9-9AB6-16D2FB1853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1" y="2164218"/>
            <a:ext cx="903404" cy="11593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162DF1-B46A-4796-97BD-2A792EC51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7013" y="1993460"/>
            <a:ext cx="986350" cy="1157311"/>
          </a:xfrm>
          <a:prstGeom prst="rect">
            <a:avLst/>
          </a:prstGeom>
        </p:spPr>
      </p:pic>
      <p:sp>
        <p:nvSpPr>
          <p:cNvPr id="9" name="Google Shape;585;p152"/>
          <p:cNvSpPr txBox="1"/>
          <p:nvPr/>
        </p:nvSpPr>
        <p:spPr>
          <a:xfrm>
            <a:off x="-36340" y="3561046"/>
            <a:ext cx="2632075" cy="1031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Black" panose="020B0604020202020204" charset="-52"/>
                <a:ea typeface="Arial Black"/>
                <a:cs typeface="Arial Black"/>
                <a:sym typeface="Arial Black"/>
              </a:rPr>
              <a:t>АНАЛІЗУЄМО</a:t>
            </a: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</a:br>
            <a:endParaRPr lang="uk-UA" sz="700" b="1" i="0" u="none" strike="noStrike" cap="none" dirty="0">
              <a:latin typeface="Montserrat SemiBold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стратегію громади</a:t>
            </a:r>
            <a:b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+ тренди ринку</a:t>
            </a:r>
            <a:endParaRPr sz="1800" b="1" i="0" u="none" strike="noStrike" cap="none" dirty="0">
              <a:latin typeface="Montserrat SemiBold" panose="020B0604020202020204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" name="Google Shape;586;p152"/>
          <p:cNvSpPr txBox="1"/>
          <p:nvPr/>
        </p:nvSpPr>
        <p:spPr>
          <a:xfrm>
            <a:off x="2374900" y="3506917"/>
            <a:ext cx="3024187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Black" panose="020B0604020202020204" charset="-52"/>
                <a:ea typeface="Arial Black"/>
                <a:cs typeface="Arial Black"/>
                <a:sym typeface="Arial Black"/>
              </a:rPr>
              <a:t>ОБИРАЄМО</a:t>
            </a: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</a:br>
            <a:endParaRPr lang="uk-UA" sz="700" b="1" i="0" u="none" strike="noStrike" cap="none" dirty="0">
              <a:latin typeface="Montserrat SemiBold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бізнес-ідею, визначаємо наявність ключових факторів, які необхідні для її реалізації</a:t>
            </a:r>
            <a:endParaRPr sz="1800" b="1" i="0" u="none" strike="noStrike" cap="none" dirty="0">
              <a:latin typeface="Montserrat SemiBold" panose="020B0604020202020204" charset="-52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" name="Google Shape;588;p152"/>
          <p:cNvSpPr/>
          <p:nvPr/>
        </p:nvSpPr>
        <p:spPr>
          <a:xfrm>
            <a:off x="4965700" y="3539701"/>
            <a:ext cx="3024187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Black" panose="020B0604020202020204" charset="-52"/>
                <a:ea typeface="Arial Black"/>
                <a:cs typeface="Arial Black"/>
                <a:sym typeface="Arial Black"/>
              </a:rPr>
              <a:t>ОПИСУЄМО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7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бізнес-ідею та</a:t>
            </a:r>
            <a:b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</a:b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фактори, що її підкріплюють</a:t>
            </a:r>
            <a:endParaRPr dirty="0">
              <a:latin typeface="Montserrat SemiBold" panose="020B0604020202020204" charset="-52"/>
            </a:endParaRPr>
          </a:p>
        </p:txBody>
      </p:sp>
      <p:sp>
        <p:nvSpPr>
          <p:cNvPr id="12" name="Google Shape;587;p152"/>
          <p:cNvSpPr txBox="1"/>
          <p:nvPr/>
        </p:nvSpPr>
        <p:spPr>
          <a:xfrm>
            <a:off x="7785100" y="3422938"/>
            <a:ext cx="3024187" cy="158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Black" panose="020B0604020202020204" charset="-52"/>
                <a:ea typeface="Arial Black"/>
                <a:cs typeface="Arial Black"/>
                <a:sym typeface="Arial Black"/>
              </a:rPr>
              <a:t>ВИЗНАЧАЄМО</a:t>
            </a: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 </a:t>
            </a:r>
            <a:b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</a:br>
            <a:endParaRPr lang="uk-UA" sz="700" b="1" i="0" u="none" strike="noStrike" cap="none" dirty="0">
              <a:latin typeface="Montserrat SemiBold" panose="020B0604020202020204" charset="-52"/>
              <a:ea typeface="Montserrat Light"/>
              <a:cs typeface="Montserrat Light"/>
              <a:sym typeface="Montserrat Light"/>
            </a:endParaRPr>
          </a:p>
          <a:p>
            <a:pPr marL="0" marR="0" lvl="0" indent="0" algn="ctr" rtl="0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u="none" strike="noStrike" cap="none" dirty="0">
                <a:latin typeface="Montserrat SemiBold" panose="020B0604020202020204" charset="-52"/>
                <a:ea typeface="Montserrat Light"/>
                <a:cs typeface="Montserrat Light"/>
                <a:sym typeface="Montserrat Light"/>
              </a:rPr>
              <a:t>портрети потенційних інвесторів та канали комунікації з ними</a:t>
            </a:r>
            <a:endParaRPr sz="1800" b="1" i="0" u="none" strike="noStrike" cap="none" dirty="0">
              <a:latin typeface="Montserrat SemiBold" panose="020B0604020202020204" charset="-52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05800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38408"/>
              </p:ext>
            </p:extLst>
          </p:nvPr>
        </p:nvGraphicFramePr>
        <p:xfrm>
          <a:off x="1003300" y="720725"/>
          <a:ext cx="8991600" cy="3536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84841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СТРУКТУРА ІНВЕСТИЦІЙНОЇ ПРОПОЗИЦІЇ НА ОСНОВІ БІЗНЕС-ІДЕЇ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866">
                <a:tc>
                  <a:txBody>
                    <a:bodyPr/>
                    <a:lstStyle/>
                    <a:p>
                      <a:r>
                        <a:rPr lang="uk-UA" sz="2600" dirty="0"/>
                        <a:t>1. НАЗВА бізнес-ідеї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866">
                <a:tc>
                  <a:txBody>
                    <a:bodyPr/>
                    <a:lstStyle/>
                    <a:p>
                      <a:r>
                        <a:rPr lang="uk-UA" sz="2600" dirty="0"/>
                        <a:t>2. ОПИС бізнес-ідеї</a:t>
                      </a:r>
                      <a:r>
                        <a:rPr lang="uk-UA" sz="2600" baseline="0" dirty="0"/>
                        <a:t> 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866">
                <a:tc>
                  <a:txBody>
                    <a:bodyPr/>
                    <a:lstStyle/>
                    <a:p>
                      <a:r>
                        <a:rPr lang="uk-UA" sz="2600" dirty="0"/>
                        <a:t>3. ФАКТОРИ,</a:t>
                      </a:r>
                      <a:r>
                        <a:rPr lang="uk-UA" sz="2600" baseline="0" dirty="0"/>
                        <a:t> що підкріплюють ідею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9900" y="4683125"/>
            <a:ext cx="1005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FF"/>
                </a:solidFill>
              </a:rPr>
              <a:t>Важливо</a:t>
            </a:r>
            <a:r>
              <a:rPr lang="ru-RU" sz="2400" b="1" dirty="0">
                <a:solidFill>
                  <a:srgbClr val="0000FF"/>
                </a:solidFill>
              </a:rPr>
              <a:t> обрати </a:t>
            </a:r>
            <a:r>
              <a:rPr lang="ru-RU" sz="2400" b="1" dirty="0" err="1">
                <a:solidFill>
                  <a:srgbClr val="0000FF"/>
                </a:solidFill>
              </a:rPr>
              <a:t>бізнес-ідею</a:t>
            </a:r>
            <a:r>
              <a:rPr lang="ru-RU" sz="2400" b="1" dirty="0">
                <a:solidFill>
                  <a:srgbClr val="0000FF"/>
                </a:solidFill>
              </a:rPr>
              <a:t> та </a:t>
            </a:r>
            <a:r>
              <a:rPr lang="ru-RU" sz="2400" b="1" dirty="0" err="1">
                <a:solidFill>
                  <a:srgbClr val="0000FF"/>
                </a:solidFill>
              </a:rPr>
              <a:t>перевірити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наявність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ключових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факторів</a:t>
            </a:r>
            <a:r>
              <a:rPr lang="ru-RU" sz="2400" b="1" dirty="0">
                <a:solidFill>
                  <a:srgbClr val="0000FF"/>
                </a:solidFill>
              </a:rPr>
              <a:t> – </a:t>
            </a:r>
            <a:r>
              <a:rPr lang="ru-RU" sz="2400" b="1" dirty="0" err="1">
                <a:solidFill>
                  <a:srgbClr val="0000FF"/>
                </a:solidFill>
              </a:rPr>
              <a:t>чи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такі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існують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під</a:t>
            </a:r>
            <a:r>
              <a:rPr lang="ru-RU" sz="2400" b="1" dirty="0">
                <a:solidFill>
                  <a:srgbClr val="0000FF"/>
                </a:solidFill>
              </a:rPr>
              <a:t> нашу </a:t>
            </a:r>
            <a:r>
              <a:rPr lang="ru-RU" sz="2400" b="1" dirty="0" err="1">
                <a:solidFill>
                  <a:srgbClr val="0000FF"/>
                </a:solidFill>
              </a:rPr>
              <a:t>ідею</a:t>
            </a:r>
            <a:r>
              <a:rPr lang="ru-RU" sz="2400" b="1" dirty="0">
                <a:solidFill>
                  <a:srgbClr val="0000FF"/>
                </a:solidFill>
              </a:rPr>
              <a:t>, </a:t>
            </a:r>
            <a:r>
              <a:rPr lang="ru-RU" sz="2400" b="1" dirty="0" err="1">
                <a:solidFill>
                  <a:srgbClr val="0000FF"/>
                </a:solidFill>
              </a:rPr>
              <a:t>наскільки</a:t>
            </a:r>
            <a:r>
              <a:rPr lang="ru-RU" sz="2400" b="1" dirty="0">
                <a:solidFill>
                  <a:srgbClr val="0000FF"/>
                </a:solidFill>
              </a:rPr>
              <a:t> вони </a:t>
            </a:r>
            <a:r>
              <a:rPr lang="ru-RU" sz="2400" b="1" dirty="0" err="1">
                <a:solidFill>
                  <a:srgbClr val="0000FF"/>
                </a:solidFill>
              </a:rPr>
              <a:t>привабливі</a:t>
            </a:r>
            <a:r>
              <a:rPr lang="ru-RU" sz="2400" b="1" dirty="0">
                <a:solidFill>
                  <a:srgbClr val="0000FF"/>
                </a:solidFill>
              </a:rPr>
              <a:t>, </a:t>
            </a:r>
            <a:r>
              <a:rPr lang="ru-RU" sz="2400" b="1" dirty="0" err="1">
                <a:solidFill>
                  <a:srgbClr val="0000FF"/>
                </a:solidFill>
              </a:rPr>
              <a:t>зручні</a:t>
            </a:r>
            <a:r>
              <a:rPr lang="ru-RU" sz="2400" b="1" dirty="0">
                <a:solidFill>
                  <a:srgbClr val="0000FF"/>
                </a:solidFill>
              </a:rPr>
              <a:t>, </a:t>
            </a:r>
            <a:r>
              <a:rPr lang="ru-RU" sz="2400" b="1" dirty="0" err="1">
                <a:solidFill>
                  <a:srgbClr val="0000FF"/>
                </a:solidFill>
              </a:rPr>
              <a:t>надійні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503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603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4561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19" y="0"/>
            <a:ext cx="10690577" cy="60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46718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44" y="0"/>
            <a:ext cx="10733889" cy="603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9645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77406" y="5602998"/>
            <a:ext cx="16446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5"/>
              </a:lnSpc>
            </a:pPr>
            <a:r>
              <a:rPr sz="1150" dirty="0">
                <a:solidFill>
                  <a:srgbClr val="77787B"/>
                </a:solidFill>
                <a:latin typeface="Arial"/>
                <a:cs typeface="Arial"/>
              </a:rPr>
              <a:t>4</a:t>
            </a:r>
            <a:r>
              <a:rPr sz="1150" spc="5" dirty="0">
                <a:solidFill>
                  <a:srgbClr val="77787B"/>
                </a:solidFill>
                <a:latin typeface="Arial"/>
                <a:cs typeface="Arial"/>
              </a:rPr>
              <a:t>9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54264" y="0"/>
            <a:ext cx="9438005" cy="6012180"/>
            <a:chOff x="1254264" y="0"/>
            <a:chExt cx="9438005" cy="6012180"/>
          </a:xfrm>
        </p:grpSpPr>
        <p:sp>
          <p:nvSpPr>
            <p:cNvPr id="4" name="object 4"/>
            <p:cNvSpPr/>
            <p:nvPr/>
          </p:nvSpPr>
          <p:spPr>
            <a:xfrm>
              <a:off x="1254264" y="0"/>
              <a:ext cx="9438005" cy="831215"/>
            </a:xfrm>
            <a:custGeom>
              <a:avLst/>
              <a:gdLst/>
              <a:ahLst/>
              <a:cxnLst/>
              <a:rect l="l" t="t" r="r" b="b"/>
              <a:pathLst>
                <a:path w="9438005" h="831215">
                  <a:moveTo>
                    <a:pt x="9437738" y="0"/>
                  </a:moveTo>
                  <a:lnTo>
                    <a:pt x="0" y="0"/>
                  </a:lnTo>
                  <a:lnTo>
                    <a:pt x="0" y="831062"/>
                  </a:lnTo>
                  <a:lnTo>
                    <a:pt x="9437738" y="831062"/>
                  </a:lnTo>
                  <a:lnTo>
                    <a:pt x="9437738" y="0"/>
                  </a:lnTo>
                  <a:close/>
                </a:path>
              </a:pathLst>
            </a:custGeom>
            <a:solidFill>
              <a:srgbClr val="006B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80016" y="823762"/>
              <a:ext cx="9401572" cy="51882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03048" y="157341"/>
            <a:ext cx="4726305" cy="3098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ВИДОБУТОК ТА ПЕРЕРОБКА</a:t>
            </a:r>
            <a:r>
              <a:rPr sz="1850" b="1" spc="-20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FFFFFF"/>
                </a:solidFill>
                <a:latin typeface="Montserrat"/>
                <a:cs typeface="Montserrat"/>
              </a:rPr>
              <a:t>ТОРФУ</a:t>
            </a:r>
            <a:endParaRPr sz="185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-321" y="0"/>
            <a:ext cx="1076648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74123" y="1419127"/>
            <a:ext cx="3204210" cy="461645"/>
          </a:xfrm>
          <a:custGeom>
            <a:avLst/>
            <a:gdLst/>
            <a:ahLst/>
            <a:cxnLst/>
            <a:rect l="l" t="t" r="r" b="b"/>
            <a:pathLst>
              <a:path w="3204210" h="461644">
                <a:moveTo>
                  <a:pt x="2974162" y="0"/>
                </a:moveTo>
                <a:lnTo>
                  <a:pt x="223723" y="0"/>
                </a:lnTo>
                <a:lnTo>
                  <a:pt x="211632" y="927"/>
                </a:lnTo>
                <a:lnTo>
                  <a:pt x="3009" y="927"/>
                </a:lnTo>
                <a:lnTo>
                  <a:pt x="3009" y="194449"/>
                </a:lnTo>
                <a:lnTo>
                  <a:pt x="1784" y="203172"/>
                </a:lnTo>
                <a:lnTo>
                  <a:pt x="833" y="211975"/>
                </a:lnTo>
                <a:lnTo>
                  <a:pt x="218" y="220874"/>
                </a:lnTo>
                <a:lnTo>
                  <a:pt x="0" y="229882"/>
                </a:lnTo>
                <a:lnTo>
                  <a:pt x="218" y="238890"/>
                </a:lnTo>
                <a:lnTo>
                  <a:pt x="833" y="247789"/>
                </a:lnTo>
                <a:lnTo>
                  <a:pt x="1784" y="256593"/>
                </a:lnTo>
                <a:lnTo>
                  <a:pt x="3009" y="265315"/>
                </a:lnTo>
                <a:lnTo>
                  <a:pt x="3009" y="461340"/>
                </a:lnTo>
                <a:lnTo>
                  <a:pt x="350748" y="461340"/>
                </a:lnTo>
                <a:lnTo>
                  <a:pt x="350748" y="459752"/>
                </a:lnTo>
                <a:lnTo>
                  <a:pt x="2974162" y="459752"/>
                </a:lnTo>
                <a:lnTo>
                  <a:pt x="3020491" y="455082"/>
                </a:lnTo>
                <a:lnTo>
                  <a:pt x="3063643" y="441689"/>
                </a:lnTo>
                <a:lnTo>
                  <a:pt x="3102692" y="420496"/>
                </a:lnTo>
                <a:lnTo>
                  <a:pt x="3136714" y="392428"/>
                </a:lnTo>
                <a:lnTo>
                  <a:pt x="3164784" y="358408"/>
                </a:lnTo>
                <a:lnTo>
                  <a:pt x="3185979" y="319361"/>
                </a:lnTo>
                <a:lnTo>
                  <a:pt x="3199374" y="276211"/>
                </a:lnTo>
                <a:lnTo>
                  <a:pt x="3204044" y="229882"/>
                </a:lnTo>
                <a:lnTo>
                  <a:pt x="3199374" y="183552"/>
                </a:lnTo>
                <a:lnTo>
                  <a:pt x="3185979" y="140401"/>
                </a:lnTo>
                <a:lnTo>
                  <a:pt x="3164784" y="101352"/>
                </a:lnTo>
                <a:lnTo>
                  <a:pt x="3136714" y="67330"/>
                </a:lnTo>
                <a:lnTo>
                  <a:pt x="3102692" y="39260"/>
                </a:lnTo>
                <a:lnTo>
                  <a:pt x="3063643" y="18065"/>
                </a:lnTo>
                <a:lnTo>
                  <a:pt x="3020491" y="4670"/>
                </a:lnTo>
                <a:lnTo>
                  <a:pt x="2974162" y="0"/>
                </a:lnTo>
                <a:close/>
              </a:path>
            </a:pathLst>
          </a:custGeom>
          <a:solidFill>
            <a:srgbClr val="F899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36315" y="1500243"/>
            <a:ext cx="28797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FFFFFF"/>
                </a:solidFill>
                <a:latin typeface="Montserrat"/>
                <a:cs typeface="Montserrat"/>
              </a:rPr>
              <a:t>інвестиційна</a:t>
            </a:r>
            <a:r>
              <a:rPr sz="1650" b="1" spc="-25" dirty="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Montserrat"/>
                <a:cs typeface="Montserrat"/>
              </a:rPr>
              <a:t>пропозиція</a:t>
            </a:r>
            <a:endParaRPr sz="1650">
              <a:latin typeface="Montserrat"/>
              <a:cs typeface="Montserrat"/>
            </a:endParaRPr>
          </a:p>
        </p:txBody>
      </p:sp>
      <p:sp>
        <p:nvSpPr>
          <p:cNvPr id="10" name="Google Shape;466;p38"/>
          <p:cNvSpPr txBox="1"/>
          <p:nvPr/>
        </p:nvSpPr>
        <p:spPr>
          <a:xfrm rot="-5400000">
            <a:off x="-1590613" y="3362138"/>
            <a:ext cx="4317691" cy="91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ТУПИЧІВСЬКА </a:t>
            </a:r>
            <a:r>
              <a:rPr lang="uk-UA" sz="16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ГРОМАДА</a:t>
            </a:r>
            <a:br>
              <a:rPr lang="uk-UA" sz="16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6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Чернігівська </a:t>
            </a:r>
            <a:r>
              <a:rPr lang="uk-UA" sz="1333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область, Україна, 2022</a:t>
            </a:r>
            <a:endParaRPr sz="1333" b="1" i="0" u="none" strike="noStrike" cap="none" dirty="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object 8"/>
          <p:cNvSpPr/>
          <p:nvPr/>
        </p:nvSpPr>
        <p:spPr>
          <a:xfrm>
            <a:off x="6436" y="122856"/>
            <a:ext cx="1123592" cy="1025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8929" y="1160765"/>
            <a:ext cx="7185659" cy="4747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90"/>
              </a:spcBef>
            </a:pP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ОПИС</a:t>
            </a:r>
            <a:r>
              <a:rPr sz="1650" b="1" spc="-4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ІДЕЇ</a:t>
            </a:r>
            <a:endParaRPr sz="1650">
              <a:latin typeface="Montserrat"/>
              <a:cs typeface="Montserrat"/>
            </a:endParaRPr>
          </a:p>
          <a:p>
            <a:pPr marL="347345" marR="304165" indent="-335280">
              <a:lnSpc>
                <a:spcPct val="100000"/>
              </a:lnSpc>
              <a:spcBef>
                <a:spcPts val="1520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Військова агресія російської федерації загострила потребу України у  енергонезалежності,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актуалізувала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пошуки альтернатив газовій  енергетиці.</a:t>
            </a:r>
            <a:endParaRPr sz="1400">
              <a:latin typeface="Montserrat"/>
              <a:cs typeface="Montserrat"/>
            </a:endParaRPr>
          </a:p>
          <a:p>
            <a:pPr marL="347345" marR="430530" indent="-33528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Торф – одне з місцевих джерел енергії, що може</a:t>
            </a:r>
            <a:r>
              <a:rPr sz="1400" spc="-15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використовуватися  споживачами як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паливо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для обігріву приміщень; до того ж воно  дешевше, ніж</a:t>
            </a:r>
            <a:r>
              <a:rPr sz="1400" spc="-7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деревина.</a:t>
            </a:r>
            <a:endParaRPr sz="1400">
              <a:latin typeface="Montserrat"/>
              <a:cs typeface="Montserrat"/>
            </a:endParaRPr>
          </a:p>
          <a:p>
            <a:pPr marL="347345" marR="630555" indent="-33528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Сучасні технології знову зробили видобуток торфу рентабельним;  вони ж зменшивши навантаження на природне</a:t>
            </a:r>
            <a:r>
              <a:rPr sz="1400" spc="-1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середовище.</a:t>
            </a:r>
            <a:endParaRPr sz="1400">
              <a:latin typeface="Montserrat"/>
              <a:cs typeface="Montserrat"/>
            </a:endParaRPr>
          </a:p>
          <a:p>
            <a:pPr marL="347345" marR="239395" indent="-33528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На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території Тупичівської громади існують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декілька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великих родовищ,  загальною площею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441,31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га.</a:t>
            </a:r>
            <a:endParaRPr sz="1400">
              <a:latin typeface="Montserrat"/>
              <a:cs typeface="Montserrat"/>
            </a:endParaRPr>
          </a:p>
          <a:p>
            <a:pPr marL="347345" marR="240665" indent="-33528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огляду на підвищення попиту пропонується відновити  промисловий видобуток торфу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виробництво торфобрикету як</a:t>
            </a:r>
            <a:r>
              <a:rPr sz="1400" spc="-12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виду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палива.</a:t>
            </a:r>
            <a:endParaRPr sz="1400">
              <a:latin typeface="Montserrat"/>
              <a:cs typeface="Montserrat"/>
            </a:endParaRPr>
          </a:p>
          <a:p>
            <a:pPr marL="347345" marR="1099185" indent="-33528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Наявні земельні ділянки з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покладами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торфу пропонуються в  довгострокову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оренду.</a:t>
            </a:r>
            <a:endParaRPr sz="1400">
              <a:latin typeface="Montserrat"/>
              <a:cs typeface="Montserrat"/>
            </a:endParaRPr>
          </a:p>
          <a:p>
            <a:pPr marL="347345" marR="252095" indent="-33528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47345" algn="l"/>
                <a:tab pos="347980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Умова – дотримання українських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європейських природоохоронних  норм, зокрема,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санації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території видобутку й переробки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торфу</a:t>
            </a:r>
            <a:endParaRPr sz="14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Montserrat"/>
              <a:cs typeface="Montserrat"/>
            </a:endParaRPr>
          </a:p>
          <a:p>
            <a:pPr marR="5080" algn="r">
              <a:lnSpc>
                <a:spcPts val="1260"/>
              </a:lnSpc>
            </a:pPr>
            <a:r>
              <a:rPr sz="1150" dirty="0">
                <a:solidFill>
                  <a:srgbClr val="77787B"/>
                </a:solidFill>
                <a:latin typeface="Arial"/>
                <a:cs typeface="Arial"/>
              </a:rPr>
              <a:t>5</a:t>
            </a:r>
            <a:r>
              <a:rPr sz="1150" spc="5" dirty="0">
                <a:solidFill>
                  <a:srgbClr val="77787B"/>
                </a:solidFill>
                <a:latin typeface="Arial"/>
                <a:cs typeface="Arial"/>
              </a:rPr>
              <a:t>0</a:t>
            </a:r>
            <a:endParaRPr sz="1150">
              <a:latin typeface="Arial"/>
              <a:cs typeface="Arial"/>
            </a:endParaRPr>
          </a:p>
          <a:p>
            <a:pPr marL="22225">
              <a:lnSpc>
                <a:spcPts val="1140"/>
              </a:lnSpc>
            </a:pP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ТУПИЧІВСЬКА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ГРОМАДА, </a:t>
            </a: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Чернігівська область,</a:t>
            </a:r>
            <a:r>
              <a:rPr sz="1050" spc="6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Україна</a:t>
            </a:r>
            <a:endParaRPr sz="1050">
              <a:latin typeface="Montserrat"/>
              <a:cs typeface="Montserra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2547" y="120053"/>
            <a:ext cx="1653695" cy="948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63275" y="428072"/>
            <a:ext cx="3738245" cy="5949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09700" marR="5080" indent="-1397635">
              <a:lnSpc>
                <a:spcPct val="101099"/>
              </a:lnSpc>
              <a:spcBef>
                <a:spcPts val="90"/>
              </a:spcBef>
            </a:pP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ВИДОБУТОК ТА</a:t>
            </a:r>
            <a:r>
              <a:rPr sz="1850" b="1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ПЕРЕРОБКА  </a:t>
            </a:r>
            <a:r>
              <a:rPr sz="1850" b="1" spc="5" dirty="0">
                <a:solidFill>
                  <a:srgbClr val="121617"/>
                </a:solidFill>
                <a:latin typeface="Montserrat"/>
                <a:cs typeface="Montserrat"/>
              </a:rPr>
              <a:t>ТОРФУ</a:t>
            </a:r>
            <a:endParaRPr sz="1850">
              <a:latin typeface="Montserrat"/>
              <a:cs typeface="Montserra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323" y="0"/>
            <a:ext cx="3060065" cy="6013450"/>
            <a:chOff x="-323" y="0"/>
            <a:chExt cx="3060065" cy="601345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3060065" cy="6012180"/>
            </a:xfrm>
            <a:custGeom>
              <a:avLst/>
              <a:gdLst/>
              <a:ahLst/>
              <a:cxnLst/>
              <a:rect l="l" t="t" r="r" b="b"/>
              <a:pathLst>
                <a:path w="3060065" h="6012180">
                  <a:moveTo>
                    <a:pt x="3059696" y="0"/>
                  </a:moveTo>
                  <a:lnTo>
                    <a:pt x="0" y="0"/>
                  </a:lnTo>
                  <a:lnTo>
                    <a:pt x="0" y="6012002"/>
                  </a:lnTo>
                  <a:lnTo>
                    <a:pt x="3059696" y="6012002"/>
                  </a:lnTo>
                  <a:lnTo>
                    <a:pt x="3059696" y="0"/>
                  </a:lnTo>
                  <a:close/>
                </a:path>
              </a:pathLst>
            </a:custGeom>
            <a:solidFill>
              <a:srgbClr val="006B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323" y="0"/>
              <a:ext cx="1076960" cy="6007100"/>
            </a:xfrm>
            <a:custGeom>
              <a:avLst/>
              <a:gdLst/>
              <a:ahLst/>
              <a:cxnLst/>
              <a:rect l="l" t="t" r="r" b="b"/>
              <a:pathLst>
                <a:path w="1076960" h="6007100">
                  <a:moveTo>
                    <a:pt x="266046" y="5664200"/>
                  </a:moveTo>
                  <a:lnTo>
                    <a:pt x="141903" y="5664200"/>
                  </a:lnTo>
                  <a:lnTo>
                    <a:pt x="143093" y="5715000"/>
                  </a:lnTo>
                  <a:lnTo>
                    <a:pt x="151312" y="5753100"/>
                  </a:lnTo>
                  <a:lnTo>
                    <a:pt x="163382" y="5803900"/>
                  </a:lnTo>
                  <a:lnTo>
                    <a:pt x="176122" y="5842000"/>
                  </a:lnTo>
                  <a:lnTo>
                    <a:pt x="186355" y="5892800"/>
                  </a:lnTo>
                  <a:lnTo>
                    <a:pt x="190900" y="5930900"/>
                  </a:lnTo>
                  <a:lnTo>
                    <a:pt x="190325" y="5956300"/>
                  </a:lnTo>
                  <a:lnTo>
                    <a:pt x="188134" y="5969000"/>
                  </a:lnTo>
                  <a:lnTo>
                    <a:pt x="184452" y="5994400"/>
                  </a:lnTo>
                  <a:lnTo>
                    <a:pt x="179406" y="6007100"/>
                  </a:lnTo>
                  <a:lnTo>
                    <a:pt x="315741" y="6007100"/>
                  </a:lnTo>
                  <a:lnTo>
                    <a:pt x="317468" y="5994400"/>
                  </a:lnTo>
                  <a:lnTo>
                    <a:pt x="337546" y="5943600"/>
                  </a:lnTo>
                  <a:lnTo>
                    <a:pt x="361276" y="5892800"/>
                  </a:lnTo>
                  <a:lnTo>
                    <a:pt x="390455" y="5854700"/>
                  </a:lnTo>
                  <a:lnTo>
                    <a:pt x="426878" y="5816600"/>
                  </a:lnTo>
                  <a:lnTo>
                    <a:pt x="467708" y="5778500"/>
                  </a:lnTo>
                  <a:lnTo>
                    <a:pt x="512625" y="5753100"/>
                  </a:lnTo>
                  <a:lnTo>
                    <a:pt x="560068" y="5740400"/>
                  </a:lnTo>
                  <a:lnTo>
                    <a:pt x="608475" y="5715000"/>
                  </a:lnTo>
                  <a:lnTo>
                    <a:pt x="656285" y="5702300"/>
                  </a:lnTo>
                  <a:lnTo>
                    <a:pt x="679110" y="5689600"/>
                  </a:lnTo>
                  <a:lnTo>
                    <a:pt x="257854" y="5689600"/>
                  </a:lnTo>
                  <a:lnTo>
                    <a:pt x="266046" y="5664200"/>
                  </a:lnTo>
                  <a:close/>
                </a:path>
                <a:path w="1076960" h="6007100">
                  <a:moveTo>
                    <a:pt x="822579" y="5676900"/>
                  </a:moveTo>
                  <a:lnTo>
                    <a:pt x="701935" y="5676900"/>
                  </a:lnTo>
                  <a:lnTo>
                    <a:pt x="660380" y="5880100"/>
                  </a:lnTo>
                  <a:lnTo>
                    <a:pt x="654058" y="5905500"/>
                  </a:lnTo>
                  <a:lnTo>
                    <a:pt x="646828" y="5943600"/>
                  </a:lnTo>
                  <a:lnTo>
                    <a:pt x="637833" y="5969000"/>
                  </a:lnTo>
                  <a:lnTo>
                    <a:pt x="626217" y="6007100"/>
                  </a:lnTo>
                  <a:lnTo>
                    <a:pt x="766286" y="6007100"/>
                  </a:lnTo>
                  <a:lnTo>
                    <a:pt x="787505" y="5981700"/>
                  </a:lnTo>
                  <a:lnTo>
                    <a:pt x="809821" y="5956300"/>
                  </a:lnTo>
                  <a:lnTo>
                    <a:pt x="859796" y="5905500"/>
                  </a:lnTo>
                  <a:lnTo>
                    <a:pt x="900142" y="5880100"/>
                  </a:lnTo>
                  <a:lnTo>
                    <a:pt x="942214" y="5867400"/>
                  </a:lnTo>
                  <a:lnTo>
                    <a:pt x="1030682" y="5842000"/>
                  </a:lnTo>
                  <a:lnTo>
                    <a:pt x="781843" y="5842000"/>
                  </a:lnTo>
                  <a:lnTo>
                    <a:pt x="798083" y="5765800"/>
                  </a:lnTo>
                  <a:lnTo>
                    <a:pt x="808653" y="5727700"/>
                  </a:lnTo>
                  <a:lnTo>
                    <a:pt x="818194" y="5689600"/>
                  </a:lnTo>
                  <a:lnTo>
                    <a:pt x="822579" y="5676900"/>
                  </a:lnTo>
                  <a:close/>
                </a:path>
                <a:path w="1076960" h="6007100">
                  <a:moveTo>
                    <a:pt x="1076648" y="5689600"/>
                  </a:moveTo>
                  <a:lnTo>
                    <a:pt x="1062105" y="5702300"/>
                  </a:lnTo>
                  <a:lnTo>
                    <a:pt x="1046681" y="5727700"/>
                  </a:lnTo>
                  <a:lnTo>
                    <a:pt x="1030341" y="5727700"/>
                  </a:lnTo>
                  <a:lnTo>
                    <a:pt x="1013047" y="5740400"/>
                  </a:lnTo>
                  <a:lnTo>
                    <a:pt x="947073" y="5778500"/>
                  </a:lnTo>
                  <a:lnTo>
                    <a:pt x="870913" y="5803900"/>
                  </a:lnTo>
                  <a:lnTo>
                    <a:pt x="808019" y="5829300"/>
                  </a:lnTo>
                  <a:lnTo>
                    <a:pt x="781843" y="5842000"/>
                  </a:lnTo>
                  <a:lnTo>
                    <a:pt x="1030682" y="5842000"/>
                  </a:lnTo>
                  <a:lnTo>
                    <a:pt x="1076648" y="5829300"/>
                  </a:lnTo>
                  <a:lnTo>
                    <a:pt x="1076648" y="5689600"/>
                  </a:lnTo>
                  <a:close/>
                </a:path>
                <a:path w="1076960" h="6007100">
                  <a:moveTo>
                    <a:pt x="252517" y="5080000"/>
                  </a:moveTo>
                  <a:lnTo>
                    <a:pt x="138652" y="5080000"/>
                  </a:lnTo>
                  <a:lnTo>
                    <a:pt x="130152" y="5130800"/>
                  </a:lnTo>
                  <a:lnTo>
                    <a:pt x="125690" y="5181600"/>
                  </a:lnTo>
                  <a:lnTo>
                    <a:pt x="123780" y="5232400"/>
                  </a:lnTo>
                  <a:lnTo>
                    <a:pt x="122932" y="5283200"/>
                  </a:lnTo>
                  <a:lnTo>
                    <a:pt x="121660" y="5334000"/>
                  </a:lnTo>
                  <a:lnTo>
                    <a:pt x="118474" y="5384800"/>
                  </a:lnTo>
                  <a:lnTo>
                    <a:pt x="111888" y="5435600"/>
                  </a:lnTo>
                  <a:lnTo>
                    <a:pt x="100412" y="5486400"/>
                  </a:lnTo>
                  <a:lnTo>
                    <a:pt x="82566" y="5524500"/>
                  </a:lnTo>
                  <a:lnTo>
                    <a:pt x="59293" y="5575300"/>
                  </a:lnTo>
                  <a:lnTo>
                    <a:pt x="31557" y="5613400"/>
                  </a:lnTo>
                  <a:lnTo>
                    <a:pt x="323" y="5638800"/>
                  </a:lnTo>
                  <a:lnTo>
                    <a:pt x="323" y="5816600"/>
                  </a:lnTo>
                  <a:lnTo>
                    <a:pt x="31896" y="5778500"/>
                  </a:lnTo>
                  <a:lnTo>
                    <a:pt x="66846" y="5740400"/>
                  </a:lnTo>
                  <a:lnTo>
                    <a:pt x="103929" y="5702300"/>
                  </a:lnTo>
                  <a:lnTo>
                    <a:pt x="141903" y="5664200"/>
                  </a:lnTo>
                  <a:lnTo>
                    <a:pt x="266046" y="5664200"/>
                  </a:lnTo>
                  <a:lnTo>
                    <a:pt x="270143" y="5651500"/>
                  </a:lnTo>
                  <a:lnTo>
                    <a:pt x="283116" y="5600700"/>
                  </a:lnTo>
                  <a:lnTo>
                    <a:pt x="295368" y="5562600"/>
                  </a:lnTo>
                  <a:lnTo>
                    <a:pt x="305492" y="5511800"/>
                  </a:lnTo>
                  <a:lnTo>
                    <a:pt x="315090" y="5461000"/>
                  </a:lnTo>
                  <a:lnTo>
                    <a:pt x="328045" y="5422900"/>
                  </a:lnTo>
                  <a:lnTo>
                    <a:pt x="346199" y="5372100"/>
                  </a:lnTo>
                  <a:lnTo>
                    <a:pt x="371392" y="5334000"/>
                  </a:lnTo>
                  <a:lnTo>
                    <a:pt x="383740" y="5321300"/>
                  </a:lnTo>
                  <a:lnTo>
                    <a:pt x="255987" y="5321300"/>
                  </a:lnTo>
                  <a:lnTo>
                    <a:pt x="242961" y="5283200"/>
                  </a:lnTo>
                  <a:lnTo>
                    <a:pt x="236228" y="5232400"/>
                  </a:lnTo>
                  <a:lnTo>
                    <a:pt x="235662" y="5181600"/>
                  </a:lnTo>
                  <a:lnTo>
                    <a:pt x="241134" y="5130800"/>
                  </a:lnTo>
                  <a:lnTo>
                    <a:pt x="252517" y="5080000"/>
                  </a:lnTo>
                  <a:close/>
                </a:path>
                <a:path w="1076960" h="6007100">
                  <a:moveTo>
                    <a:pt x="825297" y="5181600"/>
                  </a:moveTo>
                  <a:lnTo>
                    <a:pt x="585997" y="5181600"/>
                  </a:lnTo>
                  <a:lnTo>
                    <a:pt x="580980" y="5359400"/>
                  </a:lnTo>
                  <a:lnTo>
                    <a:pt x="580089" y="5384800"/>
                  </a:lnTo>
                  <a:lnTo>
                    <a:pt x="575111" y="5435600"/>
                  </a:lnTo>
                  <a:lnTo>
                    <a:pt x="552258" y="5511800"/>
                  </a:lnTo>
                  <a:lnTo>
                    <a:pt x="526872" y="5549900"/>
                  </a:lnTo>
                  <a:lnTo>
                    <a:pt x="494818" y="5588000"/>
                  </a:lnTo>
                  <a:lnTo>
                    <a:pt x="457625" y="5613400"/>
                  </a:lnTo>
                  <a:lnTo>
                    <a:pt x="411600" y="5651500"/>
                  </a:lnTo>
                  <a:lnTo>
                    <a:pt x="362459" y="5664200"/>
                  </a:lnTo>
                  <a:lnTo>
                    <a:pt x="310958" y="5689600"/>
                  </a:lnTo>
                  <a:lnTo>
                    <a:pt x="679110" y="5689600"/>
                  </a:lnTo>
                  <a:lnTo>
                    <a:pt x="701935" y="5676900"/>
                  </a:lnTo>
                  <a:lnTo>
                    <a:pt x="822579" y="5676900"/>
                  </a:lnTo>
                  <a:lnTo>
                    <a:pt x="831348" y="5651500"/>
                  </a:lnTo>
                  <a:lnTo>
                    <a:pt x="850938" y="5613400"/>
                  </a:lnTo>
                  <a:lnTo>
                    <a:pt x="877220" y="5588000"/>
                  </a:lnTo>
                  <a:lnTo>
                    <a:pt x="887568" y="5575300"/>
                  </a:lnTo>
                  <a:lnTo>
                    <a:pt x="625709" y="5575300"/>
                  </a:lnTo>
                  <a:lnTo>
                    <a:pt x="651805" y="5473700"/>
                  </a:lnTo>
                  <a:lnTo>
                    <a:pt x="668786" y="5422900"/>
                  </a:lnTo>
                  <a:lnTo>
                    <a:pt x="684108" y="5384800"/>
                  </a:lnTo>
                  <a:lnTo>
                    <a:pt x="705224" y="5334000"/>
                  </a:lnTo>
                  <a:lnTo>
                    <a:pt x="729732" y="5295900"/>
                  </a:lnTo>
                  <a:lnTo>
                    <a:pt x="757815" y="5257800"/>
                  </a:lnTo>
                  <a:lnTo>
                    <a:pt x="789621" y="5207000"/>
                  </a:lnTo>
                  <a:lnTo>
                    <a:pt x="825297" y="5181600"/>
                  </a:lnTo>
                  <a:close/>
                </a:path>
                <a:path w="1076960" h="6007100">
                  <a:moveTo>
                    <a:pt x="1076648" y="5245100"/>
                  </a:moveTo>
                  <a:lnTo>
                    <a:pt x="1058710" y="5283200"/>
                  </a:lnTo>
                  <a:lnTo>
                    <a:pt x="1022611" y="5321300"/>
                  </a:lnTo>
                  <a:lnTo>
                    <a:pt x="990023" y="5359400"/>
                  </a:lnTo>
                  <a:lnTo>
                    <a:pt x="954283" y="5397500"/>
                  </a:lnTo>
                  <a:lnTo>
                    <a:pt x="915925" y="5422900"/>
                  </a:lnTo>
                  <a:lnTo>
                    <a:pt x="875484" y="5448300"/>
                  </a:lnTo>
                  <a:lnTo>
                    <a:pt x="833491" y="5473700"/>
                  </a:lnTo>
                  <a:lnTo>
                    <a:pt x="703545" y="5549900"/>
                  </a:lnTo>
                  <a:lnTo>
                    <a:pt x="660685" y="5562600"/>
                  </a:lnTo>
                  <a:lnTo>
                    <a:pt x="650414" y="5562600"/>
                  </a:lnTo>
                  <a:lnTo>
                    <a:pt x="638925" y="5575300"/>
                  </a:lnTo>
                  <a:lnTo>
                    <a:pt x="887568" y="5575300"/>
                  </a:lnTo>
                  <a:lnTo>
                    <a:pt x="908265" y="5549900"/>
                  </a:lnTo>
                  <a:lnTo>
                    <a:pt x="942143" y="5524500"/>
                  </a:lnTo>
                  <a:lnTo>
                    <a:pt x="971848" y="5499100"/>
                  </a:lnTo>
                  <a:lnTo>
                    <a:pt x="1002493" y="5473700"/>
                  </a:lnTo>
                  <a:lnTo>
                    <a:pt x="1034015" y="5461000"/>
                  </a:lnTo>
                  <a:lnTo>
                    <a:pt x="1066349" y="5448300"/>
                  </a:lnTo>
                  <a:lnTo>
                    <a:pt x="1069549" y="5435600"/>
                  </a:lnTo>
                  <a:lnTo>
                    <a:pt x="1076648" y="5435600"/>
                  </a:lnTo>
                  <a:lnTo>
                    <a:pt x="1076648" y="5245100"/>
                  </a:lnTo>
                  <a:close/>
                </a:path>
                <a:path w="1076960" h="6007100">
                  <a:moveTo>
                    <a:pt x="716703" y="4686300"/>
                  </a:moveTo>
                  <a:lnTo>
                    <a:pt x="523182" y="4686300"/>
                  </a:lnTo>
                  <a:lnTo>
                    <a:pt x="543362" y="4737100"/>
                  </a:lnTo>
                  <a:lnTo>
                    <a:pt x="554459" y="4762500"/>
                  </a:lnTo>
                  <a:lnTo>
                    <a:pt x="560408" y="4787900"/>
                  </a:lnTo>
                  <a:lnTo>
                    <a:pt x="565143" y="4800600"/>
                  </a:lnTo>
                  <a:lnTo>
                    <a:pt x="574670" y="4851400"/>
                  </a:lnTo>
                  <a:lnTo>
                    <a:pt x="579310" y="4902200"/>
                  </a:lnTo>
                  <a:lnTo>
                    <a:pt x="577330" y="4953000"/>
                  </a:lnTo>
                  <a:lnTo>
                    <a:pt x="566997" y="5003800"/>
                  </a:lnTo>
                  <a:lnTo>
                    <a:pt x="544910" y="5054600"/>
                  </a:lnTo>
                  <a:lnTo>
                    <a:pt x="514661" y="5092700"/>
                  </a:lnTo>
                  <a:lnTo>
                    <a:pt x="483819" y="5130800"/>
                  </a:lnTo>
                  <a:lnTo>
                    <a:pt x="450073" y="5168900"/>
                  </a:lnTo>
                  <a:lnTo>
                    <a:pt x="413945" y="5207000"/>
                  </a:lnTo>
                  <a:lnTo>
                    <a:pt x="375952" y="5232400"/>
                  </a:lnTo>
                  <a:lnTo>
                    <a:pt x="336615" y="5270500"/>
                  </a:lnTo>
                  <a:lnTo>
                    <a:pt x="255987" y="5321300"/>
                  </a:lnTo>
                  <a:lnTo>
                    <a:pt x="383740" y="5321300"/>
                  </a:lnTo>
                  <a:lnTo>
                    <a:pt x="408438" y="5295900"/>
                  </a:lnTo>
                  <a:lnTo>
                    <a:pt x="451373" y="5270500"/>
                  </a:lnTo>
                  <a:lnTo>
                    <a:pt x="497246" y="5232400"/>
                  </a:lnTo>
                  <a:lnTo>
                    <a:pt x="543105" y="5207000"/>
                  </a:lnTo>
                  <a:lnTo>
                    <a:pt x="585997" y="5181600"/>
                  </a:lnTo>
                  <a:lnTo>
                    <a:pt x="825297" y="5181600"/>
                  </a:lnTo>
                  <a:lnTo>
                    <a:pt x="864990" y="5143500"/>
                  </a:lnTo>
                  <a:lnTo>
                    <a:pt x="903665" y="5118100"/>
                  </a:lnTo>
                  <a:lnTo>
                    <a:pt x="944924" y="5092700"/>
                  </a:lnTo>
                  <a:lnTo>
                    <a:pt x="988010" y="5080000"/>
                  </a:lnTo>
                  <a:lnTo>
                    <a:pt x="733240" y="5080000"/>
                  </a:lnTo>
                  <a:lnTo>
                    <a:pt x="714145" y="5029200"/>
                  </a:lnTo>
                  <a:lnTo>
                    <a:pt x="697456" y="4991100"/>
                  </a:lnTo>
                  <a:lnTo>
                    <a:pt x="684083" y="4940300"/>
                  </a:lnTo>
                  <a:lnTo>
                    <a:pt x="674935" y="4902200"/>
                  </a:lnTo>
                  <a:lnTo>
                    <a:pt x="670921" y="4851400"/>
                  </a:lnTo>
                  <a:lnTo>
                    <a:pt x="673191" y="4813300"/>
                  </a:lnTo>
                  <a:lnTo>
                    <a:pt x="682435" y="4762500"/>
                  </a:lnTo>
                  <a:lnTo>
                    <a:pt x="698855" y="4724400"/>
                  </a:lnTo>
                  <a:lnTo>
                    <a:pt x="716703" y="4686300"/>
                  </a:lnTo>
                  <a:close/>
                </a:path>
                <a:path w="1076960" h="6007100">
                  <a:moveTo>
                    <a:pt x="1076648" y="3822700"/>
                  </a:moveTo>
                  <a:lnTo>
                    <a:pt x="1061299" y="3848100"/>
                  </a:lnTo>
                  <a:lnTo>
                    <a:pt x="1044424" y="3873500"/>
                  </a:lnTo>
                  <a:lnTo>
                    <a:pt x="1025922" y="3898900"/>
                  </a:lnTo>
                  <a:lnTo>
                    <a:pt x="1005693" y="3911600"/>
                  </a:lnTo>
                  <a:lnTo>
                    <a:pt x="976634" y="3949700"/>
                  </a:lnTo>
                  <a:lnTo>
                    <a:pt x="944733" y="3975100"/>
                  </a:lnTo>
                  <a:lnTo>
                    <a:pt x="879582" y="4013200"/>
                  </a:lnTo>
                  <a:lnTo>
                    <a:pt x="855079" y="4038600"/>
                  </a:lnTo>
                  <a:lnTo>
                    <a:pt x="815697" y="4064000"/>
                  </a:lnTo>
                  <a:lnTo>
                    <a:pt x="762984" y="4114800"/>
                  </a:lnTo>
                  <a:lnTo>
                    <a:pt x="956151" y="4114800"/>
                  </a:lnTo>
                  <a:lnTo>
                    <a:pt x="955851" y="4152900"/>
                  </a:lnTo>
                  <a:lnTo>
                    <a:pt x="952528" y="4216400"/>
                  </a:lnTo>
                  <a:lnTo>
                    <a:pt x="945682" y="4267200"/>
                  </a:lnTo>
                  <a:lnTo>
                    <a:pt x="934809" y="4318000"/>
                  </a:lnTo>
                  <a:lnTo>
                    <a:pt x="919410" y="4356100"/>
                  </a:lnTo>
                  <a:lnTo>
                    <a:pt x="899572" y="4406900"/>
                  </a:lnTo>
                  <a:lnTo>
                    <a:pt x="873650" y="4432300"/>
                  </a:lnTo>
                  <a:lnTo>
                    <a:pt x="842487" y="4470400"/>
                  </a:lnTo>
                  <a:lnTo>
                    <a:pt x="806929" y="4495800"/>
                  </a:lnTo>
                  <a:lnTo>
                    <a:pt x="767822" y="4521200"/>
                  </a:lnTo>
                  <a:lnTo>
                    <a:pt x="741740" y="4533900"/>
                  </a:lnTo>
                  <a:lnTo>
                    <a:pt x="715002" y="4546600"/>
                  </a:lnTo>
                  <a:lnTo>
                    <a:pt x="687718" y="4546600"/>
                  </a:lnTo>
                  <a:lnTo>
                    <a:pt x="659999" y="4559300"/>
                  </a:lnTo>
                  <a:lnTo>
                    <a:pt x="384397" y="4559300"/>
                  </a:lnTo>
                  <a:lnTo>
                    <a:pt x="347549" y="4699000"/>
                  </a:lnTo>
                  <a:lnTo>
                    <a:pt x="321737" y="4787900"/>
                  </a:lnTo>
                  <a:lnTo>
                    <a:pt x="294784" y="4826000"/>
                  </a:lnTo>
                  <a:lnTo>
                    <a:pt x="254514" y="4876800"/>
                  </a:lnTo>
                  <a:lnTo>
                    <a:pt x="217776" y="4902200"/>
                  </a:lnTo>
                  <a:lnTo>
                    <a:pt x="178142" y="4940300"/>
                  </a:lnTo>
                  <a:lnTo>
                    <a:pt x="136096" y="4965700"/>
                  </a:lnTo>
                  <a:lnTo>
                    <a:pt x="92121" y="4991100"/>
                  </a:lnTo>
                  <a:lnTo>
                    <a:pt x="46702" y="5016500"/>
                  </a:lnTo>
                  <a:lnTo>
                    <a:pt x="323" y="5029200"/>
                  </a:lnTo>
                  <a:lnTo>
                    <a:pt x="323" y="5156200"/>
                  </a:lnTo>
                  <a:lnTo>
                    <a:pt x="32765" y="5130800"/>
                  </a:lnTo>
                  <a:lnTo>
                    <a:pt x="66778" y="5118100"/>
                  </a:lnTo>
                  <a:lnTo>
                    <a:pt x="102145" y="5092700"/>
                  </a:lnTo>
                  <a:lnTo>
                    <a:pt x="138652" y="5080000"/>
                  </a:lnTo>
                  <a:lnTo>
                    <a:pt x="252517" y="5080000"/>
                  </a:lnTo>
                  <a:lnTo>
                    <a:pt x="269682" y="5029200"/>
                  </a:lnTo>
                  <a:lnTo>
                    <a:pt x="292501" y="4991100"/>
                  </a:lnTo>
                  <a:lnTo>
                    <a:pt x="320846" y="4940300"/>
                  </a:lnTo>
                  <a:lnTo>
                    <a:pt x="349533" y="4914900"/>
                  </a:lnTo>
                  <a:lnTo>
                    <a:pt x="380304" y="4876800"/>
                  </a:lnTo>
                  <a:lnTo>
                    <a:pt x="411689" y="4851400"/>
                  </a:lnTo>
                  <a:lnTo>
                    <a:pt x="442220" y="4813300"/>
                  </a:lnTo>
                  <a:lnTo>
                    <a:pt x="456968" y="4800600"/>
                  </a:lnTo>
                  <a:lnTo>
                    <a:pt x="470892" y="4787900"/>
                  </a:lnTo>
                  <a:lnTo>
                    <a:pt x="483713" y="4762500"/>
                  </a:lnTo>
                  <a:lnTo>
                    <a:pt x="495153" y="4749800"/>
                  </a:lnTo>
                  <a:lnTo>
                    <a:pt x="504125" y="4724400"/>
                  </a:lnTo>
                  <a:lnTo>
                    <a:pt x="513249" y="4711700"/>
                  </a:lnTo>
                  <a:lnTo>
                    <a:pt x="520333" y="4686300"/>
                  </a:lnTo>
                  <a:lnTo>
                    <a:pt x="716703" y="4686300"/>
                  </a:lnTo>
                  <a:lnTo>
                    <a:pt x="722653" y="4673600"/>
                  </a:lnTo>
                  <a:lnTo>
                    <a:pt x="754030" y="4648200"/>
                  </a:lnTo>
                  <a:lnTo>
                    <a:pt x="792914" y="4610100"/>
                  </a:lnTo>
                  <a:lnTo>
                    <a:pt x="913621" y="4533900"/>
                  </a:lnTo>
                  <a:lnTo>
                    <a:pt x="952090" y="4508500"/>
                  </a:lnTo>
                  <a:lnTo>
                    <a:pt x="988117" y="4470400"/>
                  </a:lnTo>
                  <a:lnTo>
                    <a:pt x="1076648" y="4470400"/>
                  </a:lnTo>
                  <a:lnTo>
                    <a:pt x="1076648" y="4394200"/>
                  </a:lnTo>
                  <a:lnTo>
                    <a:pt x="1069098" y="4343400"/>
                  </a:lnTo>
                  <a:lnTo>
                    <a:pt x="1059033" y="4292600"/>
                  </a:lnTo>
                  <a:lnTo>
                    <a:pt x="1049056" y="4254500"/>
                  </a:lnTo>
                  <a:lnTo>
                    <a:pt x="1042495" y="4203700"/>
                  </a:lnTo>
                  <a:lnTo>
                    <a:pt x="1041635" y="4152900"/>
                  </a:lnTo>
                  <a:lnTo>
                    <a:pt x="1048759" y="4114800"/>
                  </a:lnTo>
                  <a:lnTo>
                    <a:pt x="1060537" y="4076700"/>
                  </a:lnTo>
                  <a:lnTo>
                    <a:pt x="1068138" y="4064000"/>
                  </a:lnTo>
                  <a:lnTo>
                    <a:pt x="1076648" y="4038600"/>
                  </a:lnTo>
                  <a:lnTo>
                    <a:pt x="1076648" y="3822700"/>
                  </a:lnTo>
                  <a:close/>
                </a:path>
                <a:path w="1076960" h="6007100">
                  <a:moveTo>
                    <a:pt x="1076648" y="4470400"/>
                  </a:moveTo>
                  <a:lnTo>
                    <a:pt x="988117" y="4470400"/>
                  </a:lnTo>
                  <a:lnTo>
                    <a:pt x="991694" y="4521200"/>
                  </a:lnTo>
                  <a:lnTo>
                    <a:pt x="995491" y="4572000"/>
                  </a:lnTo>
                  <a:lnTo>
                    <a:pt x="997831" y="4610100"/>
                  </a:lnTo>
                  <a:lnTo>
                    <a:pt x="997037" y="4660900"/>
                  </a:lnTo>
                  <a:lnTo>
                    <a:pt x="991432" y="4711700"/>
                  </a:lnTo>
                  <a:lnTo>
                    <a:pt x="979341" y="4762500"/>
                  </a:lnTo>
                  <a:lnTo>
                    <a:pt x="963137" y="4800600"/>
                  </a:lnTo>
                  <a:lnTo>
                    <a:pt x="953314" y="4826000"/>
                  </a:lnTo>
                  <a:lnTo>
                    <a:pt x="942676" y="4838700"/>
                  </a:lnTo>
                  <a:lnTo>
                    <a:pt x="915045" y="4889500"/>
                  </a:lnTo>
                  <a:lnTo>
                    <a:pt x="884266" y="4927600"/>
                  </a:lnTo>
                  <a:lnTo>
                    <a:pt x="850517" y="4965700"/>
                  </a:lnTo>
                  <a:lnTo>
                    <a:pt x="813977" y="5003800"/>
                  </a:lnTo>
                  <a:lnTo>
                    <a:pt x="774825" y="5041900"/>
                  </a:lnTo>
                  <a:lnTo>
                    <a:pt x="733240" y="5080000"/>
                  </a:lnTo>
                  <a:lnTo>
                    <a:pt x="988010" y="5080000"/>
                  </a:lnTo>
                  <a:lnTo>
                    <a:pt x="1032170" y="5054600"/>
                  </a:lnTo>
                  <a:lnTo>
                    <a:pt x="1076648" y="5041900"/>
                  </a:lnTo>
                  <a:lnTo>
                    <a:pt x="1076648" y="4940300"/>
                  </a:lnTo>
                  <a:lnTo>
                    <a:pt x="1029315" y="4940300"/>
                  </a:lnTo>
                  <a:lnTo>
                    <a:pt x="1036667" y="4902200"/>
                  </a:lnTo>
                  <a:lnTo>
                    <a:pt x="1044243" y="4851400"/>
                  </a:lnTo>
                  <a:lnTo>
                    <a:pt x="1052682" y="4800600"/>
                  </a:lnTo>
                  <a:lnTo>
                    <a:pt x="1062623" y="4762500"/>
                  </a:lnTo>
                  <a:lnTo>
                    <a:pt x="1074705" y="4711700"/>
                  </a:lnTo>
                  <a:lnTo>
                    <a:pt x="1076648" y="4711700"/>
                  </a:lnTo>
                  <a:lnTo>
                    <a:pt x="1076648" y="4470400"/>
                  </a:lnTo>
                  <a:close/>
                </a:path>
                <a:path w="1076960" h="6007100">
                  <a:moveTo>
                    <a:pt x="1076648" y="4927600"/>
                  </a:moveTo>
                  <a:lnTo>
                    <a:pt x="1053053" y="4927600"/>
                  </a:lnTo>
                  <a:lnTo>
                    <a:pt x="1041203" y="4940300"/>
                  </a:lnTo>
                  <a:lnTo>
                    <a:pt x="1076648" y="4940300"/>
                  </a:lnTo>
                  <a:lnTo>
                    <a:pt x="1076648" y="4927600"/>
                  </a:lnTo>
                  <a:close/>
                </a:path>
                <a:path w="1076960" h="6007100">
                  <a:moveTo>
                    <a:pt x="323" y="4423343"/>
                  </a:moveTo>
                  <a:lnTo>
                    <a:pt x="323" y="4889500"/>
                  </a:lnTo>
                  <a:lnTo>
                    <a:pt x="3944" y="4876800"/>
                  </a:lnTo>
                  <a:lnTo>
                    <a:pt x="7645" y="4864100"/>
                  </a:lnTo>
                  <a:lnTo>
                    <a:pt x="11460" y="4851400"/>
                  </a:lnTo>
                  <a:lnTo>
                    <a:pt x="15424" y="4851400"/>
                  </a:lnTo>
                  <a:lnTo>
                    <a:pt x="37934" y="4800600"/>
                  </a:lnTo>
                  <a:lnTo>
                    <a:pt x="63730" y="4762500"/>
                  </a:lnTo>
                  <a:lnTo>
                    <a:pt x="93000" y="4724400"/>
                  </a:lnTo>
                  <a:lnTo>
                    <a:pt x="125937" y="4686300"/>
                  </a:lnTo>
                  <a:lnTo>
                    <a:pt x="187401" y="4622800"/>
                  </a:lnTo>
                  <a:lnTo>
                    <a:pt x="26650" y="4622800"/>
                  </a:lnTo>
                  <a:lnTo>
                    <a:pt x="6591" y="4495800"/>
                  </a:lnTo>
                  <a:lnTo>
                    <a:pt x="323" y="4423343"/>
                  </a:lnTo>
                  <a:close/>
                </a:path>
                <a:path w="1076960" h="6007100">
                  <a:moveTo>
                    <a:pt x="442791" y="4000500"/>
                  </a:moveTo>
                  <a:lnTo>
                    <a:pt x="271240" y="4000500"/>
                  </a:lnTo>
                  <a:lnTo>
                    <a:pt x="282921" y="4051300"/>
                  </a:lnTo>
                  <a:lnTo>
                    <a:pt x="290345" y="4076700"/>
                  </a:lnTo>
                  <a:lnTo>
                    <a:pt x="296691" y="4102100"/>
                  </a:lnTo>
                  <a:lnTo>
                    <a:pt x="305136" y="4127500"/>
                  </a:lnTo>
                  <a:lnTo>
                    <a:pt x="317191" y="4165600"/>
                  </a:lnTo>
                  <a:lnTo>
                    <a:pt x="322018" y="4216400"/>
                  </a:lnTo>
                  <a:lnTo>
                    <a:pt x="319850" y="4267200"/>
                  </a:lnTo>
                  <a:lnTo>
                    <a:pt x="310921" y="4305300"/>
                  </a:lnTo>
                  <a:lnTo>
                    <a:pt x="295465" y="4356100"/>
                  </a:lnTo>
                  <a:lnTo>
                    <a:pt x="273715" y="4394200"/>
                  </a:lnTo>
                  <a:lnTo>
                    <a:pt x="245903" y="4432300"/>
                  </a:lnTo>
                  <a:lnTo>
                    <a:pt x="212265" y="4470400"/>
                  </a:lnTo>
                  <a:lnTo>
                    <a:pt x="173033" y="4508500"/>
                  </a:lnTo>
                  <a:lnTo>
                    <a:pt x="128441" y="4546600"/>
                  </a:lnTo>
                  <a:lnTo>
                    <a:pt x="96731" y="4572000"/>
                  </a:lnTo>
                  <a:lnTo>
                    <a:pt x="63496" y="4597400"/>
                  </a:lnTo>
                  <a:lnTo>
                    <a:pt x="37287" y="4610100"/>
                  </a:lnTo>
                  <a:lnTo>
                    <a:pt x="26650" y="4622800"/>
                  </a:lnTo>
                  <a:lnTo>
                    <a:pt x="187401" y="4622800"/>
                  </a:lnTo>
                  <a:lnTo>
                    <a:pt x="213725" y="4610100"/>
                  </a:lnTo>
                  <a:lnTo>
                    <a:pt x="241491" y="4597400"/>
                  </a:lnTo>
                  <a:lnTo>
                    <a:pt x="270490" y="4584700"/>
                  </a:lnTo>
                  <a:lnTo>
                    <a:pt x="293935" y="4572000"/>
                  </a:lnTo>
                  <a:lnTo>
                    <a:pt x="332463" y="4572000"/>
                  </a:lnTo>
                  <a:lnTo>
                    <a:pt x="368481" y="4559300"/>
                  </a:lnTo>
                  <a:lnTo>
                    <a:pt x="489629" y="4559300"/>
                  </a:lnTo>
                  <a:lnTo>
                    <a:pt x="506299" y="4521200"/>
                  </a:lnTo>
                  <a:lnTo>
                    <a:pt x="524044" y="4495800"/>
                  </a:lnTo>
                  <a:lnTo>
                    <a:pt x="542845" y="4457700"/>
                  </a:lnTo>
                  <a:lnTo>
                    <a:pt x="562679" y="4419600"/>
                  </a:lnTo>
                  <a:lnTo>
                    <a:pt x="591418" y="4381500"/>
                  </a:lnTo>
                  <a:lnTo>
                    <a:pt x="602023" y="4368800"/>
                  </a:lnTo>
                  <a:lnTo>
                    <a:pt x="395001" y="4368800"/>
                  </a:lnTo>
                  <a:lnTo>
                    <a:pt x="391308" y="4318000"/>
                  </a:lnTo>
                  <a:lnTo>
                    <a:pt x="387351" y="4279900"/>
                  </a:lnTo>
                  <a:lnTo>
                    <a:pt x="384720" y="4229100"/>
                  </a:lnTo>
                  <a:lnTo>
                    <a:pt x="385005" y="4178300"/>
                  </a:lnTo>
                  <a:lnTo>
                    <a:pt x="389796" y="4140200"/>
                  </a:lnTo>
                  <a:lnTo>
                    <a:pt x="400684" y="4089400"/>
                  </a:lnTo>
                  <a:lnTo>
                    <a:pt x="419258" y="4038600"/>
                  </a:lnTo>
                  <a:lnTo>
                    <a:pt x="442791" y="4000500"/>
                  </a:lnTo>
                  <a:close/>
                </a:path>
                <a:path w="1076960" h="6007100">
                  <a:moveTo>
                    <a:pt x="323" y="4416646"/>
                  </a:moveTo>
                  <a:lnTo>
                    <a:pt x="0" y="4419600"/>
                  </a:lnTo>
                  <a:lnTo>
                    <a:pt x="323" y="4423343"/>
                  </a:lnTo>
                  <a:lnTo>
                    <a:pt x="323" y="4416646"/>
                  </a:lnTo>
                  <a:close/>
                </a:path>
                <a:path w="1076960" h="6007100">
                  <a:moveTo>
                    <a:pt x="124760" y="4127500"/>
                  </a:moveTo>
                  <a:lnTo>
                    <a:pt x="41763" y="4127500"/>
                  </a:lnTo>
                  <a:lnTo>
                    <a:pt x="323" y="4203700"/>
                  </a:lnTo>
                  <a:lnTo>
                    <a:pt x="323" y="4416646"/>
                  </a:lnTo>
                  <a:lnTo>
                    <a:pt x="6962" y="4356100"/>
                  </a:lnTo>
                  <a:lnTo>
                    <a:pt x="27565" y="4292600"/>
                  </a:lnTo>
                  <a:lnTo>
                    <a:pt x="46405" y="4241800"/>
                  </a:lnTo>
                  <a:lnTo>
                    <a:pt x="70894" y="4203700"/>
                  </a:lnTo>
                  <a:lnTo>
                    <a:pt x="100988" y="4152900"/>
                  </a:lnTo>
                  <a:lnTo>
                    <a:pt x="124760" y="4127500"/>
                  </a:lnTo>
                  <a:close/>
                </a:path>
                <a:path w="1076960" h="6007100">
                  <a:moveTo>
                    <a:pt x="843597" y="3733800"/>
                  </a:moveTo>
                  <a:lnTo>
                    <a:pt x="650805" y="3733800"/>
                  </a:lnTo>
                  <a:lnTo>
                    <a:pt x="669937" y="3784600"/>
                  </a:lnTo>
                  <a:lnTo>
                    <a:pt x="684902" y="3835400"/>
                  </a:lnTo>
                  <a:lnTo>
                    <a:pt x="695505" y="3886200"/>
                  </a:lnTo>
                  <a:lnTo>
                    <a:pt x="701549" y="3924300"/>
                  </a:lnTo>
                  <a:lnTo>
                    <a:pt x="702838" y="3975100"/>
                  </a:lnTo>
                  <a:lnTo>
                    <a:pt x="699177" y="4025900"/>
                  </a:lnTo>
                  <a:lnTo>
                    <a:pt x="690368" y="4076700"/>
                  </a:lnTo>
                  <a:lnTo>
                    <a:pt x="676217" y="4127500"/>
                  </a:lnTo>
                  <a:lnTo>
                    <a:pt x="656473" y="4165600"/>
                  </a:lnTo>
                  <a:lnTo>
                    <a:pt x="631358" y="4203700"/>
                  </a:lnTo>
                  <a:lnTo>
                    <a:pt x="601356" y="4254500"/>
                  </a:lnTo>
                  <a:lnTo>
                    <a:pt x="566951" y="4279900"/>
                  </a:lnTo>
                  <a:lnTo>
                    <a:pt x="528629" y="4318000"/>
                  </a:lnTo>
                  <a:lnTo>
                    <a:pt x="486874" y="4343400"/>
                  </a:lnTo>
                  <a:lnTo>
                    <a:pt x="442170" y="4356100"/>
                  </a:lnTo>
                  <a:lnTo>
                    <a:pt x="395001" y="4368800"/>
                  </a:lnTo>
                  <a:lnTo>
                    <a:pt x="602023" y="4368800"/>
                  </a:lnTo>
                  <a:lnTo>
                    <a:pt x="623233" y="4343400"/>
                  </a:lnTo>
                  <a:lnTo>
                    <a:pt x="657934" y="4305300"/>
                  </a:lnTo>
                  <a:lnTo>
                    <a:pt x="695331" y="4267200"/>
                  </a:lnTo>
                  <a:lnTo>
                    <a:pt x="717491" y="4254500"/>
                  </a:lnTo>
                  <a:lnTo>
                    <a:pt x="740403" y="4229100"/>
                  </a:lnTo>
                  <a:lnTo>
                    <a:pt x="764039" y="4216400"/>
                  </a:lnTo>
                  <a:lnTo>
                    <a:pt x="788371" y="4203700"/>
                  </a:lnTo>
                  <a:lnTo>
                    <a:pt x="826057" y="4178300"/>
                  </a:lnTo>
                  <a:lnTo>
                    <a:pt x="845041" y="4178300"/>
                  </a:lnTo>
                  <a:lnTo>
                    <a:pt x="863923" y="4165600"/>
                  </a:lnTo>
                  <a:lnTo>
                    <a:pt x="934254" y="4127500"/>
                  </a:lnTo>
                  <a:lnTo>
                    <a:pt x="956151" y="4114800"/>
                  </a:lnTo>
                  <a:lnTo>
                    <a:pt x="762984" y="4114800"/>
                  </a:lnTo>
                  <a:lnTo>
                    <a:pt x="760431" y="3987800"/>
                  </a:lnTo>
                  <a:lnTo>
                    <a:pt x="764235" y="3911600"/>
                  </a:lnTo>
                  <a:lnTo>
                    <a:pt x="778582" y="3848100"/>
                  </a:lnTo>
                  <a:lnTo>
                    <a:pt x="807662" y="3797300"/>
                  </a:lnTo>
                  <a:lnTo>
                    <a:pt x="833438" y="3746500"/>
                  </a:lnTo>
                  <a:lnTo>
                    <a:pt x="843597" y="3733800"/>
                  </a:lnTo>
                  <a:close/>
                </a:path>
                <a:path w="1076960" h="6007100">
                  <a:moveTo>
                    <a:pt x="449970" y="3556000"/>
                  </a:moveTo>
                  <a:lnTo>
                    <a:pt x="289871" y="3556000"/>
                  </a:lnTo>
                  <a:lnTo>
                    <a:pt x="285540" y="3670300"/>
                  </a:lnTo>
                  <a:lnTo>
                    <a:pt x="278704" y="3733800"/>
                  </a:lnTo>
                  <a:lnTo>
                    <a:pt x="264510" y="3784600"/>
                  </a:lnTo>
                  <a:lnTo>
                    <a:pt x="238105" y="3835400"/>
                  </a:lnTo>
                  <a:lnTo>
                    <a:pt x="210119" y="3873500"/>
                  </a:lnTo>
                  <a:lnTo>
                    <a:pt x="175301" y="3911600"/>
                  </a:lnTo>
                  <a:lnTo>
                    <a:pt x="135283" y="3937000"/>
                  </a:lnTo>
                  <a:lnTo>
                    <a:pt x="91694" y="3962400"/>
                  </a:lnTo>
                  <a:lnTo>
                    <a:pt x="46164" y="3987800"/>
                  </a:lnTo>
                  <a:lnTo>
                    <a:pt x="323" y="4000500"/>
                  </a:lnTo>
                  <a:lnTo>
                    <a:pt x="323" y="4140200"/>
                  </a:lnTo>
                  <a:lnTo>
                    <a:pt x="10761" y="4127500"/>
                  </a:lnTo>
                  <a:lnTo>
                    <a:pt x="124760" y="4127500"/>
                  </a:lnTo>
                  <a:lnTo>
                    <a:pt x="136645" y="4114800"/>
                  </a:lnTo>
                  <a:lnTo>
                    <a:pt x="156888" y="4102100"/>
                  </a:lnTo>
                  <a:lnTo>
                    <a:pt x="178428" y="4076700"/>
                  </a:lnTo>
                  <a:lnTo>
                    <a:pt x="201092" y="4064000"/>
                  </a:lnTo>
                  <a:lnTo>
                    <a:pt x="240218" y="4038600"/>
                  </a:lnTo>
                  <a:lnTo>
                    <a:pt x="271240" y="4000500"/>
                  </a:lnTo>
                  <a:lnTo>
                    <a:pt x="442791" y="4000500"/>
                  </a:lnTo>
                  <a:lnTo>
                    <a:pt x="470234" y="3962400"/>
                  </a:lnTo>
                  <a:lnTo>
                    <a:pt x="500405" y="3924300"/>
                  </a:lnTo>
                  <a:lnTo>
                    <a:pt x="299142" y="3924300"/>
                  </a:lnTo>
                  <a:lnTo>
                    <a:pt x="311370" y="3848100"/>
                  </a:lnTo>
                  <a:lnTo>
                    <a:pt x="318196" y="3810000"/>
                  </a:lnTo>
                  <a:lnTo>
                    <a:pt x="322096" y="3784600"/>
                  </a:lnTo>
                  <a:lnTo>
                    <a:pt x="325545" y="3771900"/>
                  </a:lnTo>
                  <a:lnTo>
                    <a:pt x="342637" y="3721100"/>
                  </a:lnTo>
                  <a:lnTo>
                    <a:pt x="366014" y="3670300"/>
                  </a:lnTo>
                  <a:lnTo>
                    <a:pt x="394743" y="3619500"/>
                  </a:lnTo>
                  <a:lnTo>
                    <a:pt x="449970" y="3556000"/>
                  </a:lnTo>
                  <a:close/>
                </a:path>
                <a:path w="1076960" h="6007100">
                  <a:moveTo>
                    <a:pt x="849988" y="3365500"/>
                  </a:moveTo>
                  <a:lnTo>
                    <a:pt x="693159" y="3365500"/>
                  </a:lnTo>
                  <a:lnTo>
                    <a:pt x="692538" y="3416300"/>
                  </a:lnTo>
                  <a:lnTo>
                    <a:pt x="688869" y="3454400"/>
                  </a:lnTo>
                  <a:lnTo>
                    <a:pt x="681752" y="3505200"/>
                  </a:lnTo>
                  <a:lnTo>
                    <a:pt x="670789" y="3543300"/>
                  </a:lnTo>
                  <a:lnTo>
                    <a:pt x="655580" y="3594100"/>
                  </a:lnTo>
                  <a:lnTo>
                    <a:pt x="632367" y="3644900"/>
                  </a:lnTo>
                  <a:lnTo>
                    <a:pt x="604196" y="3683000"/>
                  </a:lnTo>
                  <a:lnTo>
                    <a:pt x="571825" y="3721100"/>
                  </a:lnTo>
                  <a:lnTo>
                    <a:pt x="536010" y="3759200"/>
                  </a:lnTo>
                  <a:lnTo>
                    <a:pt x="497508" y="3797300"/>
                  </a:lnTo>
                  <a:lnTo>
                    <a:pt x="457077" y="3835400"/>
                  </a:lnTo>
                  <a:lnTo>
                    <a:pt x="415474" y="3860800"/>
                  </a:lnTo>
                  <a:lnTo>
                    <a:pt x="388531" y="3873500"/>
                  </a:lnTo>
                  <a:lnTo>
                    <a:pt x="349516" y="3898900"/>
                  </a:lnTo>
                  <a:lnTo>
                    <a:pt x="314397" y="3911600"/>
                  </a:lnTo>
                  <a:lnTo>
                    <a:pt x="299142" y="3924300"/>
                  </a:lnTo>
                  <a:lnTo>
                    <a:pt x="500405" y="3924300"/>
                  </a:lnTo>
                  <a:lnTo>
                    <a:pt x="532122" y="3886200"/>
                  </a:lnTo>
                  <a:lnTo>
                    <a:pt x="564202" y="3848100"/>
                  </a:lnTo>
                  <a:lnTo>
                    <a:pt x="595464" y="3822700"/>
                  </a:lnTo>
                  <a:lnTo>
                    <a:pt x="624726" y="3784600"/>
                  </a:lnTo>
                  <a:lnTo>
                    <a:pt x="650805" y="3733800"/>
                  </a:lnTo>
                  <a:lnTo>
                    <a:pt x="843597" y="3733800"/>
                  </a:lnTo>
                  <a:lnTo>
                    <a:pt x="863913" y="3708400"/>
                  </a:lnTo>
                  <a:lnTo>
                    <a:pt x="898550" y="3670300"/>
                  </a:lnTo>
                  <a:lnTo>
                    <a:pt x="936815" y="3632200"/>
                  </a:lnTo>
                  <a:lnTo>
                    <a:pt x="756342" y="3632200"/>
                  </a:lnTo>
                  <a:lnTo>
                    <a:pt x="769181" y="3594100"/>
                  </a:lnTo>
                  <a:lnTo>
                    <a:pt x="782219" y="3543300"/>
                  </a:lnTo>
                  <a:lnTo>
                    <a:pt x="796167" y="3492500"/>
                  </a:lnTo>
                  <a:lnTo>
                    <a:pt x="811734" y="3454400"/>
                  </a:lnTo>
                  <a:lnTo>
                    <a:pt x="829633" y="3403600"/>
                  </a:lnTo>
                  <a:lnTo>
                    <a:pt x="842719" y="3378200"/>
                  </a:lnTo>
                  <a:lnTo>
                    <a:pt x="849988" y="3365500"/>
                  </a:lnTo>
                  <a:close/>
                </a:path>
                <a:path w="1076960" h="6007100">
                  <a:moveTo>
                    <a:pt x="267070" y="2654300"/>
                  </a:moveTo>
                  <a:lnTo>
                    <a:pt x="141903" y="2654300"/>
                  </a:lnTo>
                  <a:lnTo>
                    <a:pt x="143093" y="2705100"/>
                  </a:lnTo>
                  <a:lnTo>
                    <a:pt x="151312" y="2743200"/>
                  </a:lnTo>
                  <a:lnTo>
                    <a:pt x="163382" y="2794000"/>
                  </a:lnTo>
                  <a:lnTo>
                    <a:pt x="176122" y="2844800"/>
                  </a:lnTo>
                  <a:lnTo>
                    <a:pt x="186355" y="2882900"/>
                  </a:lnTo>
                  <a:lnTo>
                    <a:pt x="190900" y="2933700"/>
                  </a:lnTo>
                  <a:lnTo>
                    <a:pt x="190236" y="2946400"/>
                  </a:lnTo>
                  <a:lnTo>
                    <a:pt x="187737" y="2971800"/>
                  </a:lnTo>
                  <a:lnTo>
                    <a:pt x="183524" y="2997200"/>
                  </a:lnTo>
                  <a:lnTo>
                    <a:pt x="177717" y="3009900"/>
                  </a:lnTo>
                  <a:lnTo>
                    <a:pt x="167097" y="3035300"/>
                  </a:lnTo>
                  <a:lnTo>
                    <a:pt x="153889" y="3073400"/>
                  </a:lnTo>
                  <a:lnTo>
                    <a:pt x="138408" y="3098800"/>
                  </a:lnTo>
                  <a:lnTo>
                    <a:pt x="120973" y="3124200"/>
                  </a:lnTo>
                  <a:lnTo>
                    <a:pt x="96212" y="3149600"/>
                  </a:lnTo>
                  <a:lnTo>
                    <a:pt x="66844" y="3187700"/>
                  </a:lnTo>
                  <a:lnTo>
                    <a:pt x="34379" y="3213100"/>
                  </a:lnTo>
                  <a:lnTo>
                    <a:pt x="323" y="3238500"/>
                  </a:lnTo>
                  <a:lnTo>
                    <a:pt x="323" y="3352800"/>
                  </a:lnTo>
                  <a:lnTo>
                    <a:pt x="5784" y="3352800"/>
                  </a:lnTo>
                  <a:lnTo>
                    <a:pt x="3116" y="3390900"/>
                  </a:lnTo>
                  <a:lnTo>
                    <a:pt x="1746" y="3403600"/>
                  </a:lnTo>
                  <a:lnTo>
                    <a:pt x="323" y="3416300"/>
                  </a:lnTo>
                  <a:lnTo>
                    <a:pt x="323" y="3708400"/>
                  </a:lnTo>
                  <a:lnTo>
                    <a:pt x="10712" y="3708400"/>
                  </a:lnTo>
                  <a:lnTo>
                    <a:pt x="16148" y="3695700"/>
                  </a:lnTo>
                  <a:lnTo>
                    <a:pt x="94600" y="3657600"/>
                  </a:lnTo>
                  <a:lnTo>
                    <a:pt x="184727" y="3606800"/>
                  </a:lnTo>
                  <a:lnTo>
                    <a:pt x="258996" y="3568700"/>
                  </a:lnTo>
                  <a:lnTo>
                    <a:pt x="289871" y="3556000"/>
                  </a:lnTo>
                  <a:lnTo>
                    <a:pt x="449970" y="3556000"/>
                  </a:lnTo>
                  <a:lnTo>
                    <a:pt x="461015" y="3543300"/>
                  </a:lnTo>
                  <a:lnTo>
                    <a:pt x="84918" y="3543300"/>
                  </a:lnTo>
                  <a:lnTo>
                    <a:pt x="131705" y="3429000"/>
                  </a:lnTo>
                  <a:lnTo>
                    <a:pt x="143153" y="3390900"/>
                  </a:lnTo>
                  <a:lnTo>
                    <a:pt x="155821" y="3365500"/>
                  </a:lnTo>
                  <a:lnTo>
                    <a:pt x="170715" y="3340100"/>
                  </a:lnTo>
                  <a:lnTo>
                    <a:pt x="188842" y="3327400"/>
                  </a:lnTo>
                  <a:lnTo>
                    <a:pt x="212336" y="3302000"/>
                  </a:lnTo>
                  <a:lnTo>
                    <a:pt x="238944" y="3289300"/>
                  </a:lnTo>
                  <a:lnTo>
                    <a:pt x="267695" y="3276600"/>
                  </a:lnTo>
                  <a:lnTo>
                    <a:pt x="297618" y="3263900"/>
                  </a:lnTo>
                  <a:lnTo>
                    <a:pt x="328618" y="3251200"/>
                  </a:lnTo>
                  <a:lnTo>
                    <a:pt x="360673" y="3251200"/>
                  </a:lnTo>
                  <a:lnTo>
                    <a:pt x="393033" y="3238500"/>
                  </a:lnTo>
                  <a:lnTo>
                    <a:pt x="961242" y="3238500"/>
                  </a:lnTo>
                  <a:lnTo>
                    <a:pt x="976521" y="3225800"/>
                  </a:lnTo>
                  <a:lnTo>
                    <a:pt x="1008094" y="3200400"/>
                  </a:lnTo>
                  <a:lnTo>
                    <a:pt x="1025090" y="3187700"/>
                  </a:lnTo>
                  <a:lnTo>
                    <a:pt x="227374" y="3187700"/>
                  </a:lnTo>
                  <a:lnTo>
                    <a:pt x="248008" y="3149600"/>
                  </a:lnTo>
                  <a:lnTo>
                    <a:pt x="269347" y="3098800"/>
                  </a:lnTo>
                  <a:lnTo>
                    <a:pt x="290296" y="3060700"/>
                  </a:lnTo>
                  <a:lnTo>
                    <a:pt x="309759" y="3009900"/>
                  </a:lnTo>
                  <a:lnTo>
                    <a:pt x="312400" y="3009900"/>
                  </a:lnTo>
                  <a:lnTo>
                    <a:pt x="314991" y="2997200"/>
                  </a:lnTo>
                  <a:lnTo>
                    <a:pt x="317468" y="2997200"/>
                  </a:lnTo>
                  <a:lnTo>
                    <a:pt x="337546" y="2946400"/>
                  </a:lnTo>
                  <a:lnTo>
                    <a:pt x="361276" y="2895600"/>
                  </a:lnTo>
                  <a:lnTo>
                    <a:pt x="390455" y="2844800"/>
                  </a:lnTo>
                  <a:lnTo>
                    <a:pt x="426878" y="2806700"/>
                  </a:lnTo>
                  <a:lnTo>
                    <a:pt x="467708" y="2781300"/>
                  </a:lnTo>
                  <a:lnTo>
                    <a:pt x="512625" y="2755900"/>
                  </a:lnTo>
                  <a:lnTo>
                    <a:pt x="560068" y="2730500"/>
                  </a:lnTo>
                  <a:lnTo>
                    <a:pt x="608475" y="2717800"/>
                  </a:lnTo>
                  <a:lnTo>
                    <a:pt x="656285" y="2692400"/>
                  </a:lnTo>
                  <a:lnTo>
                    <a:pt x="257854" y="2692400"/>
                  </a:lnTo>
                  <a:lnTo>
                    <a:pt x="267070" y="2654300"/>
                  </a:lnTo>
                  <a:close/>
                </a:path>
                <a:path w="1076960" h="6007100">
                  <a:moveTo>
                    <a:pt x="1076648" y="3454400"/>
                  </a:moveTo>
                  <a:lnTo>
                    <a:pt x="1069892" y="3467100"/>
                  </a:lnTo>
                  <a:lnTo>
                    <a:pt x="1063020" y="3467100"/>
                  </a:lnTo>
                  <a:lnTo>
                    <a:pt x="1056040" y="3479800"/>
                  </a:lnTo>
                  <a:lnTo>
                    <a:pt x="1048962" y="3479800"/>
                  </a:lnTo>
                  <a:lnTo>
                    <a:pt x="1012552" y="3505200"/>
                  </a:lnTo>
                  <a:lnTo>
                    <a:pt x="974577" y="3530600"/>
                  </a:lnTo>
                  <a:lnTo>
                    <a:pt x="935532" y="3556000"/>
                  </a:lnTo>
                  <a:lnTo>
                    <a:pt x="895915" y="3568700"/>
                  </a:lnTo>
                  <a:lnTo>
                    <a:pt x="860605" y="3594100"/>
                  </a:lnTo>
                  <a:lnTo>
                    <a:pt x="789451" y="3619500"/>
                  </a:lnTo>
                  <a:lnTo>
                    <a:pt x="756342" y="3632200"/>
                  </a:lnTo>
                  <a:lnTo>
                    <a:pt x="936815" y="3632200"/>
                  </a:lnTo>
                  <a:lnTo>
                    <a:pt x="978173" y="3606800"/>
                  </a:lnTo>
                  <a:lnTo>
                    <a:pt x="999467" y="3594100"/>
                  </a:lnTo>
                  <a:lnTo>
                    <a:pt x="1023839" y="3581400"/>
                  </a:lnTo>
                  <a:lnTo>
                    <a:pt x="1049996" y="3568700"/>
                  </a:lnTo>
                  <a:lnTo>
                    <a:pt x="1076648" y="3568700"/>
                  </a:lnTo>
                  <a:lnTo>
                    <a:pt x="1076648" y="3454400"/>
                  </a:lnTo>
                  <a:close/>
                </a:path>
                <a:path w="1076960" h="6007100">
                  <a:moveTo>
                    <a:pt x="961242" y="3238500"/>
                  </a:moveTo>
                  <a:lnTo>
                    <a:pt x="559352" y="3238500"/>
                  </a:lnTo>
                  <a:lnTo>
                    <a:pt x="483740" y="3340100"/>
                  </a:lnTo>
                  <a:lnTo>
                    <a:pt x="434900" y="3390900"/>
                  </a:lnTo>
                  <a:lnTo>
                    <a:pt x="391558" y="3429000"/>
                  </a:lnTo>
                  <a:lnTo>
                    <a:pt x="332441" y="3454400"/>
                  </a:lnTo>
                  <a:lnTo>
                    <a:pt x="261206" y="3492500"/>
                  </a:lnTo>
                  <a:lnTo>
                    <a:pt x="179738" y="3517900"/>
                  </a:lnTo>
                  <a:lnTo>
                    <a:pt x="112740" y="3530600"/>
                  </a:lnTo>
                  <a:lnTo>
                    <a:pt x="84918" y="3543300"/>
                  </a:lnTo>
                  <a:lnTo>
                    <a:pt x="461015" y="3543300"/>
                  </a:lnTo>
                  <a:lnTo>
                    <a:pt x="496403" y="3505200"/>
                  </a:lnTo>
                  <a:lnTo>
                    <a:pt x="533653" y="3479800"/>
                  </a:lnTo>
                  <a:lnTo>
                    <a:pt x="572359" y="3454400"/>
                  </a:lnTo>
                  <a:lnTo>
                    <a:pt x="612116" y="3416300"/>
                  </a:lnTo>
                  <a:lnTo>
                    <a:pt x="693159" y="3365500"/>
                  </a:lnTo>
                  <a:lnTo>
                    <a:pt x="849988" y="3365500"/>
                  </a:lnTo>
                  <a:lnTo>
                    <a:pt x="857257" y="3352800"/>
                  </a:lnTo>
                  <a:lnTo>
                    <a:pt x="873437" y="3327400"/>
                  </a:lnTo>
                  <a:lnTo>
                    <a:pt x="891444" y="3302000"/>
                  </a:lnTo>
                  <a:lnTo>
                    <a:pt x="917309" y="3276600"/>
                  </a:lnTo>
                  <a:lnTo>
                    <a:pt x="945964" y="3251200"/>
                  </a:lnTo>
                  <a:lnTo>
                    <a:pt x="961242" y="3238500"/>
                  </a:lnTo>
                  <a:close/>
                </a:path>
                <a:path w="1076960" h="6007100">
                  <a:moveTo>
                    <a:pt x="826963" y="2667000"/>
                  </a:moveTo>
                  <a:lnTo>
                    <a:pt x="701935" y="2667000"/>
                  </a:lnTo>
                  <a:lnTo>
                    <a:pt x="660380" y="2870200"/>
                  </a:lnTo>
                  <a:lnTo>
                    <a:pt x="654058" y="2908300"/>
                  </a:lnTo>
                  <a:lnTo>
                    <a:pt x="646828" y="2933700"/>
                  </a:lnTo>
                  <a:lnTo>
                    <a:pt x="637833" y="2971800"/>
                  </a:lnTo>
                  <a:lnTo>
                    <a:pt x="626217" y="2997200"/>
                  </a:lnTo>
                  <a:lnTo>
                    <a:pt x="623246" y="2997200"/>
                  </a:lnTo>
                  <a:lnTo>
                    <a:pt x="619944" y="3009900"/>
                  </a:lnTo>
                  <a:lnTo>
                    <a:pt x="616477" y="3009900"/>
                  </a:lnTo>
                  <a:lnTo>
                    <a:pt x="588158" y="3048000"/>
                  </a:lnTo>
                  <a:lnTo>
                    <a:pt x="553321" y="3086100"/>
                  </a:lnTo>
                  <a:lnTo>
                    <a:pt x="513333" y="3124200"/>
                  </a:lnTo>
                  <a:lnTo>
                    <a:pt x="469563" y="3149600"/>
                  </a:lnTo>
                  <a:lnTo>
                    <a:pt x="423447" y="3162300"/>
                  </a:lnTo>
                  <a:lnTo>
                    <a:pt x="326564" y="3187700"/>
                  </a:lnTo>
                  <a:lnTo>
                    <a:pt x="1025090" y="3187700"/>
                  </a:lnTo>
                  <a:lnTo>
                    <a:pt x="1042185" y="3175000"/>
                  </a:lnTo>
                  <a:lnTo>
                    <a:pt x="689735" y="3175000"/>
                  </a:lnTo>
                  <a:lnTo>
                    <a:pt x="640276" y="3162300"/>
                  </a:lnTo>
                  <a:lnTo>
                    <a:pt x="673928" y="3124200"/>
                  </a:lnTo>
                  <a:lnTo>
                    <a:pt x="704511" y="3086100"/>
                  </a:lnTo>
                  <a:lnTo>
                    <a:pt x="733368" y="3048000"/>
                  </a:lnTo>
                  <a:lnTo>
                    <a:pt x="761841" y="3009900"/>
                  </a:lnTo>
                  <a:lnTo>
                    <a:pt x="784035" y="2984500"/>
                  </a:lnTo>
                  <a:lnTo>
                    <a:pt x="832423" y="2933700"/>
                  </a:lnTo>
                  <a:lnTo>
                    <a:pt x="900142" y="2882900"/>
                  </a:lnTo>
                  <a:lnTo>
                    <a:pt x="942214" y="2857500"/>
                  </a:lnTo>
                  <a:lnTo>
                    <a:pt x="1030682" y="2832100"/>
                  </a:lnTo>
                  <a:lnTo>
                    <a:pt x="781843" y="2832100"/>
                  </a:lnTo>
                  <a:lnTo>
                    <a:pt x="798083" y="2755900"/>
                  </a:lnTo>
                  <a:lnTo>
                    <a:pt x="808653" y="2717800"/>
                  </a:lnTo>
                  <a:lnTo>
                    <a:pt x="818194" y="2692400"/>
                  </a:lnTo>
                  <a:lnTo>
                    <a:pt x="826963" y="2667000"/>
                  </a:lnTo>
                  <a:close/>
                </a:path>
                <a:path w="1076960" h="6007100">
                  <a:moveTo>
                    <a:pt x="1076648" y="3022600"/>
                  </a:moveTo>
                  <a:lnTo>
                    <a:pt x="1055412" y="3048000"/>
                  </a:lnTo>
                  <a:lnTo>
                    <a:pt x="1031821" y="3073400"/>
                  </a:lnTo>
                  <a:lnTo>
                    <a:pt x="1006072" y="3098800"/>
                  </a:lnTo>
                  <a:lnTo>
                    <a:pt x="978363" y="3111500"/>
                  </a:lnTo>
                  <a:lnTo>
                    <a:pt x="934549" y="3136900"/>
                  </a:lnTo>
                  <a:lnTo>
                    <a:pt x="888133" y="3149600"/>
                  </a:lnTo>
                  <a:lnTo>
                    <a:pt x="790151" y="3175000"/>
                  </a:lnTo>
                  <a:lnTo>
                    <a:pt x="1059373" y="3175000"/>
                  </a:lnTo>
                  <a:lnTo>
                    <a:pt x="1076648" y="3162300"/>
                  </a:lnTo>
                  <a:lnTo>
                    <a:pt x="1076648" y="3022600"/>
                  </a:lnTo>
                  <a:close/>
                </a:path>
                <a:path w="1076960" h="6007100">
                  <a:moveTo>
                    <a:pt x="1076648" y="2692400"/>
                  </a:moveTo>
                  <a:lnTo>
                    <a:pt x="1046681" y="2717800"/>
                  </a:lnTo>
                  <a:lnTo>
                    <a:pt x="1013047" y="2743200"/>
                  </a:lnTo>
                  <a:lnTo>
                    <a:pt x="947073" y="2768600"/>
                  </a:lnTo>
                  <a:lnTo>
                    <a:pt x="870913" y="2806700"/>
                  </a:lnTo>
                  <a:lnTo>
                    <a:pt x="808019" y="2819400"/>
                  </a:lnTo>
                  <a:lnTo>
                    <a:pt x="781843" y="2832100"/>
                  </a:lnTo>
                  <a:lnTo>
                    <a:pt x="1076648" y="2832100"/>
                  </a:lnTo>
                  <a:lnTo>
                    <a:pt x="1076648" y="2692400"/>
                  </a:lnTo>
                  <a:close/>
                </a:path>
                <a:path w="1076960" h="6007100">
                  <a:moveTo>
                    <a:pt x="252517" y="2070100"/>
                  </a:moveTo>
                  <a:lnTo>
                    <a:pt x="138652" y="2070100"/>
                  </a:lnTo>
                  <a:lnTo>
                    <a:pt x="130152" y="2120900"/>
                  </a:lnTo>
                  <a:lnTo>
                    <a:pt x="125690" y="2171700"/>
                  </a:lnTo>
                  <a:lnTo>
                    <a:pt x="123780" y="2222500"/>
                  </a:lnTo>
                  <a:lnTo>
                    <a:pt x="122932" y="2273300"/>
                  </a:lnTo>
                  <a:lnTo>
                    <a:pt x="121660" y="2324100"/>
                  </a:lnTo>
                  <a:lnTo>
                    <a:pt x="118474" y="2374900"/>
                  </a:lnTo>
                  <a:lnTo>
                    <a:pt x="111888" y="2425700"/>
                  </a:lnTo>
                  <a:lnTo>
                    <a:pt x="100412" y="2476500"/>
                  </a:lnTo>
                  <a:lnTo>
                    <a:pt x="82566" y="2527300"/>
                  </a:lnTo>
                  <a:lnTo>
                    <a:pt x="59293" y="2565400"/>
                  </a:lnTo>
                  <a:lnTo>
                    <a:pt x="31557" y="2603500"/>
                  </a:lnTo>
                  <a:lnTo>
                    <a:pt x="323" y="2641600"/>
                  </a:lnTo>
                  <a:lnTo>
                    <a:pt x="323" y="2806700"/>
                  </a:lnTo>
                  <a:lnTo>
                    <a:pt x="31896" y="2768600"/>
                  </a:lnTo>
                  <a:lnTo>
                    <a:pt x="66846" y="2730500"/>
                  </a:lnTo>
                  <a:lnTo>
                    <a:pt x="103929" y="2692400"/>
                  </a:lnTo>
                  <a:lnTo>
                    <a:pt x="141903" y="2654300"/>
                  </a:lnTo>
                  <a:lnTo>
                    <a:pt x="267070" y="2654300"/>
                  </a:lnTo>
                  <a:lnTo>
                    <a:pt x="270143" y="2641600"/>
                  </a:lnTo>
                  <a:lnTo>
                    <a:pt x="283116" y="2590800"/>
                  </a:lnTo>
                  <a:lnTo>
                    <a:pt x="295368" y="2552700"/>
                  </a:lnTo>
                  <a:lnTo>
                    <a:pt x="305492" y="2501900"/>
                  </a:lnTo>
                  <a:lnTo>
                    <a:pt x="315090" y="2463800"/>
                  </a:lnTo>
                  <a:lnTo>
                    <a:pt x="328045" y="2413000"/>
                  </a:lnTo>
                  <a:lnTo>
                    <a:pt x="346199" y="2374900"/>
                  </a:lnTo>
                  <a:lnTo>
                    <a:pt x="371392" y="2324100"/>
                  </a:lnTo>
                  <a:lnTo>
                    <a:pt x="255987" y="2324100"/>
                  </a:lnTo>
                  <a:lnTo>
                    <a:pt x="242961" y="2273300"/>
                  </a:lnTo>
                  <a:lnTo>
                    <a:pt x="236228" y="2222500"/>
                  </a:lnTo>
                  <a:lnTo>
                    <a:pt x="235662" y="2171700"/>
                  </a:lnTo>
                  <a:lnTo>
                    <a:pt x="241134" y="2120900"/>
                  </a:lnTo>
                  <a:lnTo>
                    <a:pt x="252517" y="2070100"/>
                  </a:lnTo>
                  <a:close/>
                </a:path>
                <a:path w="1076960" h="6007100">
                  <a:moveTo>
                    <a:pt x="825297" y="2171700"/>
                  </a:moveTo>
                  <a:lnTo>
                    <a:pt x="585997" y="2171700"/>
                  </a:lnTo>
                  <a:lnTo>
                    <a:pt x="580980" y="2349500"/>
                  </a:lnTo>
                  <a:lnTo>
                    <a:pt x="580089" y="2374900"/>
                  </a:lnTo>
                  <a:lnTo>
                    <a:pt x="578396" y="2413000"/>
                  </a:lnTo>
                  <a:lnTo>
                    <a:pt x="569448" y="2463800"/>
                  </a:lnTo>
                  <a:lnTo>
                    <a:pt x="552258" y="2501900"/>
                  </a:lnTo>
                  <a:lnTo>
                    <a:pt x="526872" y="2540000"/>
                  </a:lnTo>
                  <a:lnTo>
                    <a:pt x="494818" y="2578100"/>
                  </a:lnTo>
                  <a:lnTo>
                    <a:pt x="457625" y="2616200"/>
                  </a:lnTo>
                  <a:lnTo>
                    <a:pt x="411600" y="2641600"/>
                  </a:lnTo>
                  <a:lnTo>
                    <a:pt x="362459" y="2667000"/>
                  </a:lnTo>
                  <a:lnTo>
                    <a:pt x="257854" y="2692400"/>
                  </a:lnTo>
                  <a:lnTo>
                    <a:pt x="656285" y="2692400"/>
                  </a:lnTo>
                  <a:lnTo>
                    <a:pt x="701935" y="2667000"/>
                  </a:lnTo>
                  <a:lnTo>
                    <a:pt x="826963" y="2667000"/>
                  </a:lnTo>
                  <a:lnTo>
                    <a:pt x="831348" y="2654300"/>
                  </a:lnTo>
                  <a:lnTo>
                    <a:pt x="850938" y="2616200"/>
                  </a:lnTo>
                  <a:lnTo>
                    <a:pt x="877220" y="2578100"/>
                  </a:lnTo>
                  <a:lnTo>
                    <a:pt x="887568" y="2565400"/>
                  </a:lnTo>
                  <a:lnTo>
                    <a:pt x="625709" y="2565400"/>
                  </a:lnTo>
                  <a:lnTo>
                    <a:pt x="651805" y="2476500"/>
                  </a:lnTo>
                  <a:lnTo>
                    <a:pt x="668786" y="2413000"/>
                  </a:lnTo>
                  <a:lnTo>
                    <a:pt x="684108" y="2374900"/>
                  </a:lnTo>
                  <a:lnTo>
                    <a:pt x="705224" y="2336800"/>
                  </a:lnTo>
                  <a:lnTo>
                    <a:pt x="729732" y="2286000"/>
                  </a:lnTo>
                  <a:lnTo>
                    <a:pt x="757815" y="2247900"/>
                  </a:lnTo>
                  <a:lnTo>
                    <a:pt x="789621" y="2209800"/>
                  </a:lnTo>
                  <a:lnTo>
                    <a:pt x="825297" y="2171700"/>
                  </a:lnTo>
                  <a:close/>
                </a:path>
                <a:path w="1076960" h="6007100">
                  <a:moveTo>
                    <a:pt x="1076648" y="2247900"/>
                  </a:moveTo>
                  <a:lnTo>
                    <a:pt x="1070839" y="2260600"/>
                  </a:lnTo>
                  <a:lnTo>
                    <a:pt x="1064872" y="2260600"/>
                  </a:lnTo>
                  <a:lnTo>
                    <a:pt x="1058710" y="2273300"/>
                  </a:lnTo>
                  <a:lnTo>
                    <a:pt x="1051794" y="2286000"/>
                  </a:lnTo>
                  <a:lnTo>
                    <a:pt x="1051515" y="2286000"/>
                  </a:lnTo>
                  <a:lnTo>
                    <a:pt x="1022611" y="2324100"/>
                  </a:lnTo>
                  <a:lnTo>
                    <a:pt x="990023" y="2362200"/>
                  </a:lnTo>
                  <a:lnTo>
                    <a:pt x="954283" y="2387600"/>
                  </a:lnTo>
                  <a:lnTo>
                    <a:pt x="915925" y="2413000"/>
                  </a:lnTo>
                  <a:lnTo>
                    <a:pt x="875484" y="2451100"/>
                  </a:lnTo>
                  <a:lnTo>
                    <a:pt x="833491" y="2476500"/>
                  </a:lnTo>
                  <a:lnTo>
                    <a:pt x="790481" y="2501900"/>
                  </a:lnTo>
                  <a:lnTo>
                    <a:pt x="746988" y="2514600"/>
                  </a:lnTo>
                  <a:lnTo>
                    <a:pt x="703545" y="2540000"/>
                  </a:lnTo>
                  <a:lnTo>
                    <a:pt x="660685" y="2552700"/>
                  </a:lnTo>
                  <a:lnTo>
                    <a:pt x="650414" y="2565400"/>
                  </a:lnTo>
                  <a:lnTo>
                    <a:pt x="887568" y="2565400"/>
                  </a:lnTo>
                  <a:lnTo>
                    <a:pt x="908265" y="2540000"/>
                  </a:lnTo>
                  <a:lnTo>
                    <a:pt x="942143" y="2514600"/>
                  </a:lnTo>
                  <a:lnTo>
                    <a:pt x="971848" y="2489200"/>
                  </a:lnTo>
                  <a:lnTo>
                    <a:pt x="1002493" y="2476500"/>
                  </a:lnTo>
                  <a:lnTo>
                    <a:pt x="1034015" y="2451100"/>
                  </a:lnTo>
                  <a:lnTo>
                    <a:pt x="1066349" y="2438400"/>
                  </a:lnTo>
                  <a:lnTo>
                    <a:pt x="1069549" y="2438400"/>
                  </a:lnTo>
                  <a:lnTo>
                    <a:pt x="1076648" y="2425700"/>
                  </a:lnTo>
                  <a:lnTo>
                    <a:pt x="1076648" y="2247900"/>
                  </a:lnTo>
                  <a:close/>
                </a:path>
                <a:path w="1076960" h="6007100">
                  <a:moveTo>
                    <a:pt x="722653" y="1676400"/>
                  </a:moveTo>
                  <a:lnTo>
                    <a:pt x="523182" y="1676400"/>
                  </a:lnTo>
                  <a:lnTo>
                    <a:pt x="543362" y="1727200"/>
                  </a:lnTo>
                  <a:lnTo>
                    <a:pt x="554459" y="1752600"/>
                  </a:lnTo>
                  <a:lnTo>
                    <a:pt x="560408" y="1778000"/>
                  </a:lnTo>
                  <a:lnTo>
                    <a:pt x="565143" y="1790700"/>
                  </a:lnTo>
                  <a:lnTo>
                    <a:pt x="574670" y="1841500"/>
                  </a:lnTo>
                  <a:lnTo>
                    <a:pt x="579310" y="1892300"/>
                  </a:lnTo>
                  <a:lnTo>
                    <a:pt x="577330" y="1943100"/>
                  </a:lnTo>
                  <a:lnTo>
                    <a:pt x="566997" y="1993900"/>
                  </a:lnTo>
                  <a:lnTo>
                    <a:pt x="544910" y="2044700"/>
                  </a:lnTo>
                  <a:lnTo>
                    <a:pt x="514661" y="2095500"/>
                  </a:lnTo>
                  <a:lnTo>
                    <a:pt x="483819" y="2133600"/>
                  </a:lnTo>
                  <a:lnTo>
                    <a:pt x="450073" y="2171700"/>
                  </a:lnTo>
                  <a:lnTo>
                    <a:pt x="413945" y="2197100"/>
                  </a:lnTo>
                  <a:lnTo>
                    <a:pt x="375952" y="2235200"/>
                  </a:lnTo>
                  <a:lnTo>
                    <a:pt x="336615" y="2260600"/>
                  </a:lnTo>
                  <a:lnTo>
                    <a:pt x="296454" y="2286000"/>
                  </a:lnTo>
                  <a:lnTo>
                    <a:pt x="255987" y="2324100"/>
                  </a:lnTo>
                  <a:lnTo>
                    <a:pt x="371392" y="2324100"/>
                  </a:lnTo>
                  <a:lnTo>
                    <a:pt x="408438" y="2286000"/>
                  </a:lnTo>
                  <a:lnTo>
                    <a:pt x="451373" y="2260600"/>
                  </a:lnTo>
                  <a:lnTo>
                    <a:pt x="497246" y="2235200"/>
                  </a:lnTo>
                  <a:lnTo>
                    <a:pt x="543105" y="2197100"/>
                  </a:lnTo>
                  <a:lnTo>
                    <a:pt x="585997" y="2171700"/>
                  </a:lnTo>
                  <a:lnTo>
                    <a:pt x="825297" y="2171700"/>
                  </a:lnTo>
                  <a:lnTo>
                    <a:pt x="864990" y="2146300"/>
                  </a:lnTo>
                  <a:lnTo>
                    <a:pt x="903665" y="2120900"/>
                  </a:lnTo>
                  <a:lnTo>
                    <a:pt x="944924" y="2095500"/>
                  </a:lnTo>
                  <a:lnTo>
                    <a:pt x="988010" y="2070100"/>
                  </a:lnTo>
                  <a:lnTo>
                    <a:pt x="733240" y="2070100"/>
                  </a:lnTo>
                  <a:lnTo>
                    <a:pt x="714145" y="2032000"/>
                  </a:lnTo>
                  <a:lnTo>
                    <a:pt x="697456" y="1981200"/>
                  </a:lnTo>
                  <a:lnTo>
                    <a:pt x="684083" y="1943100"/>
                  </a:lnTo>
                  <a:lnTo>
                    <a:pt x="674935" y="1892300"/>
                  </a:lnTo>
                  <a:lnTo>
                    <a:pt x="670921" y="1854200"/>
                  </a:lnTo>
                  <a:lnTo>
                    <a:pt x="673191" y="1803400"/>
                  </a:lnTo>
                  <a:lnTo>
                    <a:pt x="682435" y="1752600"/>
                  </a:lnTo>
                  <a:lnTo>
                    <a:pt x="698855" y="1714500"/>
                  </a:lnTo>
                  <a:lnTo>
                    <a:pt x="722653" y="1676400"/>
                  </a:lnTo>
                  <a:close/>
                </a:path>
                <a:path w="1076960" h="6007100">
                  <a:moveTo>
                    <a:pt x="494531" y="1549400"/>
                  </a:moveTo>
                  <a:lnTo>
                    <a:pt x="384397" y="1549400"/>
                  </a:lnTo>
                  <a:lnTo>
                    <a:pt x="347549" y="1689100"/>
                  </a:lnTo>
                  <a:lnTo>
                    <a:pt x="321737" y="1778000"/>
                  </a:lnTo>
                  <a:lnTo>
                    <a:pt x="294784" y="1828800"/>
                  </a:lnTo>
                  <a:lnTo>
                    <a:pt x="254514" y="1866900"/>
                  </a:lnTo>
                  <a:lnTo>
                    <a:pt x="217776" y="1905000"/>
                  </a:lnTo>
                  <a:lnTo>
                    <a:pt x="178142" y="1930400"/>
                  </a:lnTo>
                  <a:lnTo>
                    <a:pt x="136096" y="1955800"/>
                  </a:lnTo>
                  <a:lnTo>
                    <a:pt x="92121" y="1981200"/>
                  </a:lnTo>
                  <a:lnTo>
                    <a:pt x="46702" y="2006600"/>
                  </a:lnTo>
                  <a:lnTo>
                    <a:pt x="323" y="2032000"/>
                  </a:lnTo>
                  <a:lnTo>
                    <a:pt x="323" y="2146300"/>
                  </a:lnTo>
                  <a:lnTo>
                    <a:pt x="32765" y="2133600"/>
                  </a:lnTo>
                  <a:lnTo>
                    <a:pt x="66778" y="2108200"/>
                  </a:lnTo>
                  <a:lnTo>
                    <a:pt x="102145" y="2082800"/>
                  </a:lnTo>
                  <a:lnTo>
                    <a:pt x="138652" y="2070100"/>
                  </a:lnTo>
                  <a:lnTo>
                    <a:pt x="252517" y="2070100"/>
                  </a:lnTo>
                  <a:lnTo>
                    <a:pt x="292501" y="1981200"/>
                  </a:lnTo>
                  <a:lnTo>
                    <a:pt x="320846" y="1943100"/>
                  </a:lnTo>
                  <a:lnTo>
                    <a:pt x="349533" y="1905000"/>
                  </a:lnTo>
                  <a:lnTo>
                    <a:pt x="380304" y="1879600"/>
                  </a:lnTo>
                  <a:lnTo>
                    <a:pt x="411689" y="1841500"/>
                  </a:lnTo>
                  <a:lnTo>
                    <a:pt x="442220" y="1816100"/>
                  </a:lnTo>
                  <a:lnTo>
                    <a:pt x="456968" y="1790700"/>
                  </a:lnTo>
                  <a:lnTo>
                    <a:pt x="470892" y="1778000"/>
                  </a:lnTo>
                  <a:lnTo>
                    <a:pt x="483713" y="1765300"/>
                  </a:lnTo>
                  <a:lnTo>
                    <a:pt x="495153" y="1739900"/>
                  </a:lnTo>
                  <a:lnTo>
                    <a:pt x="504125" y="1727200"/>
                  </a:lnTo>
                  <a:lnTo>
                    <a:pt x="513249" y="1701800"/>
                  </a:lnTo>
                  <a:lnTo>
                    <a:pt x="520333" y="1689100"/>
                  </a:lnTo>
                  <a:lnTo>
                    <a:pt x="523182" y="1676400"/>
                  </a:lnTo>
                  <a:lnTo>
                    <a:pt x="722653" y="1676400"/>
                  </a:lnTo>
                  <a:lnTo>
                    <a:pt x="754030" y="1638300"/>
                  </a:lnTo>
                  <a:lnTo>
                    <a:pt x="792914" y="1612900"/>
                  </a:lnTo>
                  <a:lnTo>
                    <a:pt x="833098" y="1587500"/>
                  </a:lnTo>
                  <a:lnTo>
                    <a:pt x="860129" y="1562100"/>
                  </a:lnTo>
                  <a:lnTo>
                    <a:pt x="536070" y="1562100"/>
                  </a:lnTo>
                  <a:lnTo>
                    <a:pt x="494531" y="1549400"/>
                  </a:lnTo>
                  <a:close/>
                </a:path>
                <a:path w="1076960" h="6007100">
                  <a:moveTo>
                    <a:pt x="1076648" y="1460500"/>
                  </a:moveTo>
                  <a:lnTo>
                    <a:pt x="988117" y="1460500"/>
                  </a:lnTo>
                  <a:lnTo>
                    <a:pt x="991694" y="1511300"/>
                  </a:lnTo>
                  <a:lnTo>
                    <a:pt x="995491" y="1562100"/>
                  </a:lnTo>
                  <a:lnTo>
                    <a:pt x="997831" y="1612900"/>
                  </a:lnTo>
                  <a:lnTo>
                    <a:pt x="997037" y="1663700"/>
                  </a:lnTo>
                  <a:lnTo>
                    <a:pt x="991432" y="1701800"/>
                  </a:lnTo>
                  <a:lnTo>
                    <a:pt x="979341" y="1752600"/>
                  </a:lnTo>
                  <a:lnTo>
                    <a:pt x="963137" y="1790700"/>
                  </a:lnTo>
                  <a:lnTo>
                    <a:pt x="953314" y="1816100"/>
                  </a:lnTo>
                  <a:lnTo>
                    <a:pt x="942676" y="1841500"/>
                  </a:lnTo>
                  <a:lnTo>
                    <a:pt x="915045" y="1879600"/>
                  </a:lnTo>
                  <a:lnTo>
                    <a:pt x="884266" y="1917700"/>
                  </a:lnTo>
                  <a:lnTo>
                    <a:pt x="850517" y="1968500"/>
                  </a:lnTo>
                  <a:lnTo>
                    <a:pt x="813977" y="2006600"/>
                  </a:lnTo>
                  <a:lnTo>
                    <a:pt x="774825" y="2032000"/>
                  </a:lnTo>
                  <a:lnTo>
                    <a:pt x="733240" y="2070100"/>
                  </a:lnTo>
                  <a:lnTo>
                    <a:pt x="988010" y="2070100"/>
                  </a:lnTo>
                  <a:lnTo>
                    <a:pt x="1032170" y="2044700"/>
                  </a:lnTo>
                  <a:lnTo>
                    <a:pt x="1076648" y="2032000"/>
                  </a:lnTo>
                  <a:lnTo>
                    <a:pt x="1076648" y="1930400"/>
                  </a:lnTo>
                  <a:lnTo>
                    <a:pt x="1029315" y="1930400"/>
                  </a:lnTo>
                  <a:lnTo>
                    <a:pt x="1036667" y="1892300"/>
                  </a:lnTo>
                  <a:lnTo>
                    <a:pt x="1044243" y="1841500"/>
                  </a:lnTo>
                  <a:lnTo>
                    <a:pt x="1052682" y="1790700"/>
                  </a:lnTo>
                  <a:lnTo>
                    <a:pt x="1062623" y="1752600"/>
                  </a:lnTo>
                  <a:lnTo>
                    <a:pt x="1074705" y="1701800"/>
                  </a:lnTo>
                  <a:lnTo>
                    <a:pt x="1076648" y="1701800"/>
                  </a:lnTo>
                  <a:lnTo>
                    <a:pt x="1076648" y="1460500"/>
                  </a:lnTo>
                  <a:close/>
                </a:path>
                <a:path w="1076960" h="6007100">
                  <a:moveTo>
                    <a:pt x="1076648" y="1917700"/>
                  </a:moveTo>
                  <a:lnTo>
                    <a:pt x="1064868" y="1917700"/>
                  </a:lnTo>
                  <a:lnTo>
                    <a:pt x="1053053" y="1930400"/>
                  </a:lnTo>
                  <a:lnTo>
                    <a:pt x="1076648" y="1930400"/>
                  </a:lnTo>
                  <a:lnTo>
                    <a:pt x="1076648" y="1917700"/>
                  </a:lnTo>
                  <a:close/>
                </a:path>
                <a:path w="1076960" h="6007100">
                  <a:moveTo>
                    <a:pt x="323" y="1413443"/>
                  </a:moveTo>
                  <a:lnTo>
                    <a:pt x="323" y="1879600"/>
                  </a:lnTo>
                  <a:lnTo>
                    <a:pt x="3944" y="1866900"/>
                  </a:lnTo>
                  <a:lnTo>
                    <a:pt x="7645" y="1854200"/>
                  </a:lnTo>
                  <a:lnTo>
                    <a:pt x="11460" y="1854200"/>
                  </a:lnTo>
                  <a:lnTo>
                    <a:pt x="15424" y="1841500"/>
                  </a:lnTo>
                  <a:lnTo>
                    <a:pt x="37934" y="1790700"/>
                  </a:lnTo>
                  <a:lnTo>
                    <a:pt x="63730" y="1752600"/>
                  </a:lnTo>
                  <a:lnTo>
                    <a:pt x="93000" y="1714500"/>
                  </a:lnTo>
                  <a:lnTo>
                    <a:pt x="125937" y="1676400"/>
                  </a:lnTo>
                  <a:lnTo>
                    <a:pt x="162731" y="1638300"/>
                  </a:lnTo>
                  <a:lnTo>
                    <a:pt x="187401" y="1625600"/>
                  </a:lnTo>
                  <a:lnTo>
                    <a:pt x="200563" y="1612900"/>
                  </a:lnTo>
                  <a:lnTo>
                    <a:pt x="26650" y="1612900"/>
                  </a:lnTo>
                  <a:lnTo>
                    <a:pt x="6591" y="1485900"/>
                  </a:lnTo>
                  <a:lnTo>
                    <a:pt x="323" y="1413443"/>
                  </a:lnTo>
                  <a:close/>
                </a:path>
                <a:path w="1076960" h="6007100">
                  <a:moveTo>
                    <a:pt x="436908" y="1003300"/>
                  </a:moveTo>
                  <a:lnTo>
                    <a:pt x="271240" y="1003300"/>
                  </a:lnTo>
                  <a:lnTo>
                    <a:pt x="282921" y="1041400"/>
                  </a:lnTo>
                  <a:lnTo>
                    <a:pt x="290345" y="1066800"/>
                  </a:lnTo>
                  <a:lnTo>
                    <a:pt x="296691" y="1092200"/>
                  </a:lnTo>
                  <a:lnTo>
                    <a:pt x="305136" y="1117600"/>
                  </a:lnTo>
                  <a:lnTo>
                    <a:pt x="317191" y="1155700"/>
                  </a:lnTo>
                  <a:lnTo>
                    <a:pt x="322018" y="1206500"/>
                  </a:lnTo>
                  <a:lnTo>
                    <a:pt x="319850" y="1257300"/>
                  </a:lnTo>
                  <a:lnTo>
                    <a:pt x="310921" y="1295400"/>
                  </a:lnTo>
                  <a:lnTo>
                    <a:pt x="295465" y="1346200"/>
                  </a:lnTo>
                  <a:lnTo>
                    <a:pt x="273715" y="1384300"/>
                  </a:lnTo>
                  <a:lnTo>
                    <a:pt x="245903" y="1435100"/>
                  </a:lnTo>
                  <a:lnTo>
                    <a:pt x="212265" y="1473200"/>
                  </a:lnTo>
                  <a:lnTo>
                    <a:pt x="173033" y="1511300"/>
                  </a:lnTo>
                  <a:lnTo>
                    <a:pt x="128441" y="1536700"/>
                  </a:lnTo>
                  <a:lnTo>
                    <a:pt x="96731" y="1562100"/>
                  </a:lnTo>
                  <a:lnTo>
                    <a:pt x="63496" y="1587500"/>
                  </a:lnTo>
                  <a:lnTo>
                    <a:pt x="37287" y="1612900"/>
                  </a:lnTo>
                  <a:lnTo>
                    <a:pt x="200563" y="1612900"/>
                  </a:lnTo>
                  <a:lnTo>
                    <a:pt x="213725" y="1600200"/>
                  </a:lnTo>
                  <a:lnTo>
                    <a:pt x="241491" y="1587500"/>
                  </a:lnTo>
                  <a:lnTo>
                    <a:pt x="270490" y="1574800"/>
                  </a:lnTo>
                  <a:lnTo>
                    <a:pt x="293935" y="1574800"/>
                  </a:lnTo>
                  <a:lnTo>
                    <a:pt x="332463" y="1562100"/>
                  </a:lnTo>
                  <a:lnTo>
                    <a:pt x="368481" y="1549400"/>
                  </a:lnTo>
                  <a:lnTo>
                    <a:pt x="489629" y="1549400"/>
                  </a:lnTo>
                  <a:lnTo>
                    <a:pt x="506299" y="1511300"/>
                  </a:lnTo>
                  <a:lnTo>
                    <a:pt x="524044" y="1485900"/>
                  </a:lnTo>
                  <a:lnTo>
                    <a:pt x="542845" y="1447800"/>
                  </a:lnTo>
                  <a:lnTo>
                    <a:pt x="562679" y="1422400"/>
                  </a:lnTo>
                  <a:lnTo>
                    <a:pt x="591418" y="1371600"/>
                  </a:lnTo>
                  <a:lnTo>
                    <a:pt x="395001" y="1371600"/>
                  </a:lnTo>
                  <a:lnTo>
                    <a:pt x="391308" y="1320800"/>
                  </a:lnTo>
                  <a:lnTo>
                    <a:pt x="387351" y="1270000"/>
                  </a:lnTo>
                  <a:lnTo>
                    <a:pt x="384720" y="1219200"/>
                  </a:lnTo>
                  <a:lnTo>
                    <a:pt x="385005" y="1181100"/>
                  </a:lnTo>
                  <a:lnTo>
                    <a:pt x="389796" y="1130300"/>
                  </a:lnTo>
                  <a:lnTo>
                    <a:pt x="400684" y="1079500"/>
                  </a:lnTo>
                  <a:lnTo>
                    <a:pt x="419258" y="1041400"/>
                  </a:lnTo>
                  <a:lnTo>
                    <a:pt x="436908" y="1003300"/>
                  </a:lnTo>
                  <a:close/>
                </a:path>
                <a:path w="1076960" h="6007100">
                  <a:moveTo>
                    <a:pt x="1076648" y="812800"/>
                  </a:moveTo>
                  <a:lnTo>
                    <a:pt x="1044424" y="863600"/>
                  </a:lnTo>
                  <a:lnTo>
                    <a:pt x="1005693" y="914400"/>
                  </a:lnTo>
                  <a:lnTo>
                    <a:pt x="976634" y="939800"/>
                  </a:lnTo>
                  <a:lnTo>
                    <a:pt x="944733" y="965200"/>
                  </a:lnTo>
                  <a:lnTo>
                    <a:pt x="879582" y="1016000"/>
                  </a:lnTo>
                  <a:lnTo>
                    <a:pt x="855079" y="1028700"/>
                  </a:lnTo>
                  <a:lnTo>
                    <a:pt x="815697" y="1066800"/>
                  </a:lnTo>
                  <a:lnTo>
                    <a:pt x="762984" y="1104900"/>
                  </a:lnTo>
                  <a:lnTo>
                    <a:pt x="956151" y="1104900"/>
                  </a:lnTo>
                  <a:lnTo>
                    <a:pt x="955851" y="1155700"/>
                  </a:lnTo>
                  <a:lnTo>
                    <a:pt x="952528" y="1206500"/>
                  </a:lnTo>
                  <a:lnTo>
                    <a:pt x="945682" y="1257300"/>
                  </a:lnTo>
                  <a:lnTo>
                    <a:pt x="934809" y="1308100"/>
                  </a:lnTo>
                  <a:lnTo>
                    <a:pt x="919410" y="1358900"/>
                  </a:lnTo>
                  <a:lnTo>
                    <a:pt x="899572" y="1397000"/>
                  </a:lnTo>
                  <a:lnTo>
                    <a:pt x="873650" y="1435100"/>
                  </a:lnTo>
                  <a:lnTo>
                    <a:pt x="842487" y="1460500"/>
                  </a:lnTo>
                  <a:lnTo>
                    <a:pt x="806929" y="1498600"/>
                  </a:lnTo>
                  <a:lnTo>
                    <a:pt x="767822" y="1511300"/>
                  </a:lnTo>
                  <a:lnTo>
                    <a:pt x="741740" y="1524000"/>
                  </a:lnTo>
                  <a:lnTo>
                    <a:pt x="687718" y="1549400"/>
                  </a:lnTo>
                  <a:lnTo>
                    <a:pt x="659999" y="1549400"/>
                  </a:lnTo>
                  <a:lnTo>
                    <a:pt x="618632" y="1562100"/>
                  </a:lnTo>
                  <a:lnTo>
                    <a:pt x="860129" y="1562100"/>
                  </a:lnTo>
                  <a:lnTo>
                    <a:pt x="873645" y="1549400"/>
                  </a:lnTo>
                  <a:lnTo>
                    <a:pt x="913621" y="1524000"/>
                  </a:lnTo>
                  <a:lnTo>
                    <a:pt x="952090" y="1498600"/>
                  </a:lnTo>
                  <a:lnTo>
                    <a:pt x="988117" y="1460500"/>
                  </a:lnTo>
                  <a:lnTo>
                    <a:pt x="1076648" y="1460500"/>
                  </a:lnTo>
                  <a:lnTo>
                    <a:pt x="1076648" y="1397000"/>
                  </a:lnTo>
                  <a:lnTo>
                    <a:pt x="1073067" y="1371600"/>
                  </a:lnTo>
                  <a:lnTo>
                    <a:pt x="1069098" y="1346200"/>
                  </a:lnTo>
                  <a:lnTo>
                    <a:pt x="1064500" y="1320800"/>
                  </a:lnTo>
                  <a:lnTo>
                    <a:pt x="1059033" y="1295400"/>
                  </a:lnTo>
                  <a:lnTo>
                    <a:pt x="1049056" y="1244600"/>
                  </a:lnTo>
                  <a:lnTo>
                    <a:pt x="1042495" y="1193800"/>
                  </a:lnTo>
                  <a:lnTo>
                    <a:pt x="1041635" y="1155700"/>
                  </a:lnTo>
                  <a:lnTo>
                    <a:pt x="1048759" y="1104900"/>
                  </a:lnTo>
                  <a:lnTo>
                    <a:pt x="1054019" y="1079500"/>
                  </a:lnTo>
                  <a:lnTo>
                    <a:pt x="1060537" y="1066800"/>
                  </a:lnTo>
                  <a:lnTo>
                    <a:pt x="1068138" y="1054100"/>
                  </a:lnTo>
                  <a:lnTo>
                    <a:pt x="1076648" y="1041400"/>
                  </a:lnTo>
                  <a:lnTo>
                    <a:pt x="1076648" y="812800"/>
                  </a:lnTo>
                  <a:close/>
                </a:path>
                <a:path w="1076960" h="6007100">
                  <a:moveTo>
                    <a:pt x="323" y="1406746"/>
                  </a:moveTo>
                  <a:lnTo>
                    <a:pt x="0" y="1409700"/>
                  </a:lnTo>
                  <a:lnTo>
                    <a:pt x="323" y="1413443"/>
                  </a:lnTo>
                  <a:lnTo>
                    <a:pt x="323" y="1406746"/>
                  </a:lnTo>
                  <a:close/>
                </a:path>
                <a:path w="1076960" h="6007100">
                  <a:moveTo>
                    <a:pt x="136645" y="1117600"/>
                  </a:moveTo>
                  <a:lnTo>
                    <a:pt x="41763" y="1117600"/>
                  </a:lnTo>
                  <a:lnTo>
                    <a:pt x="323" y="1193800"/>
                  </a:lnTo>
                  <a:lnTo>
                    <a:pt x="323" y="1406746"/>
                  </a:lnTo>
                  <a:lnTo>
                    <a:pt x="6962" y="1346200"/>
                  </a:lnTo>
                  <a:lnTo>
                    <a:pt x="27565" y="1282700"/>
                  </a:lnTo>
                  <a:lnTo>
                    <a:pt x="46405" y="1244600"/>
                  </a:lnTo>
                  <a:lnTo>
                    <a:pt x="70894" y="1193800"/>
                  </a:lnTo>
                  <a:lnTo>
                    <a:pt x="100988" y="1155700"/>
                  </a:lnTo>
                  <a:lnTo>
                    <a:pt x="136645" y="1117600"/>
                  </a:lnTo>
                  <a:close/>
                </a:path>
                <a:path w="1076960" h="6007100">
                  <a:moveTo>
                    <a:pt x="833438" y="736600"/>
                  </a:moveTo>
                  <a:lnTo>
                    <a:pt x="650805" y="736600"/>
                  </a:lnTo>
                  <a:lnTo>
                    <a:pt x="669937" y="774700"/>
                  </a:lnTo>
                  <a:lnTo>
                    <a:pt x="684902" y="825500"/>
                  </a:lnTo>
                  <a:lnTo>
                    <a:pt x="695505" y="876300"/>
                  </a:lnTo>
                  <a:lnTo>
                    <a:pt x="701549" y="927100"/>
                  </a:lnTo>
                  <a:lnTo>
                    <a:pt x="702838" y="977900"/>
                  </a:lnTo>
                  <a:lnTo>
                    <a:pt x="699177" y="1016000"/>
                  </a:lnTo>
                  <a:lnTo>
                    <a:pt x="690368" y="1066800"/>
                  </a:lnTo>
                  <a:lnTo>
                    <a:pt x="676217" y="1117600"/>
                  </a:lnTo>
                  <a:lnTo>
                    <a:pt x="656473" y="1155700"/>
                  </a:lnTo>
                  <a:lnTo>
                    <a:pt x="631358" y="1206500"/>
                  </a:lnTo>
                  <a:lnTo>
                    <a:pt x="601356" y="1244600"/>
                  </a:lnTo>
                  <a:lnTo>
                    <a:pt x="566951" y="1282700"/>
                  </a:lnTo>
                  <a:lnTo>
                    <a:pt x="528629" y="1308100"/>
                  </a:lnTo>
                  <a:lnTo>
                    <a:pt x="486874" y="1333500"/>
                  </a:lnTo>
                  <a:lnTo>
                    <a:pt x="442170" y="1358900"/>
                  </a:lnTo>
                  <a:lnTo>
                    <a:pt x="395001" y="1371600"/>
                  </a:lnTo>
                  <a:lnTo>
                    <a:pt x="591418" y="1371600"/>
                  </a:lnTo>
                  <a:lnTo>
                    <a:pt x="623233" y="1333500"/>
                  </a:lnTo>
                  <a:lnTo>
                    <a:pt x="657934" y="1295400"/>
                  </a:lnTo>
                  <a:lnTo>
                    <a:pt x="695331" y="1270000"/>
                  </a:lnTo>
                  <a:lnTo>
                    <a:pt x="717491" y="1244600"/>
                  </a:lnTo>
                  <a:lnTo>
                    <a:pt x="740403" y="1231900"/>
                  </a:lnTo>
                  <a:lnTo>
                    <a:pt x="764039" y="1219200"/>
                  </a:lnTo>
                  <a:lnTo>
                    <a:pt x="788371" y="1193800"/>
                  </a:lnTo>
                  <a:lnTo>
                    <a:pt x="807118" y="1193800"/>
                  </a:lnTo>
                  <a:lnTo>
                    <a:pt x="863923" y="1155700"/>
                  </a:lnTo>
                  <a:lnTo>
                    <a:pt x="934254" y="1117600"/>
                  </a:lnTo>
                  <a:lnTo>
                    <a:pt x="956151" y="1104900"/>
                  </a:lnTo>
                  <a:lnTo>
                    <a:pt x="762984" y="1104900"/>
                  </a:lnTo>
                  <a:lnTo>
                    <a:pt x="760431" y="977900"/>
                  </a:lnTo>
                  <a:lnTo>
                    <a:pt x="764235" y="901700"/>
                  </a:lnTo>
                  <a:lnTo>
                    <a:pt x="778582" y="850900"/>
                  </a:lnTo>
                  <a:lnTo>
                    <a:pt x="807662" y="787400"/>
                  </a:lnTo>
                  <a:lnTo>
                    <a:pt x="833438" y="736600"/>
                  </a:lnTo>
                  <a:close/>
                </a:path>
                <a:path w="1076960" h="6007100">
                  <a:moveTo>
                    <a:pt x="449975" y="546100"/>
                  </a:moveTo>
                  <a:lnTo>
                    <a:pt x="289871" y="546100"/>
                  </a:lnTo>
                  <a:lnTo>
                    <a:pt x="285540" y="660400"/>
                  </a:lnTo>
                  <a:lnTo>
                    <a:pt x="278704" y="736600"/>
                  </a:lnTo>
                  <a:lnTo>
                    <a:pt x="264510" y="774700"/>
                  </a:lnTo>
                  <a:lnTo>
                    <a:pt x="238105" y="825500"/>
                  </a:lnTo>
                  <a:lnTo>
                    <a:pt x="210119" y="863600"/>
                  </a:lnTo>
                  <a:lnTo>
                    <a:pt x="175301" y="901700"/>
                  </a:lnTo>
                  <a:lnTo>
                    <a:pt x="135283" y="939800"/>
                  </a:lnTo>
                  <a:lnTo>
                    <a:pt x="91694" y="965200"/>
                  </a:lnTo>
                  <a:lnTo>
                    <a:pt x="46164" y="977900"/>
                  </a:lnTo>
                  <a:lnTo>
                    <a:pt x="323" y="1003300"/>
                  </a:lnTo>
                  <a:lnTo>
                    <a:pt x="323" y="1130300"/>
                  </a:lnTo>
                  <a:lnTo>
                    <a:pt x="21153" y="1130300"/>
                  </a:lnTo>
                  <a:lnTo>
                    <a:pt x="31490" y="1117600"/>
                  </a:lnTo>
                  <a:lnTo>
                    <a:pt x="136645" y="1117600"/>
                  </a:lnTo>
                  <a:lnTo>
                    <a:pt x="156888" y="1092200"/>
                  </a:lnTo>
                  <a:lnTo>
                    <a:pt x="178428" y="1079500"/>
                  </a:lnTo>
                  <a:lnTo>
                    <a:pt x="201092" y="1054100"/>
                  </a:lnTo>
                  <a:lnTo>
                    <a:pt x="224707" y="1041400"/>
                  </a:lnTo>
                  <a:lnTo>
                    <a:pt x="240218" y="1028700"/>
                  </a:lnTo>
                  <a:lnTo>
                    <a:pt x="255298" y="1016000"/>
                  </a:lnTo>
                  <a:lnTo>
                    <a:pt x="266716" y="1003300"/>
                  </a:lnTo>
                  <a:lnTo>
                    <a:pt x="436908" y="1003300"/>
                  </a:lnTo>
                  <a:lnTo>
                    <a:pt x="442791" y="990600"/>
                  </a:lnTo>
                  <a:lnTo>
                    <a:pt x="470234" y="952500"/>
                  </a:lnTo>
                  <a:lnTo>
                    <a:pt x="500405" y="914400"/>
                  </a:lnTo>
                  <a:lnTo>
                    <a:pt x="299142" y="914400"/>
                  </a:lnTo>
                  <a:lnTo>
                    <a:pt x="311370" y="838200"/>
                  </a:lnTo>
                  <a:lnTo>
                    <a:pt x="318196" y="800100"/>
                  </a:lnTo>
                  <a:lnTo>
                    <a:pt x="322096" y="787400"/>
                  </a:lnTo>
                  <a:lnTo>
                    <a:pt x="325545" y="774700"/>
                  </a:lnTo>
                  <a:lnTo>
                    <a:pt x="342637" y="711200"/>
                  </a:lnTo>
                  <a:lnTo>
                    <a:pt x="366014" y="660400"/>
                  </a:lnTo>
                  <a:lnTo>
                    <a:pt x="394743" y="622300"/>
                  </a:lnTo>
                  <a:lnTo>
                    <a:pt x="427894" y="571500"/>
                  </a:lnTo>
                  <a:lnTo>
                    <a:pt x="449975" y="546100"/>
                  </a:lnTo>
                  <a:close/>
                </a:path>
                <a:path w="1076960" h="6007100">
                  <a:moveTo>
                    <a:pt x="849988" y="355600"/>
                  </a:moveTo>
                  <a:lnTo>
                    <a:pt x="693159" y="355600"/>
                  </a:lnTo>
                  <a:lnTo>
                    <a:pt x="692538" y="406400"/>
                  </a:lnTo>
                  <a:lnTo>
                    <a:pt x="688869" y="457200"/>
                  </a:lnTo>
                  <a:lnTo>
                    <a:pt x="681752" y="495300"/>
                  </a:lnTo>
                  <a:lnTo>
                    <a:pt x="670789" y="546100"/>
                  </a:lnTo>
                  <a:lnTo>
                    <a:pt x="655580" y="584200"/>
                  </a:lnTo>
                  <a:lnTo>
                    <a:pt x="632367" y="635000"/>
                  </a:lnTo>
                  <a:lnTo>
                    <a:pt x="604196" y="673100"/>
                  </a:lnTo>
                  <a:lnTo>
                    <a:pt x="571825" y="723900"/>
                  </a:lnTo>
                  <a:lnTo>
                    <a:pt x="536010" y="762000"/>
                  </a:lnTo>
                  <a:lnTo>
                    <a:pt x="497508" y="787400"/>
                  </a:lnTo>
                  <a:lnTo>
                    <a:pt x="457077" y="825500"/>
                  </a:lnTo>
                  <a:lnTo>
                    <a:pt x="415474" y="863600"/>
                  </a:lnTo>
                  <a:lnTo>
                    <a:pt x="388531" y="876300"/>
                  </a:lnTo>
                  <a:lnTo>
                    <a:pt x="349516" y="889000"/>
                  </a:lnTo>
                  <a:lnTo>
                    <a:pt x="314397" y="914400"/>
                  </a:lnTo>
                  <a:lnTo>
                    <a:pt x="500405" y="914400"/>
                  </a:lnTo>
                  <a:lnTo>
                    <a:pt x="532122" y="889000"/>
                  </a:lnTo>
                  <a:lnTo>
                    <a:pt x="564202" y="850900"/>
                  </a:lnTo>
                  <a:lnTo>
                    <a:pt x="595464" y="812800"/>
                  </a:lnTo>
                  <a:lnTo>
                    <a:pt x="624726" y="774700"/>
                  </a:lnTo>
                  <a:lnTo>
                    <a:pt x="650805" y="736600"/>
                  </a:lnTo>
                  <a:lnTo>
                    <a:pt x="833438" y="736600"/>
                  </a:lnTo>
                  <a:lnTo>
                    <a:pt x="863913" y="698500"/>
                  </a:lnTo>
                  <a:lnTo>
                    <a:pt x="898550" y="660400"/>
                  </a:lnTo>
                  <a:lnTo>
                    <a:pt x="924060" y="635000"/>
                  </a:lnTo>
                  <a:lnTo>
                    <a:pt x="756342" y="635000"/>
                  </a:lnTo>
                  <a:lnTo>
                    <a:pt x="769181" y="584200"/>
                  </a:lnTo>
                  <a:lnTo>
                    <a:pt x="782219" y="546100"/>
                  </a:lnTo>
                  <a:lnTo>
                    <a:pt x="796167" y="495300"/>
                  </a:lnTo>
                  <a:lnTo>
                    <a:pt x="811734" y="444500"/>
                  </a:lnTo>
                  <a:lnTo>
                    <a:pt x="829633" y="393700"/>
                  </a:lnTo>
                  <a:lnTo>
                    <a:pt x="842719" y="368300"/>
                  </a:lnTo>
                  <a:lnTo>
                    <a:pt x="849988" y="355600"/>
                  </a:lnTo>
                  <a:close/>
                </a:path>
                <a:path w="1076960" h="6007100">
                  <a:moveTo>
                    <a:pt x="309759" y="12700"/>
                  </a:moveTo>
                  <a:lnTo>
                    <a:pt x="177717" y="12700"/>
                  </a:lnTo>
                  <a:lnTo>
                    <a:pt x="167097" y="38100"/>
                  </a:lnTo>
                  <a:lnTo>
                    <a:pt x="153889" y="63500"/>
                  </a:lnTo>
                  <a:lnTo>
                    <a:pt x="138408" y="88900"/>
                  </a:lnTo>
                  <a:lnTo>
                    <a:pt x="120973" y="114300"/>
                  </a:lnTo>
                  <a:lnTo>
                    <a:pt x="96212" y="139700"/>
                  </a:lnTo>
                  <a:lnTo>
                    <a:pt x="66844" y="177800"/>
                  </a:lnTo>
                  <a:lnTo>
                    <a:pt x="34379" y="203200"/>
                  </a:lnTo>
                  <a:lnTo>
                    <a:pt x="323" y="228600"/>
                  </a:lnTo>
                  <a:lnTo>
                    <a:pt x="323" y="342900"/>
                  </a:lnTo>
                  <a:lnTo>
                    <a:pt x="6102" y="342900"/>
                  </a:lnTo>
                  <a:lnTo>
                    <a:pt x="5873" y="355600"/>
                  </a:lnTo>
                  <a:lnTo>
                    <a:pt x="3116" y="381000"/>
                  </a:lnTo>
                  <a:lnTo>
                    <a:pt x="1746" y="393700"/>
                  </a:lnTo>
                  <a:lnTo>
                    <a:pt x="323" y="419100"/>
                  </a:lnTo>
                  <a:lnTo>
                    <a:pt x="323" y="711200"/>
                  </a:lnTo>
                  <a:lnTo>
                    <a:pt x="10712" y="698500"/>
                  </a:lnTo>
                  <a:lnTo>
                    <a:pt x="16148" y="698500"/>
                  </a:lnTo>
                  <a:lnTo>
                    <a:pt x="94600" y="647700"/>
                  </a:lnTo>
                  <a:lnTo>
                    <a:pt x="184727" y="596900"/>
                  </a:lnTo>
                  <a:lnTo>
                    <a:pt x="258996" y="558800"/>
                  </a:lnTo>
                  <a:lnTo>
                    <a:pt x="289871" y="546100"/>
                  </a:lnTo>
                  <a:lnTo>
                    <a:pt x="449975" y="546100"/>
                  </a:lnTo>
                  <a:lnTo>
                    <a:pt x="461015" y="533400"/>
                  </a:lnTo>
                  <a:lnTo>
                    <a:pt x="84918" y="533400"/>
                  </a:lnTo>
                  <a:lnTo>
                    <a:pt x="131705" y="419100"/>
                  </a:lnTo>
                  <a:lnTo>
                    <a:pt x="155821" y="368300"/>
                  </a:lnTo>
                  <a:lnTo>
                    <a:pt x="188842" y="317500"/>
                  </a:lnTo>
                  <a:lnTo>
                    <a:pt x="238944" y="279400"/>
                  </a:lnTo>
                  <a:lnTo>
                    <a:pt x="297618" y="254000"/>
                  </a:lnTo>
                  <a:lnTo>
                    <a:pt x="328618" y="241300"/>
                  </a:lnTo>
                  <a:lnTo>
                    <a:pt x="393033" y="241300"/>
                  </a:lnTo>
                  <a:lnTo>
                    <a:pt x="424948" y="228600"/>
                  </a:lnTo>
                  <a:lnTo>
                    <a:pt x="961242" y="228600"/>
                  </a:lnTo>
                  <a:lnTo>
                    <a:pt x="976521" y="215900"/>
                  </a:lnTo>
                  <a:lnTo>
                    <a:pt x="1008094" y="190500"/>
                  </a:lnTo>
                  <a:lnTo>
                    <a:pt x="227374" y="190500"/>
                  </a:lnTo>
                  <a:lnTo>
                    <a:pt x="248008" y="139700"/>
                  </a:lnTo>
                  <a:lnTo>
                    <a:pt x="269347" y="101600"/>
                  </a:lnTo>
                  <a:lnTo>
                    <a:pt x="290296" y="50800"/>
                  </a:lnTo>
                  <a:lnTo>
                    <a:pt x="309759" y="12700"/>
                  </a:lnTo>
                  <a:close/>
                </a:path>
                <a:path w="1076960" h="6007100">
                  <a:moveTo>
                    <a:pt x="1076648" y="457200"/>
                  </a:moveTo>
                  <a:lnTo>
                    <a:pt x="1069892" y="457200"/>
                  </a:lnTo>
                  <a:lnTo>
                    <a:pt x="1063020" y="469900"/>
                  </a:lnTo>
                  <a:lnTo>
                    <a:pt x="1048962" y="469900"/>
                  </a:lnTo>
                  <a:lnTo>
                    <a:pt x="1012552" y="495300"/>
                  </a:lnTo>
                  <a:lnTo>
                    <a:pt x="974577" y="520700"/>
                  </a:lnTo>
                  <a:lnTo>
                    <a:pt x="895915" y="571500"/>
                  </a:lnTo>
                  <a:lnTo>
                    <a:pt x="789451" y="609600"/>
                  </a:lnTo>
                  <a:lnTo>
                    <a:pt x="756342" y="635000"/>
                  </a:lnTo>
                  <a:lnTo>
                    <a:pt x="924060" y="635000"/>
                  </a:lnTo>
                  <a:lnTo>
                    <a:pt x="936815" y="622300"/>
                  </a:lnTo>
                  <a:lnTo>
                    <a:pt x="978173" y="596900"/>
                  </a:lnTo>
                  <a:lnTo>
                    <a:pt x="999467" y="584200"/>
                  </a:lnTo>
                  <a:lnTo>
                    <a:pt x="1023839" y="571500"/>
                  </a:lnTo>
                  <a:lnTo>
                    <a:pt x="1049996" y="571500"/>
                  </a:lnTo>
                  <a:lnTo>
                    <a:pt x="1076648" y="558800"/>
                  </a:lnTo>
                  <a:lnTo>
                    <a:pt x="1076648" y="457200"/>
                  </a:lnTo>
                  <a:close/>
                </a:path>
                <a:path w="1076960" h="6007100">
                  <a:moveTo>
                    <a:pt x="961242" y="228600"/>
                  </a:moveTo>
                  <a:lnTo>
                    <a:pt x="559352" y="228600"/>
                  </a:lnTo>
                  <a:lnTo>
                    <a:pt x="483740" y="330200"/>
                  </a:lnTo>
                  <a:lnTo>
                    <a:pt x="434900" y="381000"/>
                  </a:lnTo>
                  <a:lnTo>
                    <a:pt x="391558" y="419100"/>
                  </a:lnTo>
                  <a:lnTo>
                    <a:pt x="332441" y="457200"/>
                  </a:lnTo>
                  <a:lnTo>
                    <a:pt x="261206" y="482600"/>
                  </a:lnTo>
                  <a:lnTo>
                    <a:pt x="179738" y="508000"/>
                  </a:lnTo>
                  <a:lnTo>
                    <a:pt x="112740" y="520700"/>
                  </a:lnTo>
                  <a:lnTo>
                    <a:pt x="84918" y="533400"/>
                  </a:lnTo>
                  <a:lnTo>
                    <a:pt x="461015" y="533400"/>
                  </a:lnTo>
                  <a:lnTo>
                    <a:pt x="496403" y="508000"/>
                  </a:lnTo>
                  <a:lnTo>
                    <a:pt x="533653" y="469900"/>
                  </a:lnTo>
                  <a:lnTo>
                    <a:pt x="572359" y="444500"/>
                  </a:lnTo>
                  <a:lnTo>
                    <a:pt x="612116" y="419100"/>
                  </a:lnTo>
                  <a:lnTo>
                    <a:pt x="652518" y="381000"/>
                  </a:lnTo>
                  <a:lnTo>
                    <a:pt x="693159" y="355600"/>
                  </a:lnTo>
                  <a:lnTo>
                    <a:pt x="849988" y="355600"/>
                  </a:lnTo>
                  <a:lnTo>
                    <a:pt x="857257" y="342900"/>
                  </a:lnTo>
                  <a:lnTo>
                    <a:pt x="873437" y="317500"/>
                  </a:lnTo>
                  <a:lnTo>
                    <a:pt x="891444" y="292100"/>
                  </a:lnTo>
                  <a:lnTo>
                    <a:pt x="917309" y="266700"/>
                  </a:lnTo>
                  <a:lnTo>
                    <a:pt x="945964" y="241300"/>
                  </a:lnTo>
                  <a:lnTo>
                    <a:pt x="961242" y="228600"/>
                  </a:lnTo>
                  <a:close/>
                </a:path>
                <a:path w="1076960" h="6007100">
                  <a:moveTo>
                    <a:pt x="761841" y="12700"/>
                  </a:moveTo>
                  <a:lnTo>
                    <a:pt x="616477" y="12700"/>
                  </a:lnTo>
                  <a:lnTo>
                    <a:pt x="588158" y="50800"/>
                  </a:lnTo>
                  <a:lnTo>
                    <a:pt x="553321" y="88900"/>
                  </a:lnTo>
                  <a:lnTo>
                    <a:pt x="513333" y="114300"/>
                  </a:lnTo>
                  <a:lnTo>
                    <a:pt x="469563" y="139700"/>
                  </a:lnTo>
                  <a:lnTo>
                    <a:pt x="423447" y="152400"/>
                  </a:lnTo>
                  <a:lnTo>
                    <a:pt x="375585" y="177800"/>
                  </a:lnTo>
                  <a:lnTo>
                    <a:pt x="326564" y="177800"/>
                  </a:lnTo>
                  <a:lnTo>
                    <a:pt x="276965" y="190500"/>
                  </a:lnTo>
                  <a:lnTo>
                    <a:pt x="1025090" y="190500"/>
                  </a:lnTo>
                  <a:lnTo>
                    <a:pt x="1059373" y="165100"/>
                  </a:lnTo>
                  <a:lnTo>
                    <a:pt x="689735" y="165100"/>
                  </a:lnTo>
                  <a:lnTo>
                    <a:pt x="640276" y="152400"/>
                  </a:lnTo>
                  <a:lnTo>
                    <a:pt x="673928" y="127000"/>
                  </a:lnTo>
                  <a:lnTo>
                    <a:pt x="704511" y="88900"/>
                  </a:lnTo>
                  <a:lnTo>
                    <a:pt x="733368" y="50800"/>
                  </a:lnTo>
                  <a:lnTo>
                    <a:pt x="761841" y="12700"/>
                  </a:lnTo>
                  <a:close/>
                </a:path>
                <a:path w="1076960" h="6007100">
                  <a:moveTo>
                    <a:pt x="1076648" y="12700"/>
                  </a:moveTo>
                  <a:lnTo>
                    <a:pt x="1055412" y="38100"/>
                  </a:lnTo>
                  <a:lnTo>
                    <a:pt x="1031821" y="63500"/>
                  </a:lnTo>
                  <a:lnTo>
                    <a:pt x="1006072" y="88900"/>
                  </a:lnTo>
                  <a:lnTo>
                    <a:pt x="978363" y="101600"/>
                  </a:lnTo>
                  <a:lnTo>
                    <a:pt x="934549" y="127000"/>
                  </a:lnTo>
                  <a:lnTo>
                    <a:pt x="888133" y="152400"/>
                  </a:lnTo>
                  <a:lnTo>
                    <a:pt x="839778" y="165100"/>
                  </a:lnTo>
                  <a:lnTo>
                    <a:pt x="1059373" y="165100"/>
                  </a:lnTo>
                  <a:lnTo>
                    <a:pt x="1076648" y="152400"/>
                  </a:lnTo>
                  <a:lnTo>
                    <a:pt x="1076648" y="12700"/>
                  </a:lnTo>
                  <a:close/>
                </a:path>
                <a:path w="1076960" h="6007100">
                  <a:moveTo>
                    <a:pt x="1076648" y="0"/>
                  </a:moveTo>
                  <a:lnTo>
                    <a:pt x="323" y="0"/>
                  </a:lnTo>
                  <a:lnTo>
                    <a:pt x="323" y="12700"/>
                  </a:lnTo>
                  <a:lnTo>
                    <a:pt x="1076648" y="12700"/>
                  </a:lnTo>
                  <a:lnTo>
                    <a:pt x="1076648" y="0"/>
                  </a:lnTo>
                  <a:close/>
                </a:path>
              </a:pathLst>
            </a:custGeom>
            <a:solidFill>
              <a:srgbClr val="121617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82563" y="130712"/>
            <a:ext cx="12827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0" spc="-10" dirty="0">
                <a:solidFill>
                  <a:srgbClr val="FFFFFF"/>
                </a:solidFill>
                <a:latin typeface="Akrobat Light"/>
                <a:cs typeface="Akrobat Light"/>
              </a:rPr>
              <a:t>С</a:t>
            </a:r>
            <a:r>
              <a:rPr sz="3500" b="0" dirty="0">
                <a:solidFill>
                  <a:srgbClr val="FFFFFF"/>
                </a:solidFill>
                <a:latin typeface="Akrobat Light"/>
                <a:cs typeface="Akrobat Light"/>
              </a:rPr>
              <a:t>УТЬ</a:t>
            </a:r>
            <a:endParaRPr sz="3500" dirty="0">
              <a:latin typeface="Akrobat Light"/>
              <a:cs typeface="Akrobat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1823" y="4516754"/>
            <a:ext cx="2489200" cy="1270000"/>
            <a:chOff x="261823" y="4516754"/>
            <a:chExt cx="2489200" cy="1270000"/>
          </a:xfrm>
        </p:grpSpPr>
        <p:sp>
          <p:nvSpPr>
            <p:cNvPr id="10" name="object 10"/>
            <p:cNvSpPr/>
            <p:nvPr/>
          </p:nvSpPr>
          <p:spPr>
            <a:xfrm>
              <a:off x="261823" y="4704422"/>
              <a:ext cx="1082040" cy="1082040"/>
            </a:xfrm>
            <a:custGeom>
              <a:avLst/>
              <a:gdLst/>
              <a:ahLst/>
              <a:cxnLst/>
              <a:rect l="l" t="t" r="r" b="b"/>
              <a:pathLst>
                <a:path w="1082040" h="1082039">
                  <a:moveTo>
                    <a:pt x="1081633" y="0"/>
                  </a:moveTo>
                  <a:lnTo>
                    <a:pt x="0" y="0"/>
                  </a:lnTo>
                  <a:lnTo>
                    <a:pt x="0" y="1081735"/>
                  </a:lnTo>
                  <a:lnTo>
                    <a:pt x="1081633" y="1081735"/>
                  </a:lnTo>
                  <a:lnTo>
                    <a:pt x="1081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069" y="4752441"/>
              <a:ext cx="601345" cy="144780"/>
            </a:xfrm>
            <a:custGeom>
              <a:avLst/>
              <a:gdLst/>
              <a:ahLst/>
              <a:cxnLst/>
              <a:rect l="l" t="t" r="r" b="b"/>
              <a:pathLst>
                <a:path w="601344" h="144779">
                  <a:moveTo>
                    <a:pt x="24041" y="48082"/>
                  </a:move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24041" y="48082"/>
                  </a:lnTo>
                  <a:close/>
                </a:path>
                <a:path w="601344" h="144779">
                  <a:moveTo>
                    <a:pt x="24041" y="0"/>
                  </a:moveTo>
                  <a:lnTo>
                    <a:pt x="0" y="0"/>
                  </a:lnTo>
                  <a:lnTo>
                    <a:pt x="0" y="24066"/>
                  </a:lnTo>
                  <a:lnTo>
                    <a:pt x="24041" y="24066"/>
                  </a:lnTo>
                  <a:lnTo>
                    <a:pt x="24041" y="0"/>
                  </a:lnTo>
                  <a:close/>
                </a:path>
                <a:path w="601344" h="144779">
                  <a:moveTo>
                    <a:pt x="168275" y="48082"/>
                  </a:moveTo>
                  <a:lnTo>
                    <a:pt x="144233" y="48082"/>
                  </a:lnTo>
                  <a:lnTo>
                    <a:pt x="144233" y="72123"/>
                  </a:lnTo>
                  <a:lnTo>
                    <a:pt x="144233" y="96189"/>
                  </a:lnTo>
                  <a:lnTo>
                    <a:pt x="144233" y="120205"/>
                  </a:lnTo>
                  <a:lnTo>
                    <a:pt x="120205" y="120205"/>
                  </a:lnTo>
                  <a:lnTo>
                    <a:pt x="96164" y="120205"/>
                  </a:lnTo>
                  <a:lnTo>
                    <a:pt x="96164" y="96189"/>
                  </a:lnTo>
                  <a:lnTo>
                    <a:pt x="120192" y="96189"/>
                  </a:lnTo>
                  <a:lnTo>
                    <a:pt x="144233" y="96189"/>
                  </a:lnTo>
                  <a:lnTo>
                    <a:pt x="144233" y="72123"/>
                  </a:lnTo>
                  <a:lnTo>
                    <a:pt x="120205" y="72123"/>
                  </a:lnTo>
                  <a:lnTo>
                    <a:pt x="120205" y="48094"/>
                  </a:lnTo>
                  <a:lnTo>
                    <a:pt x="144233" y="48094"/>
                  </a:lnTo>
                  <a:lnTo>
                    <a:pt x="144233" y="24053"/>
                  </a:lnTo>
                  <a:lnTo>
                    <a:pt x="120205" y="24053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72123" y="0"/>
                  </a:lnTo>
                  <a:lnTo>
                    <a:pt x="48082" y="0"/>
                  </a:lnTo>
                  <a:lnTo>
                    <a:pt x="48082" y="24066"/>
                  </a:lnTo>
                  <a:lnTo>
                    <a:pt x="72123" y="24066"/>
                  </a:lnTo>
                  <a:lnTo>
                    <a:pt x="96164" y="24066"/>
                  </a:lnTo>
                  <a:lnTo>
                    <a:pt x="120192" y="24066"/>
                  </a:lnTo>
                  <a:lnTo>
                    <a:pt x="120192" y="48082"/>
                  </a:lnTo>
                  <a:lnTo>
                    <a:pt x="96164" y="48082"/>
                  </a:lnTo>
                  <a:lnTo>
                    <a:pt x="72123" y="48082"/>
                  </a:lnTo>
                  <a:lnTo>
                    <a:pt x="72123" y="72123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48082" y="120205"/>
                  </a:lnTo>
                  <a:lnTo>
                    <a:pt x="48082" y="96164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144246"/>
                  </a:lnTo>
                  <a:lnTo>
                    <a:pt x="168275" y="144246"/>
                  </a:lnTo>
                  <a:lnTo>
                    <a:pt x="168275" y="120205"/>
                  </a:lnTo>
                  <a:lnTo>
                    <a:pt x="168275" y="96189"/>
                  </a:lnTo>
                  <a:lnTo>
                    <a:pt x="168275" y="72123"/>
                  </a:lnTo>
                  <a:lnTo>
                    <a:pt x="168275" y="48082"/>
                  </a:lnTo>
                  <a:close/>
                </a:path>
                <a:path w="601344" h="144779">
                  <a:moveTo>
                    <a:pt x="312508" y="0"/>
                  </a:moveTo>
                  <a:lnTo>
                    <a:pt x="288480" y="0"/>
                  </a:lnTo>
                  <a:lnTo>
                    <a:pt x="264439" y="0"/>
                  </a:lnTo>
                  <a:lnTo>
                    <a:pt x="240398" y="0"/>
                  </a:lnTo>
                  <a:lnTo>
                    <a:pt x="240398" y="24066"/>
                  </a:lnTo>
                  <a:lnTo>
                    <a:pt x="264439" y="24066"/>
                  </a:lnTo>
                  <a:lnTo>
                    <a:pt x="264439" y="48082"/>
                  </a:lnTo>
                  <a:lnTo>
                    <a:pt x="240398" y="48082"/>
                  </a:lnTo>
                  <a:lnTo>
                    <a:pt x="240398" y="72123"/>
                  </a:lnTo>
                  <a:lnTo>
                    <a:pt x="264439" y="72123"/>
                  </a:lnTo>
                  <a:lnTo>
                    <a:pt x="264439" y="48094"/>
                  </a:lnTo>
                  <a:lnTo>
                    <a:pt x="288480" y="48094"/>
                  </a:lnTo>
                  <a:lnTo>
                    <a:pt x="288480" y="72123"/>
                  </a:lnTo>
                  <a:lnTo>
                    <a:pt x="288480" y="96164"/>
                  </a:lnTo>
                  <a:lnTo>
                    <a:pt x="264439" y="96164"/>
                  </a:lnTo>
                  <a:lnTo>
                    <a:pt x="240398" y="96164"/>
                  </a:lnTo>
                  <a:lnTo>
                    <a:pt x="240398" y="72123"/>
                  </a:lnTo>
                  <a:lnTo>
                    <a:pt x="216357" y="72123"/>
                  </a:lnTo>
                  <a:lnTo>
                    <a:pt x="216357" y="48094"/>
                  </a:lnTo>
                  <a:lnTo>
                    <a:pt x="216357" y="24053"/>
                  </a:lnTo>
                  <a:lnTo>
                    <a:pt x="192328" y="24053"/>
                  </a:lnTo>
                  <a:lnTo>
                    <a:pt x="192328" y="0"/>
                  </a:lnTo>
                  <a:lnTo>
                    <a:pt x="168287" y="0"/>
                  </a:lnTo>
                  <a:lnTo>
                    <a:pt x="168287" y="24066"/>
                  </a:lnTo>
                  <a:lnTo>
                    <a:pt x="192316" y="24066"/>
                  </a:lnTo>
                  <a:lnTo>
                    <a:pt x="192316" y="48082"/>
                  </a:lnTo>
                  <a:lnTo>
                    <a:pt x="168287" y="48082"/>
                  </a:lnTo>
                  <a:lnTo>
                    <a:pt x="168287" y="72123"/>
                  </a:lnTo>
                  <a:lnTo>
                    <a:pt x="192316" y="72123"/>
                  </a:lnTo>
                  <a:lnTo>
                    <a:pt x="192316" y="96164"/>
                  </a:lnTo>
                  <a:lnTo>
                    <a:pt x="192316" y="120205"/>
                  </a:lnTo>
                  <a:lnTo>
                    <a:pt x="168287" y="120205"/>
                  </a:lnTo>
                  <a:lnTo>
                    <a:pt x="168287" y="144246"/>
                  </a:lnTo>
                  <a:lnTo>
                    <a:pt x="192316" y="144246"/>
                  </a:lnTo>
                  <a:lnTo>
                    <a:pt x="216357" y="144246"/>
                  </a:lnTo>
                  <a:lnTo>
                    <a:pt x="240398" y="144246"/>
                  </a:lnTo>
                  <a:lnTo>
                    <a:pt x="240398" y="120205"/>
                  </a:lnTo>
                  <a:lnTo>
                    <a:pt x="216357" y="120205"/>
                  </a:lnTo>
                  <a:lnTo>
                    <a:pt x="216357" y="96189"/>
                  </a:lnTo>
                  <a:lnTo>
                    <a:pt x="240398" y="96189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144246"/>
                  </a:lnTo>
                  <a:lnTo>
                    <a:pt x="288480" y="144246"/>
                  </a:lnTo>
                  <a:lnTo>
                    <a:pt x="288480" y="120205"/>
                  </a:lnTo>
                  <a:lnTo>
                    <a:pt x="288480" y="96189"/>
                  </a:lnTo>
                  <a:lnTo>
                    <a:pt x="312508" y="96189"/>
                  </a:lnTo>
                  <a:lnTo>
                    <a:pt x="312508" y="72123"/>
                  </a:lnTo>
                  <a:lnTo>
                    <a:pt x="312508" y="48082"/>
                  </a:lnTo>
                  <a:lnTo>
                    <a:pt x="288480" y="48082"/>
                  </a:lnTo>
                  <a:lnTo>
                    <a:pt x="288480" y="24066"/>
                  </a:lnTo>
                  <a:lnTo>
                    <a:pt x="312508" y="24066"/>
                  </a:lnTo>
                  <a:lnTo>
                    <a:pt x="312508" y="0"/>
                  </a:lnTo>
                  <a:close/>
                </a:path>
                <a:path w="601344" h="144779">
                  <a:moveTo>
                    <a:pt x="360603" y="0"/>
                  </a:moveTo>
                  <a:lnTo>
                    <a:pt x="336562" y="0"/>
                  </a:lnTo>
                  <a:lnTo>
                    <a:pt x="312521" y="0"/>
                  </a:lnTo>
                  <a:lnTo>
                    <a:pt x="312521" y="24053"/>
                  </a:lnTo>
                  <a:lnTo>
                    <a:pt x="312521" y="48094"/>
                  </a:lnTo>
                  <a:lnTo>
                    <a:pt x="336562" y="48094"/>
                  </a:lnTo>
                  <a:lnTo>
                    <a:pt x="336562" y="24066"/>
                  </a:lnTo>
                  <a:lnTo>
                    <a:pt x="360603" y="24066"/>
                  </a:lnTo>
                  <a:lnTo>
                    <a:pt x="360603" y="0"/>
                  </a:lnTo>
                  <a:close/>
                </a:path>
                <a:path w="601344" h="144779">
                  <a:moveTo>
                    <a:pt x="384644" y="96164"/>
                  </a:moveTo>
                  <a:lnTo>
                    <a:pt x="360603" y="96164"/>
                  </a:lnTo>
                  <a:lnTo>
                    <a:pt x="336562" y="96164"/>
                  </a:lnTo>
                  <a:lnTo>
                    <a:pt x="336562" y="72123"/>
                  </a:lnTo>
                  <a:lnTo>
                    <a:pt x="312521" y="72123"/>
                  </a:lnTo>
                  <a:lnTo>
                    <a:pt x="312521" y="96189"/>
                  </a:lnTo>
                  <a:lnTo>
                    <a:pt x="336562" y="96189"/>
                  </a:lnTo>
                  <a:lnTo>
                    <a:pt x="336562" y="120205"/>
                  </a:lnTo>
                  <a:lnTo>
                    <a:pt x="360603" y="120205"/>
                  </a:lnTo>
                  <a:lnTo>
                    <a:pt x="360603" y="144246"/>
                  </a:lnTo>
                  <a:lnTo>
                    <a:pt x="384644" y="144246"/>
                  </a:lnTo>
                  <a:lnTo>
                    <a:pt x="384644" y="120205"/>
                  </a:lnTo>
                  <a:lnTo>
                    <a:pt x="384644" y="96164"/>
                  </a:lnTo>
                  <a:close/>
                </a:path>
                <a:path w="601344" h="144779">
                  <a:moveTo>
                    <a:pt x="432714" y="120205"/>
                  </a:moveTo>
                  <a:lnTo>
                    <a:pt x="408673" y="120205"/>
                  </a:lnTo>
                  <a:lnTo>
                    <a:pt x="408673" y="144246"/>
                  </a:lnTo>
                  <a:lnTo>
                    <a:pt x="432714" y="144246"/>
                  </a:lnTo>
                  <a:lnTo>
                    <a:pt x="432714" y="120205"/>
                  </a:lnTo>
                  <a:close/>
                </a:path>
                <a:path w="601344" h="144779">
                  <a:moveTo>
                    <a:pt x="432714" y="0"/>
                  </a:moveTo>
                  <a:lnTo>
                    <a:pt x="408673" y="0"/>
                  </a:lnTo>
                  <a:lnTo>
                    <a:pt x="408673" y="24053"/>
                  </a:lnTo>
                  <a:lnTo>
                    <a:pt x="384644" y="24053"/>
                  </a:lnTo>
                  <a:lnTo>
                    <a:pt x="384644" y="48094"/>
                  </a:lnTo>
                  <a:lnTo>
                    <a:pt x="408686" y="48094"/>
                  </a:lnTo>
                  <a:lnTo>
                    <a:pt x="408686" y="24066"/>
                  </a:lnTo>
                  <a:lnTo>
                    <a:pt x="432714" y="24066"/>
                  </a:lnTo>
                  <a:lnTo>
                    <a:pt x="432714" y="0"/>
                  </a:lnTo>
                  <a:close/>
                </a:path>
                <a:path w="601344" h="144779">
                  <a:moveTo>
                    <a:pt x="504837" y="96164"/>
                  </a:moveTo>
                  <a:lnTo>
                    <a:pt x="480796" y="96164"/>
                  </a:lnTo>
                  <a:lnTo>
                    <a:pt x="480796" y="72123"/>
                  </a:lnTo>
                  <a:lnTo>
                    <a:pt x="480796" y="48082"/>
                  </a:lnTo>
                  <a:lnTo>
                    <a:pt x="456755" y="48082"/>
                  </a:lnTo>
                  <a:lnTo>
                    <a:pt x="432714" y="48082"/>
                  </a:lnTo>
                  <a:lnTo>
                    <a:pt x="432714" y="72123"/>
                  </a:lnTo>
                  <a:lnTo>
                    <a:pt x="432714" y="96164"/>
                  </a:lnTo>
                  <a:lnTo>
                    <a:pt x="432714" y="120205"/>
                  </a:lnTo>
                  <a:lnTo>
                    <a:pt x="456755" y="120205"/>
                  </a:lnTo>
                  <a:lnTo>
                    <a:pt x="456755" y="96189"/>
                  </a:lnTo>
                  <a:lnTo>
                    <a:pt x="480796" y="96189"/>
                  </a:lnTo>
                  <a:lnTo>
                    <a:pt x="480796" y="120205"/>
                  </a:lnTo>
                  <a:lnTo>
                    <a:pt x="480796" y="144246"/>
                  </a:lnTo>
                  <a:lnTo>
                    <a:pt x="504837" y="144246"/>
                  </a:lnTo>
                  <a:lnTo>
                    <a:pt x="504837" y="120205"/>
                  </a:lnTo>
                  <a:lnTo>
                    <a:pt x="504837" y="96164"/>
                  </a:lnTo>
                  <a:close/>
                </a:path>
                <a:path w="601344" h="144779">
                  <a:moveTo>
                    <a:pt x="601002" y="48082"/>
                  </a:moveTo>
                  <a:lnTo>
                    <a:pt x="576961" y="48082"/>
                  </a:lnTo>
                  <a:lnTo>
                    <a:pt x="552919" y="48082"/>
                  </a:lnTo>
                  <a:lnTo>
                    <a:pt x="528878" y="48082"/>
                  </a:lnTo>
                  <a:lnTo>
                    <a:pt x="528878" y="24053"/>
                  </a:lnTo>
                  <a:lnTo>
                    <a:pt x="504837" y="24053"/>
                  </a:lnTo>
                  <a:lnTo>
                    <a:pt x="504837" y="0"/>
                  </a:lnTo>
                  <a:lnTo>
                    <a:pt x="480796" y="0"/>
                  </a:lnTo>
                  <a:lnTo>
                    <a:pt x="480796" y="24066"/>
                  </a:lnTo>
                  <a:lnTo>
                    <a:pt x="504837" y="24066"/>
                  </a:lnTo>
                  <a:lnTo>
                    <a:pt x="504837" y="48082"/>
                  </a:lnTo>
                  <a:lnTo>
                    <a:pt x="504837" y="72123"/>
                  </a:lnTo>
                  <a:lnTo>
                    <a:pt x="528878" y="72123"/>
                  </a:lnTo>
                  <a:lnTo>
                    <a:pt x="552919" y="72123"/>
                  </a:lnTo>
                  <a:lnTo>
                    <a:pt x="576961" y="72123"/>
                  </a:lnTo>
                  <a:lnTo>
                    <a:pt x="576961" y="96164"/>
                  </a:lnTo>
                  <a:lnTo>
                    <a:pt x="552919" y="96164"/>
                  </a:lnTo>
                  <a:lnTo>
                    <a:pt x="528878" y="96164"/>
                  </a:lnTo>
                  <a:lnTo>
                    <a:pt x="528878" y="120205"/>
                  </a:lnTo>
                  <a:lnTo>
                    <a:pt x="552919" y="120205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89"/>
                  </a:lnTo>
                  <a:lnTo>
                    <a:pt x="601002" y="72123"/>
                  </a:lnTo>
                  <a:lnTo>
                    <a:pt x="601002" y="48082"/>
                  </a:lnTo>
                  <a:close/>
                </a:path>
                <a:path w="601344" h="144779">
                  <a:moveTo>
                    <a:pt x="601002" y="0"/>
                  </a:moveTo>
                  <a:lnTo>
                    <a:pt x="576961" y="0"/>
                  </a:lnTo>
                  <a:lnTo>
                    <a:pt x="576961" y="24066"/>
                  </a:lnTo>
                  <a:lnTo>
                    <a:pt x="601002" y="24066"/>
                  </a:lnTo>
                  <a:lnTo>
                    <a:pt x="601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9753" y="4872646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72123" y="96151"/>
                  </a:moveTo>
                  <a:lnTo>
                    <a:pt x="48082" y="96151"/>
                  </a:lnTo>
                  <a:lnTo>
                    <a:pt x="24041" y="96151"/>
                  </a:lnTo>
                  <a:lnTo>
                    <a:pt x="0" y="96151"/>
                  </a:lnTo>
                  <a:lnTo>
                    <a:pt x="0" y="120218"/>
                  </a:lnTo>
                  <a:lnTo>
                    <a:pt x="24041" y="120218"/>
                  </a:lnTo>
                  <a:lnTo>
                    <a:pt x="48082" y="120218"/>
                  </a:lnTo>
                  <a:lnTo>
                    <a:pt x="48082" y="144246"/>
                  </a:lnTo>
                  <a:lnTo>
                    <a:pt x="72123" y="144246"/>
                  </a:lnTo>
                  <a:lnTo>
                    <a:pt x="72123" y="120218"/>
                  </a:lnTo>
                  <a:lnTo>
                    <a:pt x="72123" y="96151"/>
                  </a:lnTo>
                  <a:close/>
                </a:path>
                <a:path w="986155" h="144779">
                  <a:moveTo>
                    <a:pt x="216357" y="24041"/>
                  </a:moveTo>
                  <a:lnTo>
                    <a:pt x="192316" y="24041"/>
                  </a:lnTo>
                  <a:lnTo>
                    <a:pt x="192316" y="48082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48107"/>
                  </a:lnTo>
                  <a:lnTo>
                    <a:pt x="216357" y="24041"/>
                  </a:lnTo>
                  <a:close/>
                </a:path>
                <a:path w="986155" h="144779">
                  <a:moveTo>
                    <a:pt x="312521" y="24041"/>
                  </a:moveTo>
                  <a:lnTo>
                    <a:pt x="288480" y="24041"/>
                  </a:lnTo>
                  <a:lnTo>
                    <a:pt x="288480" y="48107"/>
                  </a:lnTo>
                  <a:lnTo>
                    <a:pt x="312521" y="48107"/>
                  </a:lnTo>
                  <a:lnTo>
                    <a:pt x="312521" y="24041"/>
                  </a:lnTo>
                  <a:close/>
                </a:path>
                <a:path w="986155" h="144779">
                  <a:moveTo>
                    <a:pt x="360591" y="24041"/>
                  </a:moveTo>
                  <a:lnTo>
                    <a:pt x="336550" y="24041"/>
                  </a:lnTo>
                  <a:lnTo>
                    <a:pt x="336550" y="48082"/>
                  </a:lnTo>
                  <a:lnTo>
                    <a:pt x="336550" y="72123"/>
                  </a:lnTo>
                  <a:lnTo>
                    <a:pt x="312521" y="72123"/>
                  </a:lnTo>
                  <a:lnTo>
                    <a:pt x="288480" y="72123"/>
                  </a:lnTo>
                  <a:lnTo>
                    <a:pt x="288480" y="96151"/>
                  </a:lnTo>
                  <a:lnTo>
                    <a:pt x="264439" y="96151"/>
                  </a:lnTo>
                  <a:lnTo>
                    <a:pt x="264439" y="72123"/>
                  </a:lnTo>
                  <a:lnTo>
                    <a:pt x="264439" y="48107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40398" y="48082"/>
                  </a:lnTo>
                  <a:lnTo>
                    <a:pt x="240398" y="72123"/>
                  </a:lnTo>
                  <a:lnTo>
                    <a:pt x="240398" y="96151"/>
                  </a:lnTo>
                  <a:lnTo>
                    <a:pt x="216357" y="96151"/>
                  </a:lnTo>
                  <a:lnTo>
                    <a:pt x="192316" y="96151"/>
                  </a:lnTo>
                  <a:lnTo>
                    <a:pt x="168275" y="96151"/>
                  </a:lnTo>
                  <a:lnTo>
                    <a:pt x="168275" y="72123"/>
                  </a:lnTo>
                  <a:lnTo>
                    <a:pt x="144233" y="72123"/>
                  </a:lnTo>
                  <a:lnTo>
                    <a:pt x="120192" y="72123"/>
                  </a:lnTo>
                  <a:lnTo>
                    <a:pt x="120192" y="96151"/>
                  </a:lnTo>
                  <a:lnTo>
                    <a:pt x="96164" y="96151"/>
                  </a:lnTo>
                  <a:lnTo>
                    <a:pt x="96164" y="120205"/>
                  </a:lnTo>
                  <a:lnTo>
                    <a:pt x="96164" y="144246"/>
                  </a:lnTo>
                  <a:lnTo>
                    <a:pt x="120205" y="144246"/>
                  </a:lnTo>
                  <a:lnTo>
                    <a:pt x="120205" y="120218"/>
                  </a:lnTo>
                  <a:lnTo>
                    <a:pt x="120205" y="96164"/>
                  </a:lnTo>
                  <a:lnTo>
                    <a:pt x="144233" y="96164"/>
                  </a:lnTo>
                  <a:lnTo>
                    <a:pt x="168275" y="96164"/>
                  </a:lnTo>
                  <a:lnTo>
                    <a:pt x="168275" y="120218"/>
                  </a:lnTo>
                  <a:lnTo>
                    <a:pt x="192316" y="120218"/>
                  </a:lnTo>
                  <a:lnTo>
                    <a:pt x="216357" y="120218"/>
                  </a:lnTo>
                  <a:lnTo>
                    <a:pt x="240398" y="120218"/>
                  </a:lnTo>
                  <a:lnTo>
                    <a:pt x="240398" y="96164"/>
                  </a:lnTo>
                  <a:lnTo>
                    <a:pt x="264439" y="96164"/>
                  </a:lnTo>
                  <a:lnTo>
                    <a:pt x="264439" y="120218"/>
                  </a:lnTo>
                  <a:lnTo>
                    <a:pt x="288480" y="120218"/>
                  </a:lnTo>
                  <a:lnTo>
                    <a:pt x="312508" y="120218"/>
                  </a:lnTo>
                  <a:lnTo>
                    <a:pt x="336550" y="120218"/>
                  </a:lnTo>
                  <a:lnTo>
                    <a:pt x="336550" y="96164"/>
                  </a:lnTo>
                  <a:lnTo>
                    <a:pt x="360591" y="96164"/>
                  </a:lnTo>
                  <a:lnTo>
                    <a:pt x="360591" y="72123"/>
                  </a:lnTo>
                  <a:lnTo>
                    <a:pt x="360591" y="48107"/>
                  </a:lnTo>
                  <a:lnTo>
                    <a:pt x="360591" y="24041"/>
                  </a:lnTo>
                  <a:close/>
                </a:path>
                <a:path w="986155" h="144779">
                  <a:moveTo>
                    <a:pt x="456755" y="96151"/>
                  </a:moveTo>
                  <a:lnTo>
                    <a:pt x="432714" y="96151"/>
                  </a:lnTo>
                  <a:lnTo>
                    <a:pt x="408673" y="96151"/>
                  </a:lnTo>
                  <a:lnTo>
                    <a:pt x="408673" y="72123"/>
                  </a:lnTo>
                  <a:lnTo>
                    <a:pt x="408673" y="48107"/>
                  </a:lnTo>
                  <a:lnTo>
                    <a:pt x="408673" y="24041"/>
                  </a:lnTo>
                  <a:lnTo>
                    <a:pt x="384632" y="24041"/>
                  </a:lnTo>
                  <a:lnTo>
                    <a:pt x="384632" y="120218"/>
                  </a:lnTo>
                  <a:lnTo>
                    <a:pt x="408673" y="120218"/>
                  </a:lnTo>
                  <a:lnTo>
                    <a:pt x="432714" y="120218"/>
                  </a:lnTo>
                  <a:lnTo>
                    <a:pt x="456755" y="120218"/>
                  </a:lnTo>
                  <a:lnTo>
                    <a:pt x="456755" y="96151"/>
                  </a:lnTo>
                  <a:close/>
                </a:path>
                <a:path w="986155" h="144779">
                  <a:moveTo>
                    <a:pt x="504825" y="24041"/>
                  </a:moveTo>
                  <a:lnTo>
                    <a:pt x="480796" y="24041"/>
                  </a:lnTo>
                  <a:lnTo>
                    <a:pt x="480796" y="48082"/>
                  </a:lnTo>
                  <a:lnTo>
                    <a:pt x="456755" y="48082"/>
                  </a:lnTo>
                  <a:lnTo>
                    <a:pt x="456755" y="24041"/>
                  </a:lnTo>
                  <a:lnTo>
                    <a:pt x="432714" y="24041"/>
                  </a:lnTo>
                  <a:lnTo>
                    <a:pt x="432714" y="48107"/>
                  </a:lnTo>
                  <a:lnTo>
                    <a:pt x="456755" y="48107"/>
                  </a:lnTo>
                  <a:lnTo>
                    <a:pt x="456755" y="72123"/>
                  </a:lnTo>
                  <a:lnTo>
                    <a:pt x="480796" y="72123"/>
                  </a:lnTo>
                  <a:lnTo>
                    <a:pt x="480796" y="96164"/>
                  </a:lnTo>
                  <a:lnTo>
                    <a:pt x="504825" y="96164"/>
                  </a:lnTo>
                  <a:lnTo>
                    <a:pt x="504825" y="72123"/>
                  </a:lnTo>
                  <a:lnTo>
                    <a:pt x="504825" y="48107"/>
                  </a:lnTo>
                  <a:lnTo>
                    <a:pt x="504825" y="24041"/>
                  </a:lnTo>
                  <a:close/>
                </a:path>
                <a:path w="986155" h="144779">
                  <a:moveTo>
                    <a:pt x="528878" y="96151"/>
                  </a:moveTo>
                  <a:lnTo>
                    <a:pt x="504837" y="96151"/>
                  </a:lnTo>
                  <a:lnTo>
                    <a:pt x="504837" y="120218"/>
                  </a:lnTo>
                  <a:lnTo>
                    <a:pt x="528878" y="120218"/>
                  </a:lnTo>
                  <a:lnTo>
                    <a:pt x="528878" y="96151"/>
                  </a:lnTo>
                  <a:close/>
                </a:path>
                <a:path w="986155" h="144779">
                  <a:moveTo>
                    <a:pt x="625030" y="72123"/>
                  </a:moveTo>
                  <a:lnTo>
                    <a:pt x="601002" y="72123"/>
                  </a:lnTo>
                  <a:lnTo>
                    <a:pt x="601002" y="48107"/>
                  </a:lnTo>
                  <a:lnTo>
                    <a:pt x="601002" y="24041"/>
                  </a:lnTo>
                  <a:lnTo>
                    <a:pt x="600989" y="72123"/>
                  </a:lnTo>
                  <a:lnTo>
                    <a:pt x="600989" y="96151"/>
                  </a:lnTo>
                  <a:lnTo>
                    <a:pt x="576961" y="96151"/>
                  </a:lnTo>
                  <a:lnTo>
                    <a:pt x="576961" y="72123"/>
                  </a:lnTo>
                  <a:lnTo>
                    <a:pt x="600989" y="72123"/>
                  </a:lnTo>
                  <a:lnTo>
                    <a:pt x="600989" y="24041"/>
                  </a:lnTo>
                  <a:lnTo>
                    <a:pt x="576961" y="24041"/>
                  </a:lnTo>
                  <a:lnTo>
                    <a:pt x="576961" y="48082"/>
                  </a:lnTo>
                  <a:lnTo>
                    <a:pt x="552919" y="48082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28878" y="48082"/>
                  </a:lnTo>
                  <a:lnTo>
                    <a:pt x="528878" y="72123"/>
                  </a:lnTo>
                  <a:lnTo>
                    <a:pt x="552919" y="72123"/>
                  </a:lnTo>
                  <a:lnTo>
                    <a:pt x="552919" y="96151"/>
                  </a:lnTo>
                  <a:lnTo>
                    <a:pt x="552919" y="120218"/>
                  </a:lnTo>
                  <a:lnTo>
                    <a:pt x="576961" y="120218"/>
                  </a:lnTo>
                  <a:lnTo>
                    <a:pt x="601002" y="120218"/>
                  </a:lnTo>
                  <a:lnTo>
                    <a:pt x="601002" y="96164"/>
                  </a:lnTo>
                  <a:lnTo>
                    <a:pt x="625030" y="96164"/>
                  </a:lnTo>
                  <a:lnTo>
                    <a:pt x="625030" y="72123"/>
                  </a:lnTo>
                  <a:close/>
                </a:path>
                <a:path w="986155" h="144779">
                  <a:moveTo>
                    <a:pt x="673112" y="96151"/>
                  </a:moveTo>
                  <a:lnTo>
                    <a:pt x="649071" y="96151"/>
                  </a:lnTo>
                  <a:lnTo>
                    <a:pt x="649071" y="120218"/>
                  </a:lnTo>
                  <a:lnTo>
                    <a:pt x="673112" y="120218"/>
                  </a:lnTo>
                  <a:lnTo>
                    <a:pt x="673112" y="96151"/>
                  </a:lnTo>
                  <a:close/>
                </a:path>
                <a:path w="986155" h="144779">
                  <a:moveTo>
                    <a:pt x="721194" y="72123"/>
                  </a:moveTo>
                  <a:lnTo>
                    <a:pt x="697153" y="72123"/>
                  </a:lnTo>
                  <a:lnTo>
                    <a:pt x="697153" y="96151"/>
                  </a:lnTo>
                  <a:lnTo>
                    <a:pt x="697153" y="120218"/>
                  </a:lnTo>
                  <a:lnTo>
                    <a:pt x="721194" y="120218"/>
                  </a:lnTo>
                  <a:lnTo>
                    <a:pt x="721194" y="96164"/>
                  </a:lnTo>
                  <a:lnTo>
                    <a:pt x="721194" y="72123"/>
                  </a:lnTo>
                  <a:close/>
                </a:path>
                <a:path w="986155" h="144779">
                  <a:moveTo>
                    <a:pt x="721194" y="0"/>
                  </a:moveTo>
                  <a:lnTo>
                    <a:pt x="697153" y="0"/>
                  </a:lnTo>
                  <a:lnTo>
                    <a:pt x="673112" y="0"/>
                  </a:lnTo>
                  <a:lnTo>
                    <a:pt x="673112" y="24041"/>
                  </a:lnTo>
                  <a:lnTo>
                    <a:pt x="673112" y="48082"/>
                  </a:lnTo>
                  <a:lnTo>
                    <a:pt x="649071" y="48082"/>
                  </a:lnTo>
                  <a:lnTo>
                    <a:pt x="649071" y="24041"/>
                  </a:lnTo>
                  <a:lnTo>
                    <a:pt x="625030" y="24041"/>
                  </a:lnTo>
                  <a:lnTo>
                    <a:pt x="625030" y="48082"/>
                  </a:lnTo>
                  <a:lnTo>
                    <a:pt x="625030" y="72123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97153" y="72123"/>
                  </a:lnTo>
                  <a:lnTo>
                    <a:pt x="697153" y="48107"/>
                  </a:lnTo>
                  <a:lnTo>
                    <a:pt x="697153" y="24041"/>
                  </a:lnTo>
                  <a:lnTo>
                    <a:pt x="721194" y="24041"/>
                  </a:lnTo>
                  <a:lnTo>
                    <a:pt x="721194" y="0"/>
                  </a:lnTo>
                  <a:close/>
                </a:path>
                <a:path w="986155" h="144779">
                  <a:moveTo>
                    <a:pt x="841387" y="72123"/>
                  </a:moveTo>
                  <a:lnTo>
                    <a:pt x="817346" y="72123"/>
                  </a:lnTo>
                  <a:lnTo>
                    <a:pt x="817346" y="96151"/>
                  </a:lnTo>
                  <a:lnTo>
                    <a:pt x="793318" y="96151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69277" y="24041"/>
                  </a:lnTo>
                  <a:lnTo>
                    <a:pt x="769277" y="48082"/>
                  </a:lnTo>
                  <a:lnTo>
                    <a:pt x="745236" y="48082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48107"/>
                  </a:lnTo>
                  <a:lnTo>
                    <a:pt x="745236" y="48107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45236" y="120218"/>
                  </a:lnTo>
                  <a:lnTo>
                    <a:pt x="769277" y="120218"/>
                  </a:lnTo>
                  <a:lnTo>
                    <a:pt x="769277" y="96164"/>
                  </a:lnTo>
                  <a:lnTo>
                    <a:pt x="793305" y="96164"/>
                  </a:lnTo>
                  <a:lnTo>
                    <a:pt x="793305" y="120218"/>
                  </a:lnTo>
                  <a:lnTo>
                    <a:pt x="817346" y="120218"/>
                  </a:lnTo>
                  <a:lnTo>
                    <a:pt x="817346" y="96164"/>
                  </a:lnTo>
                  <a:lnTo>
                    <a:pt x="841387" y="96164"/>
                  </a:lnTo>
                  <a:lnTo>
                    <a:pt x="841387" y="72123"/>
                  </a:lnTo>
                  <a:close/>
                </a:path>
                <a:path w="986155" h="144779">
                  <a:moveTo>
                    <a:pt x="889469" y="72123"/>
                  </a:moveTo>
                  <a:lnTo>
                    <a:pt x="865428" y="72123"/>
                  </a:lnTo>
                  <a:lnTo>
                    <a:pt x="865428" y="96151"/>
                  </a:lnTo>
                  <a:lnTo>
                    <a:pt x="865428" y="120218"/>
                  </a:lnTo>
                  <a:lnTo>
                    <a:pt x="889469" y="120218"/>
                  </a:lnTo>
                  <a:lnTo>
                    <a:pt x="889469" y="96164"/>
                  </a:lnTo>
                  <a:lnTo>
                    <a:pt x="889469" y="72123"/>
                  </a:lnTo>
                  <a:close/>
                </a:path>
                <a:path w="986155" h="144779">
                  <a:moveTo>
                    <a:pt x="985634" y="72123"/>
                  </a:moveTo>
                  <a:lnTo>
                    <a:pt x="961593" y="72123"/>
                  </a:lnTo>
                  <a:lnTo>
                    <a:pt x="961593" y="96151"/>
                  </a:lnTo>
                  <a:lnTo>
                    <a:pt x="937552" y="96151"/>
                  </a:lnTo>
                  <a:lnTo>
                    <a:pt x="937552" y="72123"/>
                  </a:lnTo>
                  <a:lnTo>
                    <a:pt x="913511" y="72123"/>
                  </a:lnTo>
                  <a:lnTo>
                    <a:pt x="913511" y="96164"/>
                  </a:lnTo>
                  <a:lnTo>
                    <a:pt x="937552" y="96164"/>
                  </a:lnTo>
                  <a:lnTo>
                    <a:pt x="937552" y="120218"/>
                  </a:lnTo>
                  <a:lnTo>
                    <a:pt x="961593" y="120218"/>
                  </a:lnTo>
                  <a:lnTo>
                    <a:pt x="961593" y="96164"/>
                  </a:lnTo>
                  <a:lnTo>
                    <a:pt x="985634" y="96164"/>
                  </a:lnTo>
                  <a:lnTo>
                    <a:pt x="985634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9753" y="4992852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72110"/>
                  </a:moveTo>
                  <a:lnTo>
                    <a:pt x="0" y="72110"/>
                  </a:lnTo>
                  <a:lnTo>
                    <a:pt x="0" y="96177"/>
                  </a:lnTo>
                  <a:lnTo>
                    <a:pt x="24041" y="96177"/>
                  </a:lnTo>
                  <a:lnTo>
                    <a:pt x="24041" y="72110"/>
                  </a:lnTo>
                  <a:close/>
                </a:path>
                <a:path w="986155" h="96520">
                  <a:moveTo>
                    <a:pt x="72123" y="72110"/>
                  </a:moveTo>
                  <a:lnTo>
                    <a:pt x="48082" y="72110"/>
                  </a:lnTo>
                  <a:lnTo>
                    <a:pt x="48082" y="96177"/>
                  </a:lnTo>
                  <a:lnTo>
                    <a:pt x="72123" y="96177"/>
                  </a:lnTo>
                  <a:lnTo>
                    <a:pt x="72123" y="72110"/>
                  </a:lnTo>
                  <a:close/>
                </a:path>
                <a:path w="986155" h="96520">
                  <a:moveTo>
                    <a:pt x="264439" y="72110"/>
                  </a:moveTo>
                  <a:lnTo>
                    <a:pt x="240398" y="72110"/>
                  </a:lnTo>
                  <a:lnTo>
                    <a:pt x="216357" y="72110"/>
                  </a:lnTo>
                  <a:lnTo>
                    <a:pt x="216357" y="96177"/>
                  </a:lnTo>
                  <a:lnTo>
                    <a:pt x="240398" y="96177"/>
                  </a:lnTo>
                  <a:lnTo>
                    <a:pt x="264439" y="96177"/>
                  </a:lnTo>
                  <a:lnTo>
                    <a:pt x="264439" y="72110"/>
                  </a:lnTo>
                  <a:close/>
                </a:path>
                <a:path w="986155" h="96520">
                  <a:moveTo>
                    <a:pt x="360591" y="24028"/>
                  </a:moveTo>
                  <a:lnTo>
                    <a:pt x="360591" y="24028"/>
                  </a:lnTo>
                  <a:lnTo>
                    <a:pt x="240398" y="24028"/>
                  </a:lnTo>
                  <a:lnTo>
                    <a:pt x="240398" y="0"/>
                  </a:lnTo>
                  <a:lnTo>
                    <a:pt x="216357" y="0"/>
                  </a:lnTo>
                  <a:lnTo>
                    <a:pt x="216357" y="24028"/>
                  </a:lnTo>
                  <a:lnTo>
                    <a:pt x="192316" y="24028"/>
                  </a:lnTo>
                  <a:lnTo>
                    <a:pt x="168275" y="24028"/>
                  </a:lnTo>
                  <a:lnTo>
                    <a:pt x="168275" y="0"/>
                  </a:lnTo>
                  <a:lnTo>
                    <a:pt x="144233" y="0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96164" y="24028"/>
                  </a:lnTo>
                  <a:lnTo>
                    <a:pt x="72123" y="24028"/>
                  </a:lnTo>
                  <a:lnTo>
                    <a:pt x="48082" y="24028"/>
                  </a:lnTo>
                  <a:lnTo>
                    <a:pt x="24041" y="24028"/>
                  </a:lnTo>
                  <a:lnTo>
                    <a:pt x="0" y="24028"/>
                  </a:lnTo>
                  <a:lnTo>
                    <a:pt x="0" y="48069"/>
                  </a:lnTo>
                  <a:lnTo>
                    <a:pt x="24041" y="48069"/>
                  </a:lnTo>
                  <a:lnTo>
                    <a:pt x="24041" y="72110"/>
                  </a:lnTo>
                  <a:lnTo>
                    <a:pt x="48082" y="72110"/>
                  </a:lnTo>
                  <a:lnTo>
                    <a:pt x="48082" y="48069"/>
                  </a:lnTo>
                  <a:lnTo>
                    <a:pt x="72123" y="48069"/>
                  </a:lnTo>
                  <a:lnTo>
                    <a:pt x="96164" y="48069"/>
                  </a:lnTo>
                  <a:lnTo>
                    <a:pt x="96164" y="24041"/>
                  </a:lnTo>
                  <a:lnTo>
                    <a:pt x="120192" y="24041"/>
                  </a:lnTo>
                  <a:lnTo>
                    <a:pt x="144233" y="24041"/>
                  </a:lnTo>
                  <a:lnTo>
                    <a:pt x="168275" y="24041"/>
                  </a:lnTo>
                  <a:lnTo>
                    <a:pt x="168275" y="48069"/>
                  </a:lnTo>
                  <a:lnTo>
                    <a:pt x="144233" y="48069"/>
                  </a:lnTo>
                  <a:lnTo>
                    <a:pt x="120192" y="48069"/>
                  </a:lnTo>
                  <a:lnTo>
                    <a:pt x="120192" y="72110"/>
                  </a:lnTo>
                  <a:lnTo>
                    <a:pt x="120192" y="96177"/>
                  </a:lnTo>
                  <a:lnTo>
                    <a:pt x="144233" y="96177"/>
                  </a:lnTo>
                  <a:lnTo>
                    <a:pt x="144233" y="72110"/>
                  </a:lnTo>
                  <a:lnTo>
                    <a:pt x="168275" y="72110"/>
                  </a:lnTo>
                  <a:lnTo>
                    <a:pt x="168275" y="96177"/>
                  </a:lnTo>
                  <a:lnTo>
                    <a:pt x="192316" y="96177"/>
                  </a:lnTo>
                  <a:lnTo>
                    <a:pt x="192316" y="72110"/>
                  </a:lnTo>
                  <a:lnTo>
                    <a:pt x="216357" y="72110"/>
                  </a:lnTo>
                  <a:lnTo>
                    <a:pt x="216357" y="48069"/>
                  </a:lnTo>
                  <a:lnTo>
                    <a:pt x="216357" y="24041"/>
                  </a:lnTo>
                  <a:lnTo>
                    <a:pt x="240398" y="24041"/>
                  </a:lnTo>
                  <a:lnTo>
                    <a:pt x="240398" y="48069"/>
                  </a:lnTo>
                  <a:lnTo>
                    <a:pt x="264439" y="48069"/>
                  </a:lnTo>
                  <a:lnTo>
                    <a:pt x="288480" y="48069"/>
                  </a:lnTo>
                  <a:lnTo>
                    <a:pt x="312508" y="48069"/>
                  </a:lnTo>
                  <a:lnTo>
                    <a:pt x="312508" y="72110"/>
                  </a:lnTo>
                  <a:lnTo>
                    <a:pt x="288480" y="72110"/>
                  </a:lnTo>
                  <a:lnTo>
                    <a:pt x="288480" y="96177"/>
                  </a:lnTo>
                  <a:lnTo>
                    <a:pt x="312508" y="96177"/>
                  </a:lnTo>
                  <a:lnTo>
                    <a:pt x="336550" y="96177"/>
                  </a:lnTo>
                  <a:lnTo>
                    <a:pt x="360591" y="96177"/>
                  </a:lnTo>
                  <a:lnTo>
                    <a:pt x="360591" y="72110"/>
                  </a:lnTo>
                  <a:lnTo>
                    <a:pt x="336550" y="72110"/>
                  </a:lnTo>
                  <a:lnTo>
                    <a:pt x="336550" y="48069"/>
                  </a:lnTo>
                  <a:lnTo>
                    <a:pt x="360591" y="48069"/>
                  </a:lnTo>
                  <a:lnTo>
                    <a:pt x="360591" y="24028"/>
                  </a:lnTo>
                  <a:close/>
                </a:path>
                <a:path w="986155" h="96520">
                  <a:moveTo>
                    <a:pt x="384644" y="48069"/>
                  </a:moveTo>
                  <a:lnTo>
                    <a:pt x="360603" y="48069"/>
                  </a:lnTo>
                  <a:lnTo>
                    <a:pt x="360603" y="72110"/>
                  </a:lnTo>
                  <a:lnTo>
                    <a:pt x="384644" y="72110"/>
                  </a:lnTo>
                  <a:lnTo>
                    <a:pt x="384644" y="48069"/>
                  </a:lnTo>
                  <a:close/>
                </a:path>
                <a:path w="986155" h="96520">
                  <a:moveTo>
                    <a:pt x="384644" y="0"/>
                  </a:moveTo>
                  <a:lnTo>
                    <a:pt x="360603" y="0"/>
                  </a:lnTo>
                  <a:lnTo>
                    <a:pt x="360603" y="24041"/>
                  </a:lnTo>
                  <a:lnTo>
                    <a:pt x="384644" y="24041"/>
                  </a:lnTo>
                  <a:lnTo>
                    <a:pt x="384644" y="0"/>
                  </a:lnTo>
                  <a:close/>
                </a:path>
                <a:path w="986155" h="96520">
                  <a:moveTo>
                    <a:pt x="480796" y="72110"/>
                  </a:moveTo>
                  <a:lnTo>
                    <a:pt x="456755" y="72110"/>
                  </a:lnTo>
                  <a:lnTo>
                    <a:pt x="456755" y="48069"/>
                  </a:lnTo>
                  <a:lnTo>
                    <a:pt x="456755" y="24028"/>
                  </a:lnTo>
                  <a:lnTo>
                    <a:pt x="432714" y="24028"/>
                  </a:lnTo>
                  <a:lnTo>
                    <a:pt x="432714" y="48069"/>
                  </a:lnTo>
                  <a:lnTo>
                    <a:pt x="408673" y="48069"/>
                  </a:lnTo>
                  <a:lnTo>
                    <a:pt x="408673" y="72110"/>
                  </a:lnTo>
                  <a:lnTo>
                    <a:pt x="432714" y="72110"/>
                  </a:lnTo>
                  <a:lnTo>
                    <a:pt x="432714" y="96177"/>
                  </a:lnTo>
                  <a:lnTo>
                    <a:pt x="456755" y="96177"/>
                  </a:lnTo>
                  <a:lnTo>
                    <a:pt x="480796" y="96177"/>
                  </a:lnTo>
                  <a:lnTo>
                    <a:pt x="480796" y="72110"/>
                  </a:lnTo>
                  <a:close/>
                </a:path>
                <a:path w="986155" h="96520">
                  <a:moveTo>
                    <a:pt x="504825" y="0"/>
                  </a:moveTo>
                  <a:lnTo>
                    <a:pt x="480796" y="0"/>
                  </a:lnTo>
                  <a:lnTo>
                    <a:pt x="480796" y="24041"/>
                  </a:lnTo>
                  <a:lnTo>
                    <a:pt x="504825" y="24041"/>
                  </a:lnTo>
                  <a:lnTo>
                    <a:pt x="504825" y="0"/>
                  </a:lnTo>
                  <a:close/>
                </a:path>
                <a:path w="986155" h="96520">
                  <a:moveTo>
                    <a:pt x="697153" y="24028"/>
                  </a:moveTo>
                  <a:lnTo>
                    <a:pt x="673112" y="24028"/>
                  </a:lnTo>
                  <a:lnTo>
                    <a:pt x="673112" y="0"/>
                  </a:lnTo>
                  <a:lnTo>
                    <a:pt x="649071" y="0"/>
                  </a:lnTo>
                  <a:lnTo>
                    <a:pt x="649071" y="24028"/>
                  </a:lnTo>
                  <a:lnTo>
                    <a:pt x="649071" y="48069"/>
                  </a:lnTo>
                  <a:lnTo>
                    <a:pt x="625030" y="48069"/>
                  </a:lnTo>
                  <a:lnTo>
                    <a:pt x="625030" y="72110"/>
                  </a:lnTo>
                  <a:lnTo>
                    <a:pt x="601002" y="72110"/>
                  </a:lnTo>
                  <a:lnTo>
                    <a:pt x="601002" y="48069"/>
                  </a:lnTo>
                  <a:lnTo>
                    <a:pt x="625030" y="48069"/>
                  </a:lnTo>
                  <a:lnTo>
                    <a:pt x="625030" y="24041"/>
                  </a:lnTo>
                  <a:lnTo>
                    <a:pt x="625030" y="0"/>
                  </a:lnTo>
                  <a:lnTo>
                    <a:pt x="600989" y="0"/>
                  </a:lnTo>
                  <a:lnTo>
                    <a:pt x="600989" y="24028"/>
                  </a:lnTo>
                  <a:lnTo>
                    <a:pt x="576961" y="24028"/>
                  </a:lnTo>
                  <a:lnTo>
                    <a:pt x="552919" y="24028"/>
                  </a:lnTo>
                  <a:lnTo>
                    <a:pt x="528878" y="24028"/>
                  </a:lnTo>
                  <a:lnTo>
                    <a:pt x="528878" y="0"/>
                  </a:lnTo>
                  <a:lnTo>
                    <a:pt x="504837" y="0"/>
                  </a:lnTo>
                  <a:lnTo>
                    <a:pt x="504837" y="24028"/>
                  </a:lnTo>
                  <a:lnTo>
                    <a:pt x="504837" y="48069"/>
                  </a:lnTo>
                  <a:lnTo>
                    <a:pt x="504837" y="72110"/>
                  </a:lnTo>
                  <a:lnTo>
                    <a:pt x="528878" y="72110"/>
                  </a:lnTo>
                  <a:lnTo>
                    <a:pt x="528878" y="48069"/>
                  </a:lnTo>
                  <a:lnTo>
                    <a:pt x="552919" y="48069"/>
                  </a:lnTo>
                  <a:lnTo>
                    <a:pt x="552919" y="72110"/>
                  </a:lnTo>
                  <a:lnTo>
                    <a:pt x="576961" y="72110"/>
                  </a:lnTo>
                  <a:lnTo>
                    <a:pt x="576961" y="96177"/>
                  </a:lnTo>
                  <a:lnTo>
                    <a:pt x="600989" y="96177"/>
                  </a:lnTo>
                  <a:lnTo>
                    <a:pt x="625030" y="96177"/>
                  </a:lnTo>
                  <a:lnTo>
                    <a:pt x="649071" y="96177"/>
                  </a:lnTo>
                  <a:lnTo>
                    <a:pt x="649071" y="72110"/>
                  </a:lnTo>
                  <a:lnTo>
                    <a:pt x="673112" y="72110"/>
                  </a:lnTo>
                  <a:lnTo>
                    <a:pt x="697153" y="72110"/>
                  </a:lnTo>
                  <a:lnTo>
                    <a:pt x="697153" y="48069"/>
                  </a:lnTo>
                  <a:lnTo>
                    <a:pt x="697153" y="24028"/>
                  </a:lnTo>
                  <a:close/>
                </a:path>
                <a:path w="986155" h="96520">
                  <a:moveTo>
                    <a:pt x="745236" y="48069"/>
                  </a:moveTo>
                  <a:lnTo>
                    <a:pt x="721194" y="48069"/>
                  </a:lnTo>
                  <a:lnTo>
                    <a:pt x="721194" y="72110"/>
                  </a:lnTo>
                  <a:lnTo>
                    <a:pt x="745236" y="72110"/>
                  </a:lnTo>
                  <a:lnTo>
                    <a:pt x="745236" y="48069"/>
                  </a:lnTo>
                  <a:close/>
                </a:path>
                <a:path w="986155" h="96520">
                  <a:moveTo>
                    <a:pt x="793318" y="0"/>
                  </a:moveTo>
                  <a:lnTo>
                    <a:pt x="769277" y="0"/>
                  </a:lnTo>
                  <a:lnTo>
                    <a:pt x="769277" y="24028"/>
                  </a:lnTo>
                  <a:lnTo>
                    <a:pt x="745236" y="24028"/>
                  </a:lnTo>
                  <a:lnTo>
                    <a:pt x="745236" y="48069"/>
                  </a:lnTo>
                  <a:lnTo>
                    <a:pt x="769277" y="48069"/>
                  </a:lnTo>
                  <a:lnTo>
                    <a:pt x="793318" y="48069"/>
                  </a:lnTo>
                  <a:lnTo>
                    <a:pt x="793318" y="24041"/>
                  </a:lnTo>
                  <a:lnTo>
                    <a:pt x="793318" y="0"/>
                  </a:lnTo>
                  <a:close/>
                </a:path>
                <a:path w="986155" h="96520">
                  <a:moveTo>
                    <a:pt x="841387" y="0"/>
                  </a:moveTo>
                  <a:lnTo>
                    <a:pt x="817346" y="0"/>
                  </a:lnTo>
                  <a:lnTo>
                    <a:pt x="817346" y="24028"/>
                  </a:lnTo>
                  <a:lnTo>
                    <a:pt x="817346" y="48069"/>
                  </a:lnTo>
                  <a:lnTo>
                    <a:pt x="841387" y="48069"/>
                  </a:lnTo>
                  <a:lnTo>
                    <a:pt x="841387" y="24041"/>
                  </a:lnTo>
                  <a:lnTo>
                    <a:pt x="841387" y="0"/>
                  </a:lnTo>
                  <a:close/>
                </a:path>
                <a:path w="986155" h="96520">
                  <a:moveTo>
                    <a:pt x="865428" y="48069"/>
                  </a:moveTo>
                  <a:lnTo>
                    <a:pt x="841387" y="48069"/>
                  </a:lnTo>
                  <a:lnTo>
                    <a:pt x="841387" y="72110"/>
                  </a:lnTo>
                  <a:lnTo>
                    <a:pt x="865428" y="72110"/>
                  </a:lnTo>
                  <a:lnTo>
                    <a:pt x="865428" y="48069"/>
                  </a:lnTo>
                  <a:close/>
                </a:path>
                <a:path w="986155" h="96520">
                  <a:moveTo>
                    <a:pt x="913511" y="24028"/>
                  </a:moveTo>
                  <a:lnTo>
                    <a:pt x="889469" y="24028"/>
                  </a:lnTo>
                  <a:lnTo>
                    <a:pt x="889469" y="0"/>
                  </a:ln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48069"/>
                  </a:lnTo>
                  <a:lnTo>
                    <a:pt x="913511" y="48069"/>
                  </a:lnTo>
                  <a:lnTo>
                    <a:pt x="913511" y="24028"/>
                  </a:lnTo>
                  <a:close/>
                </a:path>
                <a:path w="986155" h="96520">
                  <a:moveTo>
                    <a:pt x="985634" y="24028"/>
                  </a:moveTo>
                  <a:lnTo>
                    <a:pt x="961593" y="24028"/>
                  </a:lnTo>
                  <a:lnTo>
                    <a:pt x="961593" y="0"/>
                  </a:lnTo>
                  <a:lnTo>
                    <a:pt x="937552" y="0"/>
                  </a:lnTo>
                  <a:lnTo>
                    <a:pt x="937552" y="24028"/>
                  </a:lnTo>
                  <a:lnTo>
                    <a:pt x="937552" y="48069"/>
                  </a:lnTo>
                  <a:lnTo>
                    <a:pt x="937552" y="72110"/>
                  </a:lnTo>
                  <a:lnTo>
                    <a:pt x="961593" y="72110"/>
                  </a:lnTo>
                  <a:lnTo>
                    <a:pt x="985634" y="72110"/>
                  </a:lnTo>
                  <a:lnTo>
                    <a:pt x="985634" y="48069"/>
                  </a:lnTo>
                  <a:lnTo>
                    <a:pt x="985634" y="240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9753" y="5064963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16357" y="48082"/>
                  </a:moveTo>
                  <a:lnTo>
                    <a:pt x="192316" y="48082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68275" y="72110"/>
                  </a:lnTo>
                  <a:lnTo>
                    <a:pt x="144233" y="72110"/>
                  </a:lnTo>
                  <a:lnTo>
                    <a:pt x="120205" y="72110"/>
                  </a:lnTo>
                  <a:lnTo>
                    <a:pt x="120205" y="48082"/>
                  </a:lnTo>
                  <a:lnTo>
                    <a:pt x="144233" y="48082"/>
                  </a:lnTo>
                  <a:lnTo>
                    <a:pt x="168275" y="48082"/>
                  </a:lnTo>
                  <a:lnTo>
                    <a:pt x="168275" y="24041"/>
                  </a:lnTo>
                  <a:lnTo>
                    <a:pt x="144233" y="24041"/>
                  </a:lnTo>
                  <a:lnTo>
                    <a:pt x="120192" y="24041"/>
                  </a:lnTo>
                  <a:lnTo>
                    <a:pt x="120192" y="48082"/>
                  </a:lnTo>
                  <a:lnTo>
                    <a:pt x="96164" y="48082"/>
                  </a:lnTo>
                  <a:lnTo>
                    <a:pt x="96164" y="72123"/>
                  </a:lnTo>
                  <a:lnTo>
                    <a:pt x="120192" y="72123"/>
                  </a:lnTo>
                  <a:lnTo>
                    <a:pt x="120192" y="96164"/>
                  </a:lnTo>
                  <a:lnTo>
                    <a:pt x="96164" y="96164"/>
                  </a:lnTo>
                  <a:lnTo>
                    <a:pt x="72123" y="96164"/>
                  </a:lnTo>
                  <a:lnTo>
                    <a:pt x="72123" y="72123"/>
                  </a:lnTo>
                  <a:lnTo>
                    <a:pt x="72123" y="48082"/>
                  </a:lnTo>
                  <a:lnTo>
                    <a:pt x="96164" y="48082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48082" y="48082"/>
                  </a:lnTo>
                  <a:lnTo>
                    <a:pt x="48082" y="72110"/>
                  </a:lnTo>
                  <a:lnTo>
                    <a:pt x="24041" y="72110"/>
                  </a:lnTo>
                  <a:lnTo>
                    <a:pt x="24041" y="48082"/>
                  </a:ln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0" y="144246"/>
                  </a:lnTo>
                  <a:lnTo>
                    <a:pt x="24041" y="144246"/>
                  </a:lnTo>
                  <a:lnTo>
                    <a:pt x="48082" y="144246"/>
                  </a:lnTo>
                  <a:lnTo>
                    <a:pt x="48082" y="120205"/>
                  </a:lnTo>
                  <a:lnTo>
                    <a:pt x="48082" y="96177"/>
                  </a:lnTo>
                  <a:lnTo>
                    <a:pt x="72123" y="96177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144246"/>
                  </a:lnTo>
                  <a:lnTo>
                    <a:pt x="120205" y="144246"/>
                  </a:lnTo>
                  <a:lnTo>
                    <a:pt x="120205" y="120205"/>
                  </a:lnTo>
                  <a:lnTo>
                    <a:pt x="120205" y="96177"/>
                  </a:lnTo>
                  <a:lnTo>
                    <a:pt x="144233" y="96177"/>
                  </a:lnTo>
                  <a:lnTo>
                    <a:pt x="168275" y="96177"/>
                  </a:lnTo>
                  <a:lnTo>
                    <a:pt x="168275" y="120205"/>
                  </a:lnTo>
                  <a:lnTo>
                    <a:pt x="192316" y="120205"/>
                  </a:lnTo>
                  <a:lnTo>
                    <a:pt x="192316" y="96164"/>
                  </a:lnTo>
                  <a:lnTo>
                    <a:pt x="168275" y="96164"/>
                  </a:lnTo>
                  <a:lnTo>
                    <a:pt x="168275" y="72123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48082"/>
                  </a:lnTo>
                  <a:close/>
                </a:path>
                <a:path w="986155" h="144779">
                  <a:moveTo>
                    <a:pt x="336550" y="48082"/>
                  </a:moveTo>
                  <a:lnTo>
                    <a:pt x="312521" y="48082"/>
                  </a:lnTo>
                  <a:lnTo>
                    <a:pt x="312521" y="24041"/>
                  </a:lnTo>
                  <a:lnTo>
                    <a:pt x="312508" y="48082"/>
                  </a:lnTo>
                  <a:lnTo>
                    <a:pt x="312508" y="72110"/>
                  </a:lnTo>
                  <a:lnTo>
                    <a:pt x="288480" y="72110"/>
                  </a:lnTo>
                  <a:lnTo>
                    <a:pt x="264439" y="72110"/>
                  </a:lnTo>
                  <a:lnTo>
                    <a:pt x="264439" y="48082"/>
                  </a:lnTo>
                  <a:lnTo>
                    <a:pt x="288480" y="48082"/>
                  </a:lnTo>
                  <a:lnTo>
                    <a:pt x="312508" y="48082"/>
                  </a:lnTo>
                  <a:lnTo>
                    <a:pt x="312508" y="24041"/>
                  </a:lnTo>
                  <a:lnTo>
                    <a:pt x="288480" y="24041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40398" y="48082"/>
                  </a:lnTo>
                  <a:lnTo>
                    <a:pt x="240398" y="72110"/>
                  </a:lnTo>
                  <a:lnTo>
                    <a:pt x="240398" y="96164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88480" y="120205"/>
                  </a:lnTo>
                  <a:lnTo>
                    <a:pt x="288480" y="96177"/>
                  </a:lnTo>
                  <a:lnTo>
                    <a:pt x="312508" y="96177"/>
                  </a:lnTo>
                  <a:lnTo>
                    <a:pt x="312508" y="120205"/>
                  </a:lnTo>
                  <a:lnTo>
                    <a:pt x="336550" y="120205"/>
                  </a:lnTo>
                  <a:lnTo>
                    <a:pt x="336550" y="96177"/>
                  </a:lnTo>
                  <a:lnTo>
                    <a:pt x="336550" y="72123"/>
                  </a:lnTo>
                  <a:lnTo>
                    <a:pt x="336550" y="48082"/>
                  </a:lnTo>
                  <a:close/>
                </a:path>
                <a:path w="986155" h="144779">
                  <a:moveTo>
                    <a:pt x="649071" y="0"/>
                  </a:moveTo>
                  <a:lnTo>
                    <a:pt x="625030" y="0"/>
                  </a:lnTo>
                  <a:lnTo>
                    <a:pt x="625030" y="24066"/>
                  </a:lnTo>
                  <a:lnTo>
                    <a:pt x="649071" y="24066"/>
                  </a:lnTo>
                  <a:lnTo>
                    <a:pt x="649071" y="0"/>
                  </a:lnTo>
                  <a:close/>
                </a:path>
                <a:path w="986155" h="144779">
                  <a:moveTo>
                    <a:pt x="985634" y="48082"/>
                  </a:moveTo>
                  <a:lnTo>
                    <a:pt x="961593" y="48082"/>
                  </a:lnTo>
                  <a:lnTo>
                    <a:pt x="961593" y="72110"/>
                  </a:lnTo>
                  <a:lnTo>
                    <a:pt x="937552" y="72110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24066"/>
                  </a:lnTo>
                  <a:lnTo>
                    <a:pt x="913511" y="0"/>
                  </a:lnTo>
                  <a:lnTo>
                    <a:pt x="889469" y="0"/>
                  </a:lnTo>
                  <a:lnTo>
                    <a:pt x="865428" y="0"/>
                  </a:lnTo>
                  <a:lnTo>
                    <a:pt x="841387" y="0"/>
                  </a:lnTo>
                  <a:lnTo>
                    <a:pt x="841387" y="24041"/>
                  </a:lnTo>
                  <a:lnTo>
                    <a:pt x="841387" y="96164"/>
                  </a:lnTo>
                  <a:lnTo>
                    <a:pt x="817346" y="96164"/>
                  </a:lnTo>
                  <a:lnTo>
                    <a:pt x="817346" y="72123"/>
                  </a:lnTo>
                  <a:lnTo>
                    <a:pt x="817346" y="48082"/>
                  </a:lnTo>
                  <a:lnTo>
                    <a:pt x="817346" y="24041"/>
                  </a:lnTo>
                  <a:lnTo>
                    <a:pt x="793318" y="24041"/>
                  </a:lnTo>
                  <a:lnTo>
                    <a:pt x="769277" y="24041"/>
                  </a:lnTo>
                  <a:lnTo>
                    <a:pt x="769277" y="48082"/>
                  </a:lnTo>
                  <a:lnTo>
                    <a:pt x="769277" y="72110"/>
                  </a:lnTo>
                  <a:lnTo>
                    <a:pt x="769277" y="96164"/>
                  </a:lnTo>
                  <a:lnTo>
                    <a:pt x="745236" y="96164"/>
                  </a:lnTo>
                  <a:lnTo>
                    <a:pt x="745236" y="0"/>
                  </a:lnTo>
                  <a:lnTo>
                    <a:pt x="721194" y="0"/>
                  </a:lnTo>
                  <a:lnTo>
                    <a:pt x="721194" y="24041"/>
                  </a:lnTo>
                  <a:lnTo>
                    <a:pt x="697153" y="24041"/>
                  </a:lnTo>
                  <a:lnTo>
                    <a:pt x="697153" y="0"/>
                  </a:lnTo>
                  <a:lnTo>
                    <a:pt x="673112" y="0"/>
                  </a:lnTo>
                  <a:lnTo>
                    <a:pt x="673112" y="24066"/>
                  </a:lnTo>
                  <a:lnTo>
                    <a:pt x="697153" y="24066"/>
                  </a:lnTo>
                  <a:lnTo>
                    <a:pt x="697153" y="48082"/>
                  </a:lnTo>
                  <a:lnTo>
                    <a:pt x="721194" y="48082"/>
                  </a:lnTo>
                  <a:lnTo>
                    <a:pt x="721194" y="72110"/>
                  </a:lnTo>
                  <a:lnTo>
                    <a:pt x="697153" y="72110"/>
                  </a:lnTo>
                  <a:lnTo>
                    <a:pt x="673112" y="72110"/>
                  </a:lnTo>
                  <a:lnTo>
                    <a:pt x="673112" y="48082"/>
                  </a:lnTo>
                  <a:lnTo>
                    <a:pt x="649071" y="48082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73112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77"/>
                  </a:lnTo>
                  <a:lnTo>
                    <a:pt x="697153" y="96177"/>
                  </a:lnTo>
                  <a:lnTo>
                    <a:pt x="721194" y="96177"/>
                  </a:lnTo>
                  <a:lnTo>
                    <a:pt x="745236" y="96177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77"/>
                  </a:lnTo>
                  <a:lnTo>
                    <a:pt x="793305" y="96177"/>
                  </a:lnTo>
                  <a:lnTo>
                    <a:pt x="793305" y="120205"/>
                  </a:lnTo>
                  <a:lnTo>
                    <a:pt x="817346" y="120205"/>
                  </a:lnTo>
                  <a:lnTo>
                    <a:pt x="841387" y="120205"/>
                  </a:lnTo>
                  <a:lnTo>
                    <a:pt x="865428" y="120205"/>
                  </a:lnTo>
                  <a:lnTo>
                    <a:pt x="889469" y="120205"/>
                  </a:lnTo>
                  <a:lnTo>
                    <a:pt x="889469" y="96164"/>
                  </a:lnTo>
                  <a:lnTo>
                    <a:pt x="865428" y="96164"/>
                  </a:lnTo>
                  <a:lnTo>
                    <a:pt x="865428" y="72123"/>
                  </a:lnTo>
                  <a:lnTo>
                    <a:pt x="865428" y="48082"/>
                  </a:lnTo>
                  <a:lnTo>
                    <a:pt x="865428" y="24066"/>
                  </a:lnTo>
                  <a:lnTo>
                    <a:pt x="889469" y="24066"/>
                  </a:lnTo>
                  <a:lnTo>
                    <a:pt x="889469" y="48082"/>
                  </a:lnTo>
                  <a:lnTo>
                    <a:pt x="889469" y="72123"/>
                  </a:lnTo>
                  <a:lnTo>
                    <a:pt x="913511" y="72123"/>
                  </a:lnTo>
                  <a:lnTo>
                    <a:pt x="913511" y="96177"/>
                  </a:lnTo>
                  <a:lnTo>
                    <a:pt x="937552" y="96177"/>
                  </a:lnTo>
                  <a:lnTo>
                    <a:pt x="961593" y="96177"/>
                  </a:lnTo>
                  <a:lnTo>
                    <a:pt x="961593" y="120205"/>
                  </a:lnTo>
                  <a:lnTo>
                    <a:pt x="985634" y="120205"/>
                  </a:lnTo>
                  <a:lnTo>
                    <a:pt x="985634" y="96164"/>
                  </a:lnTo>
                  <a:lnTo>
                    <a:pt x="961593" y="96164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37552" y="0"/>
                  </a:lnTo>
                  <a:lnTo>
                    <a:pt x="937552" y="24066"/>
                  </a:lnTo>
                  <a:lnTo>
                    <a:pt x="961593" y="24066"/>
                  </a:lnTo>
                  <a:lnTo>
                    <a:pt x="985634" y="24066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9753" y="5185168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4041" y="24028"/>
                  </a:moveTo>
                  <a:lnTo>
                    <a:pt x="0" y="24028"/>
                  </a:lnTo>
                  <a:lnTo>
                    <a:pt x="0" y="48082"/>
                  </a:lnTo>
                  <a:lnTo>
                    <a:pt x="24041" y="48082"/>
                  </a:lnTo>
                  <a:lnTo>
                    <a:pt x="24041" y="24028"/>
                  </a:lnTo>
                  <a:close/>
                </a:path>
                <a:path w="986155" h="144779">
                  <a:moveTo>
                    <a:pt x="96164" y="72110"/>
                  </a:moveTo>
                  <a:lnTo>
                    <a:pt x="72123" y="72110"/>
                  </a:lnTo>
                  <a:lnTo>
                    <a:pt x="72123" y="48082"/>
                  </a:lnTo>
                  <a:lnTo>
                    <a:pt x="48082" y="48082"/>
                  </a:lnTo>
                  <a:lnTo>
                    <a:pt x="48082" y="72110"/>
                  </a:lnTo>
                  <a:lnTo>
                    <a:pt x="48082" y="96151"/>
                  </a:lnTo>
                  <a:lnTo>
                    <a:pt x="48082" y="120192"/>
                  </a:lnTo>
                  <a:lnTo>
                    <a:pt x="24041" y="120192"/>
                  </a:lnTo>
                  <a:lnTo>
                    <a:pt x="24041" y="96151"/>
                  </a:lnTo>
                  <a:lnTo>
                    <a:pt x="48082" y="96151"/>
                  </a:lnTo>
                  <a:lnTo>
                    <a:pt x="48082" y="72110"/>
                  </a:lnTo>
                  <a:lnTo>
                    <a:pt x="24041" y="72110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144233"/>
                  </a:lnTo>
                  <a:lnTo>
                    <a:pt x="48082" y="144233"/>
                  </a:lnTo>
                  <a:lnTo>
                    <a:pt x="72123" y="144233"/>
                  </a:lnTo>
                  <a:lnTo>
                    <a:pt x="72123" y="120205"/>
                  </a:lnTo>
                  <a:lnTo>
                    <a:pt x="72123" y="96151"/>
                  </a:lnTo>
                  <a:lnTo>
                    <a:pt x="96164" y="96151"/>
                  </a:lnTo>
                  <a:lnTo>
                    <a:pt x="96164" y="72110"/>
                  </a:lnTo>
                  <a:close/>
                </a:path>
                <a:path w="986155" h="144779">
                  <a:moveTo>
                    <a:pt x="216357" y="96151"/>
                  </a:moveTo>
                  <a:lnTo>
                    <a:pt x="192316" y="96151"/>
                  </a:lnTo>
                  <a:lnTo>
                    <a:pt x="168275" y="96151"/>
                  </a:lnTo>
                  <a:lnTo>
                    <a:pt x="144233" y="96151"/>
                  </a:lnTo>
                  <a:lnTo>
                    <a:pt x="144233" y="120192"/>
                  </a:lnTo>
                  <a:lnTo>
                    <a:pt x="120205" y="120192"/>
                  </a:lnTo>
                  <a:lnTo>
                    <a:pt x="120205" y="96151"/>
                  </a:lnTo>
                  <a:lnTo>
                    <a:pt x="96164" y="96151"/>
                  </a:lnTo>
                  <a:lnTo>
                    <a:pt x="96164" y="120205"/>
                  </a:lnTo>
                  <a:lnTo>
                    <a:pt x="120192" y="120205"/>
                  </a:lnTo>
                  <a:lnTo>
                    <a:pt x="120192" y="144233"/>
                  </a:lnTo>
                  <a:lnTo>
                    <a:pt x="144233" y="144233"/>
                  </a:lnTo>
                  <a:lnTo>
                    <a:pt x="144233" y="120205"/>
                  </a:lnTo>
                  <a:lnTo>
                    <a:pt x="168275" y="120205"/>
                  </a:lnTo>
                  <a:lnTo>
                    <a:pt x="168275" y="144233"/>
                  </a:lnTo>
                  <a:lnTo>
                    <a:pt x="192316" y="144233"/>
                  </a:lnTo>
                  <a:lnTo>
                    <a:pt x="192316" y="120205"/>
                  </a:lnTo>
                  <a:lnTo>
                    <a:pt x="216357" y="120205"/>
                  </a:lnTo>
                  <a:lnTo>
                    <a:pt x="216357" y="96151"/>
                  </a:lnTo>
                  <a:close/>
                </a:path>
                <a:path w="986155" h="144779">
                  <a:moveTo>
                    <a:pt x="216357" y="24028"/>
                  </a:moveTo>
                  <a:lnTo>
                    <a:pt x="192316" y="24028"/>
                  </a:lnTo>
                  <a:lnTo>
                    <a:pt x="192316" y="0"/>
                  </a:lnTo>
                  <a:lnTo>
                    <a:pt x="168275" y="0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33" y="48082"/>
                  </a:lnTo>
                  <a:lnTo>
                    <a:pt x="144233" y="24041"/>
                  </a:lnTo>
                  <a:lnTo>
                    <a:pt x="168275" y="24041"/>
                  </a:lnTo>
                  <a:lnTo>
                    <a:pt x="168275" y="0"/>
                  </a:lnTo>
                  <a:lnTo>
                    <a:pt x="144233" y="0"/>
                  </a:lnTo>
                  <a:lnTo>
                    <a:pt x="144233" y="24028"/>
                  </a:lnTo>
                  <a:lnTo>
                    <a:pt x="120205" y="24028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96164" y="24028"/>
                  </a:lnTo>
                  <a:lnTo>
                    <a:pt x="72123" y="24028"/>
                  </a:lnTo>
                  <a:lnTo>
                    <a:pt x="72123" y="48082"/>
                  </a:lnTo>
                  <a:lnTo>
                    <a:pt x="96164" y="48082"/>
                  </a:lnTo>
                  <a:lnTo>
                    <a:pt x="96164" y="24041"/>
                  </a:lnTo>
                  <a:lnTo>
                    <a:pt x="120192" y="24041"/>
                  </a:lnTo>
                  <a:lnTo>
                    <a:pt x="120192" y="48082"/>
                  </a:lnTo>
                  <a:lnTo>
                    <a:pt x="120192" y="72123"/>
                  </a:lnTo>
                  <a:lnTo>
                    <a:pt x="144233" y="72123"/>
                  </a:lnTo>
                  <a:lnTo>
                    <a:pt x="168275" y="72123"/>
                  </a:lnTo>
                  <a:lnTo>
                    <a:pt x="192316" y="72123"/>
                  </a:lnTo>
                  <a:lnTo>
                    <a:pt x="192316" y="48082"/>
                  </a:lnTo>
                  <a:lnTo>
                    <a:pt x="216357" y="48082"/>
                  </a:lnTo>
                  <a:lnTo>
                    <a:pt x="216357" y="24028"/>
                  </a:lnTo>
                  <a:close/>
                </a:path>
                <a:path w="986155" h="144779">
                  <a:moveTo>
                    <a:pt x="264439" y="120192"/>
                  </a:moveTo>
                  <a:lnTo>
                    <a:pt x="240398" y="120192"/>
                  </a:lnTo>
                  <a:lnTo>
                    <a:pt x="240398" y="144233"/>
                  </a:lnTo>
                  <a:lnTo>
                    <a:pt x="264439" y="144233"/>
                  </a:lnTo>
                  <a:lnTo>
                    <a:pt x="264439" y="120192"/>
                  </a:lnTo>
                  <a:close/>
                </a:path>
                <a:path w="986155" h="144779">
                  <a:moveTo>
                    <a:pt x="264439" y="0"/>
                  </a:moveTo>
                  <a:lnTo>
                    <a:pt x="240398" y="0"/>
                  </a:lnTo>
                  <a:lnTo>
                    <a:pt x="240398" y="24041"/>
                  </a:lnTo>
                  <a:lnTo>
                    <a:pt x="264439" y="24041"/>
                  </a:lnTo>
                  <a:lnTo>
                    <a:pt x="264439" y="0"/>
                  </a:lnTo>
                  <a:close/>
                </a:path>
                <a:path w="986155" h="144779">
                  <a:moveTo>
                    <a:pt x="312521" y="120192"/>
                  </a:moveTo>
                  <a:lnTo>
                    <a:pt x="288480" y="120192"/>
                  </a:lnTo>
                  <a:lnTo>
                    <a:pt x="288480" y="144233"/>
                  </a:lnTo>
                  <a:lnTo>
                    <a:pt x="312521" y="144233"/>
                  </a:lnTo>
                  <a:lnTo>
                    <a:pt x="312521" y="120192"/>
                  </a:lnTo>
                  <a:close/>
                </a:path>
                <a:path w="986155" h="144779">
                  <a:moveTo>
                    <a:pt x="336550" y="24028"/>
                  </a:moveTo>
                  <a:lnTo>
                    <a:pt x="312521" y="24028"/>
                  </a:lnTo>
                  <a:lnTo>
                    <a:pt x="312521" y="0"/>
                  </a:lnTo>
                  <a:lnTo>
                    <a:pt x="288480" y="0"/>
                  </a:lnTo>
                  <a:lnTo>
                    <a:pt x="288480" y="24028"/>
                  </a:lnTo>
                  <a:lnTo>
                    <a:pt x="288480" y="48082"/>
                  </a:lnTo>
                  <a:lnTo>
                    <a:pt x="288480" y="72110"/>
                  </a:lnTo>
                  <a:lnTo>
                    <a:pt x="264439" y="72110"/>
                  </a:lnTo>
                  <a:lnTo>
                    <a:pt x="264439" y="48082"/>
                  </a:lnTo>
                  <a:lnTo>
                    <a:pt x="240398" y="48082"/>
                  </a:lnTo>
                  <a:lnTo>
                    <a:pt x="240398" y="72110"/>
                  </a:lnTo>
                  <a:lnTo>
                    <a:pt x="216357" y="72110"/>
                  </a:lnTo>
                  <a:lnTo>
                    <a:pt x="216357" y="96151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88480" y="96151"/>
                  </a:lnTo>
                  <a:lnTo>
                    <a:pt x="288480" y="72123"/>
                  </a:lnTo>
                  <a:lnTo>
                    <a:pt x="312508" y="72123"/>
                  </a:lnTo>
                  <a:lnTo>
                    <a:pt x="312508" y="96151"/>
                  </a:lnTo>
                  <a:lnTo>
                    <a:pt x="336550" y="96151"/>
                  </a:lnTo>
                  <a:lnTo>
                    <a:pt x="336550" y="72123"/>
                  </a:lnTo>
                  <a:lnTo>
                    <a:pt x="336550" y="48082"/>
                  </a:lnTo>
                  <a:lnTo>
                    <a:pt x="336550" y="24028"/>
                  </a:lnTo>
                  <a:close/>
                </a:path>
                <a:path w="986155" h="144779">
                  <a:moveTo>
                    <a:pt x="673112" y="48082"/>
                  </a:moveTo>
                  <a:lnTo>
                    <a:pt x="649071" y="48082"/>
                  </a:lnTo>
                  <a:lnTo>
                    <a:pt x="649071" y="72110"/>
                  </a:lnTo>
                  <a:lnTo>
                    <a:pt x="649071" y="96151"/>
                  </a:lnTo>
                  <a:lnTo>
                    <a:pt x="649071" y="120192"/>
                  </a:lnTo>
                  <a:lnTo>
                    <a:pt x="649071" y="144233"/>
                  </a:lnTo>
                  <a:lnTo>
                    <a:pt x="673112" y="144233"/>
                  </a:lnTo>
                  <a:lnTo>
                    <a:pt x="673112" y="72110"/>
                  </a:lnTo>
                  <a:lnTo>
                    <a:pt x="673112" y="48082"/>
                  </a:lnTo>
                  <a:close/>
                </a:path>
                <a:path w="986155" h="144779">
                  <a:moveTo>
                    <a:pt x="721194" y="96151"/>
                  </a:moveTo>
                  <a:lnTo>
                    <a:pt x="697153" y="96151"/>
                  </a:lnTo>
                  <a:lnTo>
                    <a:pt x="697153" y="120205"/>
                  </a:lnTo>
                  <a:lnTo>
                    <a:pt x="721194" y="120205"/>
                  </a:lnTo>
                  <a:lnTo>
                    <a:pt x="721194" y="96151"/>
                  </a:lnTo>
                  <a:close/>
                </a:path>
                <a:path w="986155" h="144779">
                  <a:moveTo>
                    <a:pt x="769277" y="72110"/>
                  </a:moveTo>
                  <a:lnTo>
                    <a:pt x="745236" y="72110"/>
                  </a:lnTo>
                  <a:lnTo>
                    <a:pt x="745236" y="48082"/>
                  </a:lnTo>
                  <a:lnTo>
                    <a:pt x="721194" y="48082"/>
                  </a:lnTo>
                  <a:lnTo>
                    <a:pt x="721194" y="72123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69277" y="96151"/>
                  </a:lnTo>
                  <a:lnTo>
                    <a:pt x="769277" y="72110"/>
                  </a:lnTo>
                  <a:close/>
                </a:path>
                <a:path w="986155" h="144779">
                  <a:moveTo>
                    <a:pt x="793318" y="96151"/>
                  </a:moveTo>
                  <a:lnTo>
                    <a:pt x="769277" y="96151"/>
                  </a:lnTo>
                  <a:lnTo>
                    <a:pt x="769277" y="120192"/>
                  </a:lnTo>
                  <a:lnTo>
                    <a:pt x="745236" y="120192"/>
                  </a:lnTo>
                  <a:lnTo>
                    <a:pt x="745236" y="144233"/>
                  </a:lnTo>
                  <a:lnTo>
                    <a:pt x="769277" y="144233"/>
                  </a:lnTo>
                  <a:lnTo>
                    <a:pt x="769277" y="120205"/>
                  </a:lnTo>
                  <a:lnTo>
                    <a:pt x="793318" y="120205"/>
                  </a:lnTo>
                  <a:lnTo>
                    <a:pt x="793318" y="96151"/>
                  </a:lnTo>
                  <a:close/>
                </a:path>
                <a:path w="986155" h="144779">
                  <a:moveTo>
                    <a:pt x="865428" y="96151"/>
                  </a:moveTo>
                  <a:lnTo>
                    <a:pt x="841387" y="96151"/>
                  </a:lnTo>
                  <a:lnTo>
                    <a:pt x="841387" y="120205"/>
                  </a:lnTo>
                  <a:lnTo>
                    <a:pt x="865428" y="120205"/>
                  </a:lnTo>
                  <a:lnTo>
                    <a:pt x="865428" y="96151"/>
                  </a:lnTo>
                  <a:close/>
                </a:path>
                <a:path w="986155" h="144779">
                  <a:moveTo>
                    <a:pt x="889469" y="0"/>
                  </a:moveTo>
                  <a:lnTo>
                    <a:pt x="865428" y="0"/>
                  </a:lnTo>
                  <a:lnTo>
                    <a:pt x="841387" y="0"/>
                  </a:lnTo>
                  <a:lnTo>
                    <a:pt x="841387" y="24028"/>
                  </a:lnTo>
                  <a:lnTo>
                    <a:pt x="817346" y="24028"/>
                  </a:lnTo>
                  <a:lnTo>
                    <a:pt x="817346" y="0"/>
                  </a:lnTo>
                  <a:lnTo>
                    <a:pt x="793318" y="0"/>
                  </a:lnTo>
                  <a:lnTo>
                    <a:pt x="697153" y="0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0"/>
                  </a:lnTo>
                  <a:lnTo>
                    <a:pt x="649071" y="0"/>
                  </a:lnTo>
                  <a:lnTo>
                    <a:pt x="649071" y="24041"/>
                  </a:lnTo>
                  <a:lnTo>
                    <a:pt x="673112" y="24041"/>
                  </a:lnTo>
                  <a:lnTo>
                    <a:pt x="673112" y="48082"/>
                  </a:lnTo>
                  <a:lnTo>
                    <a:pt x="697153" y="48082"/>
                  </a:lnTo>
                  <a:lnTo>
                    <a:pt x="697153" y="24041"/>
                  </a:lnTo>
                  <a:lnTo>
                    <a:pt x="721194" y="24041"/>
                  </a:lnTo>
                  <a:lnTo>
                    <a:pt x="745236" y="24041"/>
                  </a:lnTo>
                  <a:lnTo>
                    <a:pt x="769277" y="24041"/>
                  </a:lnTo>
                  <a:lnTo>
                    <a:pt x="793305" y="24041"/>
                  </a:lnTo>
                  <a:lnTo>
                    <a:pt x="793305" y="48082"/>
                  </a:lnTo>
                  <a:lnTo>
                    <a:pt x="793305" y="72123"/>
                  </a:lnTo>
                  <a:lnTo>
                    <a:pt x="817346" y="72123"/>
                  </a:lnTo>
                  <a:lnTo>
                    <a:pt x="817346" y="48082"/>
                  </a:lnTo>
                  <a:lnTo>
                    <a:pt x="841387" y="48082"/>
                  </a:lnTo>
                  <a:lnTo>
                    <a:pt x="841387" y="24041"/>
                  </a:lnTo>
                  <a:lnTo>
                    <a:pt x="865428" y="24041"/>
                  </a:lnTo>
                  <a:lnTo>
                    <a:pt x="865428" y="48082"/>
                  </a:lnTo>
                  <a:lnTo>
                    <a:pt x="865428" y="72110"/>
                  </a:lnTo>
                  <a:lnTo>
                    <a:pt x="865428" y="96151"/>
                  </a:lnTo>
                  <a:lnTo>
                    <a:pt x="889469" y="96151"/>
                  </a:lnTo>
                  <a:lnTo>
                    <a:pt x="889469" y="24028"/>
                  </a:lnTo>
                  <a:lnTo>
                    <a:pt x="889469" y="0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61593" y="24028"/>
                  </a:lnTo>
                  <a:lnTo>
                    <a:pt x="937552" y="24028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72110"/>
                  </a:lnTo>
                  <a:lnTo>
                    <a:pt x="913511" y="96151"/>
                  </a:lnTo>
                  <a:lnTo>
                    <a:pt x="913511" y="120205"/>
                  </a:lnTo>
                  <a:lnTo>
                    <a:pt x="937552" y="120205"/>
                  </a:lnTo>
                  <a:lnTo>
                    <a:pt x="937552" y="96151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61593" y="48082"/>
                  </a:lnTo>
                  <a:lnTo>
                    <a:pt x="985634" y="48082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9753" y="5305361"/>
              <a:ext cx="986155" cy="120650"/>
            </a:xfrm>
            <a:custGeom>
              <a:avLst/>
              <a:gdLst/>
              <a:ahLst/>
              <a:cxnLst/>
              <a:rect l="l" t="t" r="r" b="b"/>
              <a:pathLst>
                <a:path w="986155" h="120650">
                  <a:moveTo>
                    <a:pt x="168275" y="72123"/>
                  </a:moveTo>
                  <a:lnTo>
                    <a:pt x="144233" y="72123"/>
                  </a:lnTo>
                  <a:lnTo>
                    <a:pt x="144233" y="96164"/>
                  </a:lnTo>
                  <a:lnTo>
                    <a:pt x="168275" y="96164"/>
                  </a:lnTo>
                  <a:lnTo>
                    <a:pt x="168275" y="72123"/>
                  </a:lnTo>
                  <a:close/>
                </a:path>
                <a:path w="986155" h="120650">
                  <a:moveTo>
                    <a:pt x="264439" y="72123"/>
                  </a:moveTo>
                  <a:lnTo>
                    <a:pt x="240398" y="72123"/>
                  </a:lnTo>
                  <a:lnTo>
                    <a:pt x="240398" y="96164"/>
                  </a:lnTo>
                  <a:lnTo>
                    <a:pt x="216357" y="96164"/>
                  </a:lnTo>
                  <a:lnTo>
                    <a:pt x="192316" y="96164"/>
                  </a:lnTo>
                  <a:lnTo>
                    <a:pt x="192316" y="120205"/>
                  </a:lnTo>
                  <a:lnTo>
                    <a:pt x="216357" y="120205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96164"/>
                  </a:lnTo>
                  <a:lnTo>
                    <a:pt x="264439" y="72123"/>
                  </a:lnTo>
                  <a:close/>
                </a:path>
                <a:path w="986155" h="120650">
                  <a:moveTo>
                    <a:pt x="336550" y="72123"/>
                  </a:moveTo>
                  <a:lnTo>
                    <a:pt x="312521" y="72123"/>
                  </a:lnTo>
                  <a:lnTo>
                    <a:pt x="312521" y="48082"/>
                  </a:lnTo>
                  <a:lnTo>
                    <a:pt x="312521" y="24041"/>
                  </a:lnTo>
                  <a:lnTo>
                    <a:pt x="288480" y="24041"/>
                  </a:lnTo>
                  <a:lnTo>
                    <a:pt x="288480" y="48069"/>
                  </a:lnTo>
                  <a:lnTo>
                    <a:pt x="264439" y="48069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16357" y="24041"/>
                  </a:lnTo>
                  <a:lnTo>
                    <a:pt x="216357" y="48069"/>
                  </a:lnTo>
                  <a:lnTo>
                    <a:pt x="192316" y="48069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44233" y="24041"/>
                  </a:lnTo>
                  <a:lnTo>
                    <a:pt x="144233" y="48069"/>
                  </a:lnTo>
                  <a:lnTo>
                    <a:pt x="120205" y="48069"/>
                  </a:lnTo>
                  <a:lnTo>
                    <a:pt x="120205" y="24041"/>
                  </a:lnTo>
                  <a:lnTo>
                    <a:pt x="120192" y="48082"/>
                  </a:lnTo>
                  <a:lnTo>
                    <a:pt x="120192" y="72123"/>
                  </a:lnTo>
                  <a:lnTo>
                    <a:pt x="96164" y="72123"/>
                  </a:lnTo>
                  <a:lnTo>
                    <a:pt x="96164" y="48082"/>
                  </a:lnTo>
                  <a:lnTo>
                    <a:pt x="120192" y="48082"/>
                  </a:lnTo>
                  <a:lnTo>
                    <a:pt x="120192" y="24041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72123" y="48082"/>
                  </a:lnTo>
                  <a:lnTo>
                    <a:pt x="72123" y="72123"/>
                  </a:lnTo>
                  <a:lnTo>
                    <a:pt x="48082" y="72123"/>
                  </a:lnTo>
                  <a:lnTo>
                    <a:pt x="48082" y="48082"/>
                  </a:lnTo>
                  <a:lnTo>
                    <a:pt x="72123" y="48082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24041" y="24041"/>
                  </a:lnTo>
                  <a:lnTo>
                    <a:pt x="24041" y="48069"/>
                  </a:lnTo>
                  <a:lnTo>
                    <a:pt x="0" y="48069"/>
                  </a:lnTo>
                  <a:lnTo>
                    <a:pt x="0" y="72123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96164"/>
                  </a:lnTo>
                  <a:lnTo>
                    <a:pt x="48082" y="96164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96164"/>
                  </a:lnTo>
                  <a:lnTo>
                    <a:pt x="120192" y="96164"/>
                  </a:lnTo>
                  <a:lnTo>
                    <a:pt x="120192" y="120205"/>
                  </a:lnTo>
                  <a:lnTo>
                    <a:pt x="144233" y="120205"/>
                  </a:lnTo>
                  <a:lnTo>
                    <a:pt x="144233" y="96164"/>
                  </a:lnTo>
                  <a:lnTo>
                    <a:pt x="120205" y="96164"/>
                  </a:lnTo>
                  <a:lnTo>
                    <a:pt x="120205" y="72123"/>
                  </a:lnTo>
                  <a:lnTo>
                    <a:pt x="144233" y="72123"/>
                  </a:lnTo>
                  <a:lnTo>
                    <a:pt x="144233" y="48082"/>
                  </a:lnTo>
                  <a:lnTo>
                    <a:pt x="168275" y="48082"/>
                  </a:lnTo>
                  <a:lnTo>
                    <a:pt x="192316" y="48082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48082"/>
                  </a:lnTo>
                  <a:lnTo>
                    <a:pt x="240398" y="48082"/>
                  </a:lnTo>
                  <a:lnTo>
                    <a:pt x="264439" y="48082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312508" y="72123"/>
                  </a:lnTo>
                  <a:lnTo>
                    <a:pt x="312508" y="96164"/>
                  </a:lnTo>
                  <a:lnTo>
                    <a:pt x="312508" y="120205"/>
                  </a:lnTo>
                  <a:lnTo>
                    <a:pt x="336550" y="120205"/>
                  </a:lnTo>
                  <a:lnTo>
                    <a:pt x="336550" y="96164"/>
                  </a:lnTo>
                  <a:lnTo>
                    <a:pt x="336550" y="72123"/>
                  </a:lnTo>
                  <a:close/>
                </a:path>
                <a:path w="986155" h="120650">
                  <a:moveTo>
                    <a:pt x="432714" y="96164"/>
                  </a:moveTo>
                  <a:lnTo>
                    <a:pt x="408673" y="96164"/>
                  </a:lnTo>
                  <a:lnTo>
                    <a:pt x="384632" y="96164"/>
                  </a:lnTo>
                  <a:lnTo>
                    <a:pt x="384632" y="120205"/>
                  </a:lnTo>
                  <a:lnTo>
                    <a:pt x="408673" y="120205"/>
                  </a:lnTo>
                  <a:lnTo>
                    <a:pt x="432714" y="120205"/>
                  </a:lnTo>
                  <a:lnTo>
                    <a:pt x="432714" y="96164"/>
                  </a:lnTo>
                  <a:close/>
                </a:path>
                <a:path w="986155" h="120650">
                  <a:moveTo>
                    <a:pt x="504825" y="96164"/>
                  </a:moveTo>
                  <a:lnTo>
                    <a:pt x="480796" y="96164"/>
                  </a:lnTo>
                  <a:lnTo>
                    <a:pt x="480796" y="120205"/>
                  </a:lnTo>
                  <a:lnTo>
                    <a:pt x="504825" y="120205"/>
                  </a:lnTo>
                  <a:lnTo>
                    <a:pt x="504825" y="96164"/>
                  </a:lnTo>
                  <a:close/>
                </a:path>
                <a:path w="986155" h="120650">
                  <a:moveTo>
                    <a:pt x="601002" y="96164"/>
                  </a:moveTo>
                  <a:lnTo>
                    <a:pt x="576961" y="96164"/>
                  </a:lnTo>
                  <a:lnTo>
                    <a:pt x="552919" y="96164"/>
                  </a:lnTo>
                  <a:lnTo>
                    <a:pt x="552919" y="120205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close/>
                </a:path>
                <a:path w="986155" h="120650">
                  <a:moveTo>
                    <a:pt x="721194" y="48069"/>
                  </a:moveTo>
                  <a:lnTo>
                    <a:pt x="697153" y="48069"/>
                  </a:lnTo>
                  <a:lnTo>
                    <a:pt x="697153" y="24041"/>
                  </a:lnTo>
                  <a:lnTo>
                    <a:pt x="673112" y="24041"/>
                  </a:lnTo>
                  <a:lnTo>
                    <a:pt x="649071" y="24041"/>
                  </a:lnTo>
                  <a:lnTo>
                    <a:pt x="649071" y="48069"/>
                  </a:lnTo>
                  <a:lnTo>
                    <a:pt x="649071" y="72123"/>
                  </a:lnTo>
                  <a:lnTo>
                    <a:pt x="649071" y="96164"/>
                  </a:lnTo>
                  <a:lnTo>
                    <a:pt x="625030" y="96164"/>
                  </a:lnTo>
                  <a:lnTo>
                    <a:pt x="625030" y="120205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73112" y="72123"/>
                  </a:lnTo>
                  <a:lnTo>
                    <a:pt x="697153" y="72123"/>
                  </a:lnTo>
                  <a:lnTo>
                    <a:pt x="697153" y="96164"/>
                  </a:lnTo>
                  <a:lnTo>
                    <a:pt x="721194" y="96164"/>
                  </a:lnTo>
                  <a:lnTo>
                    <a:pt x="721194" y="72123"/>
                  </a:lnTo>
                  <a:lnTo>
                    <a:pt x="721194" y="48069"/>
                  </a:lnTo>
                  <a:close/>
                </a:path>
                <a:path w="986155" h="120650">
                  <a:moveTo>
                    <a:pt x="769277" y="96164"/>
                  </a:move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64"/>
                  </a:lnTo>
                  <a:close/>
                </a:path>
                <a:path w="986155" h="120650">
                  <a:moveTo>
                    <a:pt x="841387" y="0"/>
                  </a:moveTo>
                  <a:lnTo>
                    <a:pt x="817346" y="0"/>
                  </a:lnTo>
                  <a:lnTo>
                    <a:pt x="793305" y="0"/>
                  </a:lnTo>
                  <a:lnTo>
                    <a:pt x="793305" y="24041"/>
                  </a:lnTo>
                  <a:lnTo>
                    <a:pt x="769277" y="24041"/>
                  </a:lnTo>
                  <a:lnTo>
                    <a:pt x="769277" y="0"/>
                  </a:lnTo>
                  <a:lnTo>
                    <a:pt x="745236" y="0"/>
                  </a:lnTo>
                  <a:lnTo>
                    <a:pt x="745236" y="24041"/>
                  </a:lnTo>
                  <a:lnTo>
                    <a:pt x="745236" y="48069"/>
                  </a:lnTo>
                  <a:lnTo>
                    <a:pt x="745236" y="72123"/>
                  </a:lnTo>
                  <a:lnTo>
                    <a:pt x="769277" y="72123"/>
                  </a:lnTo>
                  <a:lnTo>
                    <a:pt x="769277" y="48082"/>
                  </a:lnTo>
                  <a:lnTo>
                    <a:pt x="793305" y="48082"/>
                  </a:lnTo>
                  <a:lnTo>
                    <a:pt x="793305" y="72123"/>
                  </a:lnTo>
                  <a:lnTo>
                    <a:pt x="769277" y="72123"/>
                  </a:lnTo>
                  <a:lnTo>
                    <a:pt x="769277" y="96164"/>
                  </a:lnTo>
                  <a:lnTo>
                    <a:pt x="793305" y="96164"/>
                  </a:lnTo>
                  <a:lnTo>
                    <a:pt x="793305" y="120205"/>
                  </a:lnTo>
                  <a:lnTo>
                    <a:pt x="817346" y="120205"/>
                  </a:lnTo>
                  <a:lnTo>
                    <a:pt x="841387" y="120205"/>
                  </a:lnTo>
                  <a:lnTo>
                    <a:pt x="841387" y="96164"/>
                  </a:lnTo>
                  <a:lnTo>
                    <a:pt x="817346" y="96164"/>
                  </a:lnTo>
                  <a:lnTo>
                    <a:pt x="817346" y="72123"/>
                  </a:lnTo>
                  <a:lnTo>
                    <a:pt x="841387" y="72123"/>
                  </a:lnTo>
                  <a:lnTo>
                    <a:pt x="841387" y="48082"/>
                  </a:lnTo>
                  <a:lnTo>
                    <a:pt x="841387" y="24041"/>
                  </a:lnTo>
                  <a:lnTo>
                    <a:pt x="841387" y="0"/>
                  </a:lnTo>
                  <a:close/>
                </a:path>
                <a:path w="986155" h="120650">
                  <a:moveTo>
                    <a:pt x="889469" y="0"/>
                  </a:move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0"/>
                  </a:lnTo>
                  <a:close/>
                </a:path>
                <a:path w="986155" h="120650">
                  <a:moveTo>
                    <a:pt x="913511" y="48069"/>
                  </a:moveTo>
                  <a:lnTo>
                    <a:pt x="889469" y="48069"/>
                  </a:lnTo>
                  <a:lnTo>
                    <a:pt x="865428" y="48069"/>
                  </a:lnTo>
                  <a:lnTo>
                    <a:pt x="865428" y="72123"/>
                  </a:lnTo>
                  <a:lnTo>
                    <a:pt x="841387" y="72123"/>
                  </a:lnTo>
                  <a:lnTo>
                    <a:pt x="841387" y="96164"/>
                  </a:lnTo>
                  <a:lnTo>
                    <a:pt x="865428" y="96164"/>
                  </a:lnTo>
                  <a:lnTo>
                    <a:pt x="865428" y="120205"/>
                  </a:lnTo>
                  <a:lnTo>
                    <a:pt x="889469" y="120205"/>
                  </a:lnTo>
                  <a:lnTo>
                    <a:pt x="889469" y="96164"/>
                  </a:lnTo>
                  <a:lnTo>
                    <a:pt x="889469" y="72123"/>
                  </a:lnTo>
                  <a:lnTo>
                    <a:pt x="913511" y="72123"/>
                  </a:lnTo>
                  <a:lnTo>
                    <a:pt x="913511" y="48069"/>
                  </a:lnTo>
                  <a:close/>
                </a:path>
                <a:path w="986155" h="120650">
                  <a:moveTo>
                    <a:pt x="985634" y="24041"/>
                  </a:moveTo>
                  <a:lnTo>
                    <a:pt x="961593" y="24041"/>
                  </a:lnTo>
                  <a:lnTo>
                    <a:pt x="937552" y="24041"/>
                  </a:lnTo>
                  <a:lnTo>
                    <a:pt x="937552" y="48069"/>
                  </a:lnTo>
                  <a:lnTo>
                    <a:pt x="937552" y="72123"/>
                  </a:lnTo>
                  <a:lnTo>
                    <a:pt x="937552" y="96164"/>
                  </a:lnTo>
                  <a:lnTo>
                    <a:pt x="961593" y="96164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lnTo>
                    <a:pt x="985634" y="240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9753" y="5401525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120205" y="72110"/>
                  </a:moveTo>
                  <a:lnTo>
                    <a:pt x="96164" y="72110"/>
                  </a:lnTo>
                  <a:lnTo>
                    <a:pt x="72123" y="72110"/>
                  </a:lnTo>
                  <a:lnTo>
                    <a:pt x="72123" y="48082"/>
                  </a:lnTo>
                  <a:lnTo>
                    <a:pt x="48082" y="48082"/>
                  </a:lnTo>
                  <a:lnTo>
                    <a:pt x="48082" y="24028"/>
                  </a:lnTo>
                  <a:lnTo>
                    <a:pt x="24041" y="24028"/>
                  </a:lnTo>
                  <a:lnTo>
                    <a:pt x="0" y="24028"/>
                  </a:lnTo>
                  <a:lnTo>
                    <a:pt x="0" y="48082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24041" y="96151"/>
                  </a:lnTo>
                  <a:lnTo>
                    <a:pt x="48082" y="96151"/>
                  </a:lnTo>
                  <a:lnTo>
                    <a:pt x="72123" y="96151"/>
                  </a:lnTo>
                  <a:lnTo>
                    <a:pt x="96164" y="96151"/>
                  </a:lnTo>
                  <a:lnTo>
                    <a:pt x="120205" y="96151"/>
                  </a:lnTo>
                  <a:lnTo>
                    <a:pt x="120205" y="72110"/>
                  </a:lnTo>
                  <a:close/>
                </a:path>
                <a:path w="986155" h="96520">
                  <a:moveTo>
                    <a:pt x="168275" y="24028"/>
                  </a:moveTo>
                  <a:lnTo>
                    <a:pt x="144233" y="24028"/>
                  </a:lnTo>
                  <a:lnTo>
                    <a:pt x="120205" y="24028"/>
                  </a:lnTo>
                  <a:lnTo>
                    <a:pt x="96164" y="24028"/>
                  </a:lnTo>
                  <a:lnTo>
                    <a:pt x="96164" y="48082"/>
                  </a:lnTo>
                  <a:lnTo>
                    <a:pt x="120192" y="48082"/>
                  </a:lnTo>
                  <a:lnTo>
                    <a:pt x="144233" y="48082"/>
                  </a:lnTo>
                  <a:lnTo>
                    <a:pt x="168275" y="48082"/>
                  </a:lnTo>
                  <a:lnTo>
                    <a:pt x="168275" y="24028"/>
                  </a:lnTo>
                  <a:close/>
                </a:path>
                <a:path w="986155" h="96520">
                  <a:moveTo>
                    <a:pt x="288480" y="48082"/>
                  </a:moveTo>
                  <a:lnTo>
                    <a:pt x="264439" y="48082"/>
                  </a:lnTo>
                  <a:lnTo>
                    <a:pt x="240398" y="48082"/>
                  </a:lnTo>
                  <a:lnTo>
                    <a:pt x="216357" y="48082"/>
                  </a:lnTo>
                  <a:lnTo>
                    <a:pt x="216357" y="24028"/>
                  </a:lnTo>
                  <a:lnTo>
                    <a:pt x="192316" y="24028"/>
                  </a:lnTo>
                  <a:lnTo>
                    <a:pt x="192316" y="48082"/>
                  </a:lnTo>
                  <a:lnTo>
                    <a:pt x="168275" y="48082"/>
                  </a:lnTo>
                  <a:lnTo>
                    <a:pt x="168275" y="72110"/>
                  </a:lnTo>
                  <a:lnTo>
                    <a:pt x="144233" y="72110"/>
                  </a:lnTo>
                  <a:lnTo>
                    <a:pt x="144233" y="96151"/>
                  </a:lnTo>
                  <a:lnTo>
                    <a:pt x="168275" y="96151"/>
                  </a:lnTo>
                  <a:lnTo>
                    <a:pt x="192316" y="96151"/>
                  </a:lnTo>
                  <a:lnTo>
                    <a:pt x="216357" y="96151"/>
                  </a:lnTo>
                  <a:lnTo>
                    <a:pt x="216357" y="72123"/>
                  </a:lnTo>
                  <a:lnTo>
                    <a:pt x="240398" y="72123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288480" y="48082"/>
                  </a:lnTo>
                  <a:close/>
                </a:path>
                <a:path w="986155" h="96520">
                  <a:moveTo>
                    <a:pt x="360591" y="72110"/>
                  </a:moveTo>
                  <a:lnTo>
                    <a:pt x="336550" y="72110"/>
                  </a:lnTo>
                  <a:lnTo>
                    <a:pt x="336550" y="48082"/>
                  </a:lnTo>
                  <a:lnTo>
                    <a:pt x="336550" y="24028"/>
                  </a:lnTo>
                  <a:lnTo>
                    <a:pt x="312521" y="24028"/>
                  </a:lnTo>
                  <a:lnTo>
                    <a:pt x="288480" y="24028"/>
                  </a:lnTo>
                  <a:lnTo>
                    <a:pt x="288480" y="48082"/>
                  </a:lnTo>
                  <a:lnTo>
                    <a:pt x="312508" y="48082"/>
                  </a:lnTo>
                  <a:lnTo>
                    <a:pt x="312508" y="72123"/>
                  </a:lnTo>
                  <a:lnTo>
                    <a:pt x="336550" y="72123"/>
                  </a:lnTo>
                  <a:lnTo>
                    <a:pt x="336550" y="96151"/>
                  </a:lnTo>
                  <a:lnTo>
                    <a:pt x="360591" y="96151"/>
                  </a:lnTo>
                  <a:lnTo>
                    <a:pt x="360591" y="72110"/>
                  </a:lnTo>
                  <a:close/>
                </a:path>
                <a:path w="986155" h="96520">
                  <a:moveTo>
                    <a:pt x="504825" y="72110"/>
                  </a:moveTo>
                  <a:lnTo>
                    <a:pt x="480796" y="72110"/>
                  </a:lnTo>
                  <a:lnTo>
                    <a:pt x="480796" y="48082"/>
                  </a:lnTo>
                  <a:lnTo>
                    <a:pt x="480796" y="24028"/>
                  </a:lnTo>
                  <a:lnTo>
                    <a:pt x="456755" y="24028"/>
                  </a:lnTo>
                  <a:lnTo>
                    <a:pt x="456755" y="48082"/>
                  </a:lnTo>
                  <a:lnTo>
                    <a:pt x="432714" y="48082"/>
                  </a:lnTo>
                  <a:lnTo>
                    <a:pt x="432714" y="24028"/>
                  </a:lnTo>
                  <a:lnTo>
                    <a:pt x="408673" y="24028"/>
                  </a:lnTo>
                  <a:lnTo>
                    <a:pt x="384632" y="24028"/>
                  </a:lnTo>
                  <a:lnTo>
                    <a:pt x="384632" y="48082"/>
                  </a:lnTo>
                  <a:lnTo>
                    <a:pt x="408673" y="48082"/>
                  </a:lnTo>
                  <a:lnTo>
                    <a:pt x="408673" y="72123"/>
                  </a:lnTo>
                  <a:lnTo>
                    <a:pt x="432714" y="72123"/>
                  </a:lnTo>
                  <a:lnTo>
                    <a:pt x="432714" y="96151"/>
                  </a:lnTo>
                  <a:lnTo>
                    <a:pt x="456755" y="96151"/>
                  </a:lnTo>
                  <a:lnTo>
                    <a:pt x="456755" y="72123"/>
                  </a:lnTo>
                  <a:lnTo>
                    <a:pt x="480796" y="72123"/>
                  </a:lnTo>
                  <a:lnTo>
                    <a:pt x="480796" y="96151"/>
                  </a:lnTo>
                  <a:lnTo>
                    <a:pt x="504825" y="96151"/>
                  </a:lnTo>
                  <a:lnTo>
                    <a:pt x="504825" y="72110"/>
                  </a:lnTo>
                  <a:close/>
                </a:path>
                <a:path w="986155" h="96520">
                  <a:moveTo>
                    <a:pt x="673112" y="72110"/>
                  </a:moveTo>
                  <a:lnTo>
                    <a:pt x="649071" y="72110"/>
                  </a:lnTo>
                  <a:lnTo>
                    <a:pt x="649071" y="48082"/>
                  </a:lnTo>
                  <a:lnTo>
                    <a:pt x="625030" y="48082"/>
                  </a:lnTo>
                  <a:lnTo>
                    <a:pt x="625030" y="72110"/>
                  </a:lnTo>
                  <a:lnTo>
                    <a:pt x="601002" y="72110"/>
                  </a:lnTo>
                  <a:lnTo>
                    <a:pt x="601002" y="48082"/>
                  </a:lnTo>
                  <a:lnTo>
                    <a:pt x="625030" y="48082"/>
                  </a:lnTo>
                  <a:lnTo>
                    <a:pt x="625030" y="24028"/>
                  </a:lnTo>
                  <a:lnTo>
                    <a:pt x="504837" y="24028"/>
                  </a:lnTo>
                  <a:lnTo>
                    <a:pt x="504837" y="48082"/>
                  </a:lnTo>
                  <a:lnTo>
                    <a:pt x="528878" y="48082"/>
                  </a:lnTo>
                  <a:lnTo>
                    <a:pt x="552919" y="48082"/>
                  </a:lnTo>
                  <a:lnTo>
                    <a:pt x="552919" y="72110"/>
                  </a:lnTo>
                  <a:lnTo>
                    <a:pt x="528878" y="72110"/>
                  </a:lnTo>
                  <a:lnTo>
                    <a:pt x="504837" y="72110"/>
                  </a:lnTo>
                  <a:lnTo>
                    <a:pt x="504837" y="96151"/>
                  </a:lnTo>
                  <a:lnTo>
                    <a:pt x="528878" y="96151"/>
                  </a:lnTo>
                  <a:lnTo>
                    <a:pt x="552919" y="96151"/>
                  </a:lnTo>
                  <a:lnTo>
                    <a:pt x="576961" y="96151"/>
                  </a:lnTo>
                  <a:lnTo>
                    <a:pt x="576961" y="72123"/>
                  </a:lnTo>
                  <a:lnTo>
                    <a:pt x="600989" y="72123"/>
                  </a:lnTo>
                  <a:lnTo>
                    <a:pt x="600989" y="96151"/>
                  </a:lnTo>
                  <a:lnTo>
                    <a:pt x="625030" y="96151"/>
                  </a:lnTo>
                  <a:lnTo>
                    <a:pt x="649071" y="96151"/>
                  </a:lnTo>
                  <a:lnTo>
                    <a:pt x="673112" y="96151"/>
                  </a:lnTo>
                  <a:lnTo>
                    <a:pt x="673112" y="72110"/>
                  </a:lnTo>
                  <a:close/>
                </a:path>
                <a:path w="986155" h="96520">
                  <a:moveTo>
                    <a:pt x="745236" y="48082"/>
                  </a:moveTo>
                  <a:lnTo>
                    <a:pt x="721194" y="48082"/>
                  </a:lnTo>
                  <a:lnTo>
                    <a:pt x="721194" y="24028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48082"/>
                  </a:lnTo>
                  <a:lnTo>
                    <a:pt x="697153" y="48082"/>
                  </a:lnTo>
                  <a:lnTo>
                    <a:pt x="697153" y="72110"/>
                  </a:lnTo>
                  <a:lnTo>
                    <a:pt x="697153" y="96151"/>
                  </a:lnTo>
                  <a:lnTo>
                    <a:pt x="721194" y="96151"/>
                  </a:lnTo>
                  <a:lnTo>
                    <a:pt x="745236" y="96151"/>
                  </a:lnTo>
                  <a:lnTo>
                    <a:pt x="745236" y="72123"/>
                  </a:lnTo>
                  <a:lnTo>
                    <a:pt x="745236" y="48082"/>
                  </a:lnTo>
                  <a:close/>
                </a:path>
                <a:path w="986155" h="96520">
                  <a:moveTo>
                    <a:pt x="769277" y="24028"/>
                  </a:moveTo>
                  <a:lnTo>
                    <a:pt x="745236" y="24028"/>
                  </a:lnTo>
                  <a:lnTo>
                    <a:pt x="745236" y="48082"/>
                  </a:lnTo>
                  <a:lnTo>
                    <a:pt x="769277" y="48082"/>
                  </a:lnTo>
                  <a:lnTo>
                    <a:pt x="769277" y="24028"/>
                  </a:lnTo>
                  <a:close/>
                </a:path>
                <a:path w="986155" h="96520">
                  <a:moveTo>
                    <a:pt x="817346" y="24028"/>
                  </a:moveTo>
                  <a:lnTo>
                    <a:pt x="793305" y="24028"/>
                  </a:lnTo>
                  <a:lnTo>
                    <a:pt x="793305" y="48082"/>
                  </a:lnTo>
                  <a:lnTo>
                    <a:pt x="769277" y="48082"/>
                  </a:lnTo>
                  <a:lnTo>
                    <a:pt x="769277" y="72110"/>
                  </a:lnTo>
                  <a:lnTo>
                    <a:pt x="769277" y="96151"/>
                  </a:lnTo>
                  <a:lnTo>
                    <a:pt x="793318" y="96151"/>
                  </a:lnTo>
                  <a:lnTo>
                    <a:pt x="793318" y="72123"/>
                  </a:lnTo>
                  <a:lnTo>
                    <a:pt x="817346" y="72123"/>
                  </a:lnTo>
                  <a:lnTo>
                    <a:pt x="817346" y="48082"/>
                  </a:lnTo>
                  <a:lnTo>
                    <a:pt x="817346" y="24028"/>
                  </a:lnTo>
                  <a:close/>
                </a:path>
                <a:path w="986155" h="96520">
                  <a:moveTo>
                    <a:pt x="889469" y="48082"/>
                  </a:moveTo>
                  <a:lnTo>
                    <a:pt x="865428" y="48082"/>
                  </a:lnTo>
                  <a:lnTo>
                    <a:pt x="841387" y="48082"/>
                  </a:lnTo>
                  <a:lnTo>
                    <a:pt x="841387" y="72123"/>
                  </a:lnTo>
                  <a:lnTo>
                    <a:pt x="865428" y="72123"/>
                  </a:lnTo>
                  <a:lnTo>
                    <a:pt x="889469" y="72123"/>
                  </a:lnTo>
                  <a:lnTo>
                    <a:pt x="889469" y="48082"/>
                  </a:lnTo>
                  <a:close/>
                </a:path>
                <a:path w="986155" h="96520">
                  <a:moveTo>
                    <a:pt x="985634" y="48082"/>
                  </a:moveTo>
                  <a:lnTo>
                    <a:pt x="961593" y="48082"/>
                  </a:lnTo>
                  <a:lnTo>
                    <a:pt x="937552" y="48082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85634" y="0"/>
                  </a:ln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48082"/>
                  </a:lnTo>
                  <a:lnTo>
                    <a:pt x="913511" y="48082"/>
                  </a:lnTo>
                  <a:lnTo>
                    <a:pt x="937552" y="48082"/>
                  </a:lnTo>
                  <a:lnTo>
                    <a:pt x="937552" y="24041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9753" y="5473636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24041"/>
                  </a:moveTo>
                  <a:lnTo>
                    <a:pt x="0" y="24041"/>
                  </a:lnTo>
                  <a:lnTo>
                    <a:pt x="0" y="48082"/>
                  </a:lnTo>
                  <a:lnTo>
                    <a:pt x="0" y="72136"/>
                  </a:lnTo>
                  <a:lnTo>
                    <a:pt x="24041" y="72136"/>
                  </a:lnTo>
                  <a:lnTo>
                    <a:pt x="24041" y="48094"/>
                  </a:lnTo>
                  <a:lnTo>
                    <a:pt x="24041" y="24041"/>
                  </a:lnTo>
                  <a:close/>
                </a:path>
                <a:path w="986155" h="96520">
                  <a:moveTo>
                    <a:pt x="72123" y="24041"/>
                  </a:moveTo>
                  <a:lnTo>
                    <a:pt x="48082" y="24041"/>
                  </a:lnTo>
                  <a:lnTo>
                    <a:pt x="48082" y="48082"/>
                  </a:lnTo>
                  <a:lnTo>
                    <a:pt x="48082" y="72136"/>
                  </a:lnTo>
                  <a:lnTo>
                    <a:pt x="72123" y="72136"/>
                  </a:lnTo>
                  <a:lnTo>
                    <a:pt x="72123" y="48094"/>
                  </a:lnTo>
                  <a:lnTo>
                    <a:pt x="72123" y="24041"/>
                  </a:lnTo>
                  <a:close/>
                </a:path>
                <a:path w="986155" h="96520">
                  <a:moveTo>
                    <a:pt x="336550" y="24041"/>
                  </a:moveTo>
                  <a:lnTo>
                    <a:pt x="312508" y="24041"/>
                  </a:lnTo>
                  <a:lnTo>
                    <a:pt x="312508" y="48082"/>
                  </a:lnTo>
                  <a:lnTo>
                    <a:pt x="312508" y="72123"/>
                  </a:lnTo>
                  <a:lnTo>
                    <a:pt x="288480" y="72123"/>
                  </a:lnTo>
                  <a:lnTo>
                    <a:pt x="288480" y="48082"/>
                  </a:lnTo>
                  <a:lnTo>
                    <a:pt x="264439" y="48082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16357" y="24041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33" y="48082"/>
                  </a:lnTo>
                  <a:lnTo>
                    <a:pt x="144233" y="24041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96164" y="48082"/>
                  </a:lnTo>
                  <a:lnTo>
                    <a:pt x="96164" y="72136"/>
                  </a:lnTo>
                  <a:lnTo>
                    <a:pt x="120205" y="72136"/>
                  </a:lnTo>
                  <a:lnTo>
                    <a:pt x="120205" y="48094"/>
                  </a:lnTo>
                  <a:lnTo>
                    <a:pt x="144233" y="48094"/>
                  </a:lnTo>
                  <a:lnTo>
                    <a:pt x="144233" y="72136"/>
                  </a:lnTo>
                  <a:lnTo>
                    <a:pt x="168275" y="72136"/>
                  </a:lnTo>
                  <a:lnTo>
                    <a:pt x="192316" y="72136"/>
                  </a:lnTo>
                  <a:lnTo>
                    <a:pt x="192316" y="96164"/>
                  </a:lnTo>
                  <a:lnTo>
                    <a:pt x="216357" y="96164"/>
                  </a:lnTo>
                  <a:lnTo>
                    <a:pt x="240398" y="96164"/>
                  </a:lnTo>
                  <a:lnTo>
                    <a:pt x="240398" y="72136"/>
                  </a:lnTo>
                  <a:lnTo>
                    <a:pt x="240398" y="48094"/>
                  </a:lnTo>
                  <a:lnTo>
                    <a:pt x="264439" y="48094"/>
                  </a:lnTo>
                  <a:lnTo>
                    <a:pt x="264439" y="72123"/>
                  </a:lnTo>
                  <a:lnTo>
                    <a:pt x="264439" y="96164"/>
                  </a:lnTo>
                  <a:lnTo>
                    <a:pt x="288480" y="96164"/>
                  </a:lnTo>
                  <a:lnTo>
                    <a:pt x="312508" y="96164"/>
                  </a:lnTo>
                  <a:lnTo>
                    <a:pt x="336550" y="96164"/>
                  </a:lnTo>
                  <a:lnTo>
                    <a:pt x="336550" y="72136"/>
                  </a:lnTo>
                  <a:lnTo>
                    <a:pt x="336550" y="48094"/>
                  </a:lnTo>
                  <a:lnTo>
                    <a:pt x="336550" y="24041"/>
                  </a:lnTo>
                  <a:close/>
                </a:path>
                <a:path w="986155" h="96520">
                  <a:moveTo>
                    <a:pt x="480796" y="72123"/>
                  </a:moveTo>
                  <a:lnTo>
                    <a:pt x="456755" y="72123"/>
                  </a:lnTo>
                  <a:lnTo>
                    <a:pt x="432714" y="72123"/>
                  </a:lnTo>
                  <a:lnTo>
                    <a:pt x="432714" y="48082"/>
                  </a:lnTo>
                  <a:lnTo>
                    <a:pt x="408673" y="48082"/>
                  </a:lnTo>
                  <a:lnTo>
                    <a:pt x="408673" y="24041"/>
                  </a:lnTo>
                  <a:lnTo>
                    <a:pt x="384632" y="24041"/>
                  </a:lnTo>
                  <a:lnTo>
                    <a:pt x="384632" y="48082"/>
                  </a:lnTo>
                  <a:lnTo>
                    <a:pt x="360603" y="48082"/>
                  </a:lnTo>
                  <a:lnTo>
                    <a:pt x="360603" y="72136"/>
                  </a:lnTo>
                  <a:lnTo>
                    <a:pt x="384632" y="72136"/>
                  </a:lnTo>
                  <a:lnTo>
                    <a:pt x="384632" y="96164"/>
                  </a:lnTo>
                  <a:lnTo>
                    <a:pt x="408673" y="96164"/>
                  </a:lnTo>
                  <a:lnTo>
                    <a:pt x="432714" y="96164"/>
                  </a:lnTo>
                  <a:lnTo>
                    <a:pt x="456755" y="96164"/>
                  </a:lnTo>
                  <a:lnTo>
                    <a:pt x="480796" y="96164"/>
                  </a:lnTo>
                  <a:lnTo>
                    <a:pt x="480796" y="72123"/>
                  </a:lnTo>
                  <a:close/>
                </a:path>
                <a:path w="986155" h="96520">
                  <a:moveTo>
                    <a:pt x="480796" y="24041"/>
                  </a:moveTo>
                  <a:lnTo>
                    <a:pt x="456755" y="24041"/>
                  </a:lnTo>
                  <a:lnTo>
                    <a:pt x="456755" y="48094"/>
                  </a:lnTo>
                  <a:lnTo>
                    <a:pt x="480796" y="48094"/>
                  </a:lnTo>
                  <a:lnTo>
                    <a:pt x="480796" y="24041"/>
                  </a:lnTo>
                  <a:close/>
                </a:path>
                <a:path w="986155" h="96520">
                  <a:moveTo>
                    <a:pt x="961593" y="24041"/>
                  </a:moveTo>
                  <a:lnTo>
                    <a:pt x="937552" y="24041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72123"/>
                  </a:lnTo>
                  <a:lnTo>
                    <a:pt x="889469" y="72123"/>
                  </a:lnTo>
                  <a:lnTo>
                    <a:pt x="889469" y="48094"/>
                  </a:lnTo>
                  <a:lnTo>
                    <a:pt x="913511" y="48094"/>
                  </a:lnTo>
                  <a:lnTo>
                    <a:pt x="913511" y="24041"/>
                  </a:lnTo>
                  <a:lnTo>
                    <a:pt x="913511" y="0"/>
                  </a:lnTo>
                  <a:lnTo>
                    <a:pt x="889469" y="0"/>
                  </a:lnTo>
                  <a:lnTo>
                    <a:pt x="889469" y="24041"/>
                  </a:lnTo>
                  <a:lnTo>
                    <a:pt x="889469" y="48082"/>
                  </a:lnTo>
                  <a:lnTo>
                    <a:pt x="865428" y="48082"/>
                  </a:lnTo>
                  <a:lnTo>
                    <a:pt x="865428" y="24041"/>
                  </a:lnTo>
                  <a:lnTo>
                    <a:pt x="841387" y="24041"/>
                  </a:lnTo>
                  <a:lnTo>
                    <a:pt x="817346" y="24041"/>
                  </a:lnTo>
                  <a:lnTo>
                    <a:pt x="817346" y="48082"/>
                  </a:lnTo>
                  <a:lnTo>
                    <a:pt x="793318" y="48082"/>
                  </a:lnTo>
                  <a:lnTo>
                    <a:pt x="793318" y="24041"/>
                  </a:lnTo>
                  <a:lnTo>
                    <a:pt x="817346" y="24041"/>
                  </a:lnTo>
                  <a:lnTo>
                    <a:pt x="817346" y="0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69277" y="24041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48082"/>
                  </a:lnTo>
                  <a:lnTo>
                    <a:pt x="697153" y="48082"/>
                  </a:lnTo>
                  <a:lnTo>
                    <a:pt x="673112" y="48082"/>
                  </a:lnTo>
                  <a:lnTo>
                    <a:pt x="649071" y="48082"/>
                  </a:lnTo>
                  <a:lnTo>
                    <a:pt x="649071" y="24041"/>
                  </a:lnTo>
                  <a:lnTo>
                    <a:pt x="625030" y="24041"/>
                  </a:lnTo>
                  <a:lnTo>
                    <a:pt x="625030" y="48082"/>
                  </a:lnTo>
                  <a:lnTo>
                    <a:pt x="600989" y="48082"/>
                  </a:lnTo>
                  <a:lnTo>
                    <a:pt x="600989" y="72123"/>
                  </a:lnTo>
                  <a:lnTo>
                    <a:pt x="576961" y="72123"/>
                  </a:lnTo>
                  <a:lnTo>
                    <a:pt x="552919" y="72123"/>
                  </a:lnTo>
                  <a:lnTo>
                    <a:pt x="552919" y="48094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504837" y="48082"/>
                  </a:lnTo>
                  <a:lnTo>
                    <a:pt x="504837" y="72136"/>
                  </a:lnTo>
                  <a:lnTo>
                    <a:pt x="528878" y="72136"/>
                  </a:lnTo>
                  <a:lnTo>
                    <a:pt x="552919" y="72136"/>
                  </a:lnTo>
                  <a:lnTo>
                    <a:pt x="552919" y="96164"/>
                  </a:lnTo>
                  <a:lnTo>
                    <a:pt x="576961" y="96164"/>
                  </a:lnTo>
                  <a:lnTo>
                    <a:pt x="601002" y="96164"/>
                  </a:lnTo>
                  <a:lnTo>
                    <a:pt x="601002" y="72136"/>
                  </a:lnTo>
                  <a:lnTo>
                    <a:pt x="625030" y="72136"/>
                  </a:lnTo>
                  <a:lnTo>
                    <a:pt x="625030" y="96164"/>
                  </a:lnTo>
                  <a:lnTo>
                    <a:pt x="649071" y="96164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721194" y="96164"/>
                  </a:lnTo>
                  <a:lnTo>
                    <a:pt x="721194" y="72136"/>
                  </a:lnTo>
                  <a:lnTo>
                    <a:pt x="745236" y="72136"/>
                  </a:lnTo>
                  <a:lnTo>
                    <a:pt x="745236" y="96164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72136"/>
                  </a:lnTo>
                  <a:lnTo>
                    <a:pt x="817346" y="72136"/>
                  </a:lnTo>
                  <a:lnTo>
                    <a:pt x="841387" y="72136"/>
                  </a:lnTo>
                  <a:lnTo>
                    <a:pt x="865428" y="72136"/>
                  </a:lnTo>
                  <a:lnTo>
                    <a:pt x="865428" y="96164"/>
                  </a:lnTo>
                  <a:lnTo>
                    <a:pt x="889469" y="96164"/>
                  </a:lnTo>
                  <a:lnTo>
                    <a:pt x="913511" y="96164"/>
                  </a:lnTo>
                  <a:lnTo>
                    <a:pt x="913511" y="72136"/>
                  </a:lnTo>
                  <a:lnTo>
                    <a:pt x="937552" y="72136"/>
                  </a:lnTo>
                  <a:lnTo>
                    <a:pt x="937552" y="48094"/>
                  </a:lnTo>
                  <a:lnTo>
                    <a:pt x="961593" y="48094"/>
                  </a:lnTo>
                  <a:lnTo>
                    <a:pt x="961593" y="24041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61593" y="0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2069" y="5545759"/>
              <a:ext cx="793750" cy="120650"/>
            </a:xfrm>
            <a:custGeom>
              <a:avLst/>
              <a:gdLst/>
              <a:ahLst/>
              <a:cxnLst/>
              <a:rect l="l" t="t" r="r" b="b"/>
              <a:pathLst>
                <a:path w="793750" h="120650">
                  <a:moveTo>
                    <a:pt x="168275" y="48082"/>
                  </a:moveTo>
                  <a:lnTo>
                    <a:pt x="144233" y="48082"/>
                  </a:lnTo>
                  <a:lnTo>
                    <a:pt x="144233" y="24041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96164" y="48094"/>
                  </a:lnTo>
                  <a:lnTo>
                    <a:pt x="120192" y="48094"/>
                  </a:lnTo>
                  <a:lnTo>
                    <a:pt x="144233" y="48094"/>
                  </a:lnTo>
                  <a:lnTo>
                    <a:pt x="144233" y="72123"/>
                  </a:lnTo>
                  <a:lnTo>
                    <a:pt x="120192" y="72123"/>
                  </a:lnTo>
                  <a:lnTo>
                    <a:pt x="120192" y="96151"/>
                  </a:lnTo>
                  <a:lnTo>
                    <a:pt x="96164" y="96151"/>
                  </a:lnTo>
                  <a:lnTo>
                    <a:pt x="96164" y="72123"/>
                  </a:lnTo>
                  <a:lnTo>
                    <a:pt x="72123" y="72123"/>
                  </a:lnTo>
                  <a:lnTo>
                    <a:pt x="72123" y="48094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24041" y="24041"/>
                  </a:lnTo>
                  <a:lnTo>
                    <a:pt x="24041" y="48082"/>
                  </a:ln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48082" y="72123"/>
                  </a:lnTo>
                  <a:lnTo>
                    <a:pt x="48082" y="96151"/>
                  </a:lnTo>
                  <a:lnTo>
                    <a:pt x="24041" y="96151"/>
                  </a:lnTo>
                  <a:lnTo>
                    <a:pt x="24041" y="120205"/>
                  </a:lnTo>
                  <a:lnTo>
                    <a:pt x="48082" y="120205"/>
                  </a:lnTo>
                  <a:lnTo>
                    <a:pt x="48082" y="96164"/>
                  </a:lnTo>
                  <a:lnTo>
                    <a:pt x="72123" y="96164"/>
                  </a:lnTo>
                  <a:lnTo>
                    <a:pt x="96164" y="96164"/>
                  </a:lnTo>
                  <a:lnTo>
                    <a:pt x="96164" y="120205"/>
                  </a:lnTo>
                  <a:lnTo>
                    <a:pt x="120205" y="120205"/>
                  </a:lnTo>
                  <a:lnTo>
                    <a:pt x="120205" y="96164"/>
                  </a:lnTo>
                  <a:lnTo>
                    <a:pt x="144233" y="96164"/>
                  </a:lnTo>
                  <a:lnTo>
                    <a:pt x="168275" y="96164"/>
                  </a:lnTo>
                  <a:lnTo>
                    <a:pt x="168275" y="72123"/>
                  </a:lnTo>
                  <a:lnTo>
                    <a:pt x="168275" y="48082"/>
                  </a:lnTo>
                  <a:close/>
                </a:path>
                <a:path w="793750" h="120650">
                  <a:moveTo>
                    <a:pt x="312508" y="48082"/>
                  </a:moveTo>
                  <a:lnTo>
                    <a:pt x="288480" y="48082"/>
                  </a:lnTo>
                  <a:lnTo>
                    <a:pt x="264439" y="48082"/>
                  </a:lnTo>
                  <a:lnTo>
                    <a:pt x="240398" y="48082"/>
                  </a:lnTo>
                  <a:lnTo>
                    <a:pt x="216357" y="48082"/>
                  </a:lnTo>
                  <a:lnTo>
                    <a:pt x="216357" y="24041"/>
                  </a:lnTo>
                  <a:lnTo>
                    <a:pt x="192328" y="24041"/>
                  </a:lnTo>
                  <a:lnTo>
                    <a:pt x="168287" y="24041"/>
                  </a:lnTo>
                  <a:lnTo>
                    <a:pt x="168287" y="48082"/>
                  </a:lnTo>
                  <a:lnTo>
                    <a:pt x="168287" y="72123"/>
                  </a:lnTo>
                  <a:lnTo>
                    <a:pt x="168287" y="96164"/>
                  </a:lnTo>
                  <a:lnTo>
                    <a:pt x="192316" y="96164"/>
                  </a:lnTo>
                  <a:lnTo>
                    <a:pt x="216357" y="96164"/>
                  </a:lnTo>
                  <a:lnTo>
                    <a:pt x="240398" y="96164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96151"/>
                  </a:lnTo>
                  <a:lnTo>
                    <a:pt x="240398" y="96151"/>
                  </a:lnTo>
                  <a:lnTo>
                    <a:pt x="240398" y="72123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288480" y="96151"/>
                  </a:lnTo>
                  <a:lnTo>
                    <a:pt x="288480" y="120205"/>
                  </a:lnTo>
                  <a:lnTo>
                    <a:pt x="312508" y="120205"/>
                  </a:lnTo>
                  <a:lnTo>
                    <a:pt x="312508" y="96164"/>
                  </a:lnTo>
                  <a:lnTo>
                    <a:pt x="312508" y="72123"/>
                  </a:lnTo>
                  <a:lnTo>
                    <a:pt x="312508" y="48082"/>
                  </a:lnTo>
                  <a:close/>
                </a:path>
                <a:path w="793750" h="120650">
                  <a:moveTo>
                    <a:pt x="336562" y="96151"/>
                  </a:moveTo>
                  <a:lnTo>
                    <a:pt x="312521" y="96151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51"/>
                  </a:lnTo>
                  <a:close/>
                </a:path>
                <a:path w="793750" h="120650">
                  <a:moveTo>
                    <a:pt x="360603" y="48082"/>
                  </a:moveTo>
                  <a:lnTo>
                    <a:pt x="336562" y="48082"/>
                  </a:lnTo>
                  <a:lnTo>
                    <a:pt x="312521" y="48082"/>
                  </a:lnTo>
                  <a:lnTo>
                    <a:pt x="312521" y="72123"/>
                  </a:lnTo>
                  <a:lnTo>
                    <a:pt x="336562" y="72123"/>
                  </a:lnTo>
                  <a:lnTo>
                    <a:pt x="360603" y="72123"/>
                  </a:lnTo>
                  <a:lnTo>
                    <a:pt x="360603" y="48082"/>
                  </a:lnTo>
                  <a:close/>
                </a:path>
                <a:path w="793750" h="120650">
                  <a:moveTo>
                    <a:pt x="384644" y="72123"/>
                  </a:moveTo>
                  <a:lnTo>
                    <a:pt x="360603" y="72123"/>
                  </a:lnTo>
                  <a:lnTo>
                    <a:pt x="360603" y="96164"/>
                  </a:lnTo>
                  <a:lnTo>
                    <a:pt x="384644" y="96164"/>
                  </a:lnTo>
                  <a:lnTo>
                    <a:pt x="384644" y="72123"/>
                  </a:lnTo>
                  <a:close/>
                </a:path>
                <a:path w="793750" h="120650">
                  <a:moveTo>
                    <a:pt x="649071" y="24041"/>
                  </a:moveTo>
                  <a:lnTo>
                    <a:pt x="625030" y="24041"/>
                  </a:lnTo>
                  <a:lnTo>
                    <a:pt x="625030" y="48094"/>
                  </a:lnTo>
                  <a:lnTo>
                    <a:pt x="649071" y="48094"/>
                  </a:lnTo>
                  <a:lnTo>
                    <a:pt x="649071" y="24041"/>
                  </a:lnTo>
                  <a:close/>
                </a:path>
                <a:path w="793750" h="120650">
                  <a:moveTo>
                    <a:pt x="793318" y="72123"/>
                  </a:moveTo>
                  <a:lnTo>
                    <a:pt x="769277" y="72123"/>
                  </a:lnTo>
                  <a:lnTo>
                    <a:pt x="769277" y="48082"/>
                  </a:lnTo>
                  <a:lnTo>
                    <a:pt x="745236" y="48082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0"/>
                  </a:lnTo>
                  <a:lnTo>
                    <a:pt x="697153" y="0"/>
                  </a:lnTo>
                  <a:lnTo>
                    <a:pt x="697153" y="24041"/>
                  </a:lnTo>
                  <a:lnTo>
                    <a:pt x="673112" y="24041"/>
                  </a:lnTo>
                  <a:lnTo>
                    <a:pt x="673112" y="48082"/>
                  </a:lnTo>
                  <a:lnTo>
                    <a:pt x="673112" y="72123"/>
                  </a:lnTo>
                  <a:lnTo>
                    <a:pt x="649071" y="72123"/>
                  </a:lnTo>
                  <a:lnTo>
                    <a:pt x="625030" y="72123"/>
                  </a:lnTo>
                  <a:lnTo>
                    <a:pt x="601002" y="72123"/>
                  </a:lnTo>
                  <a:lnTo>
                    <a:pt x="601002" y="48094"/>
                  </a:lnTo>
                  <a:lnTo>
                    <a:pt x="601002" y="24041"/>
                  </a:lnTo>
                  <a:lnTo>
                    <a:pt x="576961" y="24041"/>
                  </a:lnTo>
                  <a:lnTo>
                    <a:pt x="576961" y="48094"/>
                  </a:lnTo>
                  <a:lnTo>
                    <a:pt x="576961" y="72123"/>
                  </a:lnTo>
                  <a:lnTo>
                    <a:pt x="552919" y="72123"/>
                  </a:lnTo>
                  <a:lnTo>
                    <a:pt x="552919" y="96151"/>
                  </a:lnTo>
                  <a:lnTo>
                    <a:pt x="528878" y="96151"/>
                  </a:lnTo>
                  <a:lnTo>
                    <a:pt x="528878" y="72123"/>
                  </a:lnTo>
                  <a:lnTo>
                    <a:pt x="552919" y="72123"/>
                  </a:lnTo>
                  <a:lnTo>
                    <a:pt x="552919" y="48094"/>
                  </a:lnTo>
                  <a:lnTo>
                    <a:pt x="576961" y="48094"/>
                  </a:lnTo>
                  <a:lnTo>
                    <a:pt x="576961" y="24041"/>
                  </a:lnTo>
                  <a:lnTo>
                    <a:pt x="552919" y="24041"/>
                  </a:lnTo>
                  <a:lnTo>
                    <a:pt x="552919" y="48082"/>
                  </a:lnTo>
                  <a:lnTo>
                    <a:pt x="528878" y="48082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504837" y="48094"/>
                  </a:lnTo>
                  <a:lnTo>
                    <a:pt x="504837" y="72123"/>
                  </a:lnTo>
                  <a:lnTo>
                    <a:pt x="504837" y="96151"/>
                  </a:lnTo>
                  <a:lnTo>
                    <a:pt x="480796" y="96151"/>
                  </a:lnTo>
                  <a:lnTo>
                    <a:pt x="480796" y="72123"/>
                  </a:lnTo>
                  <a:lnTo>
                    <a:pt x="456755" y="72123"/>
                  </a:lnTo>
                  <a:lnTo>
                    <a:pt x="456755" y="48094"/>
                  </a:lnTo>
                  <a:lnTo>
                    <a:pt x="480796" y="48094"/>
                  </a:lnTo>
                  <a:lnTo>
                    <a:pt x="504837" y="48094"/>
                  </a:lnTo>
                  <a:lnTo>
                    <a:pt x="504837" y="24041"/>
                  </a:lnTo>
                  <a:lnTo>
                    <a:pt x="480796" y="24041"/>
                  </a:lnTo>
                  <a:lnTo>
                    <a:pt x="456755" y="24041"/>
                  </a:lnTo>
                  <a:lnTo>
                    <a:pt x="432714" y="24041"/>
                  </a:lnTo>
                  <a:lnTo>
                    <a:pt x="432714" y="48082"/>
                  </a:lnTo>
                  <a:lnTo>
                    <a:pt x="408686" y="48082"/>
                  </a:lnTo>
                  <a:lnTo>
                    <a:pt x="384644" y="48082"/>
                  </a:lnTo>
                  <a:lnTo>
                    <a:pt x="384644" y="72123"/>
                  </a:lnTo>
                  <a:lnTo>
                    <a:pt x="408673" y="72123"/>
                  </a:lnTo>
                  <a:lnTo>
                    <a:pt x="432714" y="72123"/>
                  </a:lnTo>
                  <a:lnTo>
                    <a:pt x="432714" y="96151"/>
                  </a:lnTo>
                  <a:lnTo>
                    <a:pt x="432714" y="120205"/>
                  </a:lnTo>
                  <a:lnTo>
                    <a:pt x="456755" y="120205"/>
                  </a:lnTo>
                  <a:lnTo>
                    <a:pt x="480796" y="120205"/>
                  </a:lnTo>
                  <a:lnTo>
                    <a:pt x="504837" y="120205"/>
                  </a:lnTo>
                  <a:lnTo>
                    <a:pt x="504837" y="96164"/>
                  </a:lnTo>
                  <a:lnTo>
                    <a:pt x="528878" y="96164"/>
                  </a:lnTo>
                  <a:lnTo>
                    <a:pt x="528878" y="120205"/>
                  </a:lnTo>
                  <a:lnTo>
                    <a:pt x="552919" y="120205"/>
                  </a:lnTo>
                  <a:lnTo>
                    <a:pt x="552919" y="96164"/>
                  </a:lnTo>
                  <a:lnTo>
                    <a:pt x="576961" y="96164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lnTo>
                    <a:pt x="625030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697153" y="120205"/>
                  </a:lnTo>
                  <a:lnTo>
                    <a:pt x="721194" y="120205"/>
                  </a:lnTo>
                  <a:lnTo>
                    <a:pt x="721194" y="96151"/>
                  </a:lnTo>
                  <a:lnTo>
                    <a:pt x="697153" y="96151"/>
                  </a:lnTo>
                  <a:lnTo>
                    <a:pt x="697153" y="72123"/>
                  </a:lnTo>
                  <a:lnTo>
                    <a:pt x="697153" y="48094"/>
                  </a:lnTo>
                  <a:lnTo>
                    <a:pt x="721194" y="48094"/>
                  </a:lnTo>
                  <a:lnTo>
                    <a:pt x="745236" y="48094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93318" y="120205"/>
                  </a:lnTo>
                  <a:lnTo>
                    <a:pt x="793318" y="96164"/>
                  </a:lnTo>
                  <a:lnTo>
                    <a:pt x="793318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9753" y="4752162"/>
              <a:ext cx="986155" cy="986155"/>
            </a:xfrm>
            <a:custGeom>
              <a:avLst/>
              <a:gdLst/>
              <a:ahLst/>
              <a:cxnLst/>
              <a:rect l="l" t="t" r="r" b="b"/>
              <a:pathLst>
                <a:path w="986155" h="986154">
                  <a:moveTo>
                    <a:pt x="120205" y="865720"/>
                  </a:moveTo>
                  <a:lnTo>
                    <a:pt x="48082" y="865720"/>
                  </a:lnTo>
                  <a:lnTo>
                    <a:pt x="48082" y="937844"/>
                  </a:lnTo>
                  <a:lnTo>
                    <a:pt x="120205" y="937844"/>
                  </a:lnTo>
                  <a:lnTo>
                    <a:pt x="120205" y="865720"/>
                  </a:lnTo>
                  <a:close/>
                </a:path>
                <a:path w="986155" h="986154">
                  <a:moveTo>
                    <a:pt x="120205" y="48361"/>
                  </a:moveTo>
                  <a:lnTo>
                    <a:pt x="48082" y="48361"/>
                  </a:lnTo>
                  <a:lnTo>
                    <a:pt x="48082" y="120484"/>
                  </a:lnTo>
                  <a:lnTo>
                    <a:pt x="120205" y="120484"/>
                  </a:lnTo>
                  <a:lnTo>
                    <a:pt x="120205" y="48361"/>
                  </a:lnTo>
                  <a:close/>
                </a:path>
                <a:path w="986155" h="986154">
                  <a:moveTo>
                    <a:pt x="168275" y="817880"/>
                  </a:moveTo>
                  <a:lnTo>
                    <a:pt x="143040" y="817880"/>
                  </a:lnTo>
                  <a:lnTo>
                    <a:pt x="143040" y="843280"/>
                  </a:lnTo>
                  <a:lnTo>
                    <a:pt x="143040" y="960120"/>
                  </a:lnTo>
                  <a:lnTo>
                    <a:pt x="25247" y="960120"/>
                  </a:lnTo>
                  <a:lnTo>
                    <a:pt x="25247" y="843280"/>
                  </a:lnTo>
                  <a:lnTo>
                    <a:pt x="143040" y="843280"/>
                  </a:lnTo>
                  <a:lnTo>
                    <a:pt x="143040" y="817880"/>
                  </a:lnTo>
                  <a:lnTo>
                    <a:pt x="0" y="817880"/>
                  </a:lnTo>
                  <a:lnTo>
                    <a:pt x="0" y="843280"/>
                  </a:lnTo>
                  <a:lnTo>
                    <a:pt x="0" y="960120"/>
                  </a:lnTo>
                  <a:lnTo>
                    <a:pt x="0" y="985520"/>
                  </a:lnTo>
                  <a:lnTo>
                    <a:pt x="168275" y="985520"/>
                  </a:lnTo>
                  <a:lnTo>
                    <a:pt x="168275" y="960666"/>
                  </a:lnTo>
                  <a:lnTo>
                    <a:pt x="168275" y="960120"/>
                  </a:lnTo>
                  <a:lnTo>
                    <a:pt x="168275" y="843280"/>
                  </a:lnTo>
                  <a:lnTo>
                    <a:pt x="168275" y="842886"/>
                  </a:lnTo>
                  <a:lnTo>
                    <a:pt x="168275" y="817880"/>
                  </a:lnTo>
                  <a:close/>
                </a:path>
                <a:path w="986155" h="986154">
                  <a:moveTo>
                    <a:pt x="168275" y="25539"/>
                  </a:moveTo>
                  <a:lnTo>
                    <a:pt x="143040" y="25539"/>
                  </a:lnTo>
                  <a:lnTo>
                    <a:pt x="143040" y="143319"/>
                  </a:lnTo>
                  <a:lnTo>
                    <a:pt x="168275" y="143319"/>
                  </a:lnTo>
                  <a:lnTo>
                    <a:pt x="168275" y="25539"/>
                  </a:lnTo>
                  <a:close/>
                </a:path>
                <a:path w="986155" h="986154">
                  <a:moveTo>
                    <a:pt x="16827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43510"/>
                  </a:lnTo>
                  <a:lnTo>
                    <a:pt x="0" y="168910"/>
                  </a:lnTo>
                  <a:lnTo>
                    <a:pt x="168275" y="168910"/>
                  </a:lnTo>
                  <a:lnTo>
                    <a:pt x="168275" y="143510"/>
                  </a:lnTo>
                  <a:lnTo>
                    <a:pt x="25247" y="143510"/>
                  </a:lnTo>
                  <a:lnTo>
                    <a:pt x="25247" y="25400"/>
                  </a:lnTo>
                  <a:lnTo>
                    <a:pt x="168275" y="25400"/>
                  </a:lnTo>
                  <a:lnTo>
                    <a:pt x="168275" y="0"/>
                  </a:lnTo>
                  <a:close/>
                </a:path>
                <a:path w="986155" h="986154">
                  <a:moveTo>
                    <a:pt x="336550" y="913803"/>
                  </a:moveTo>
                  <a:lnTo>
                    <a:pt x="312521" y="913803"/>
                  </a:lnTo>
                  <a:lnTo>
                    <a:pt x="288480" y="913803"/>
                  </a:lnTo>
                  <a:lnTo>
                    <a:pt x="264439" y="913803"/>
                  </a:lnTo>
                  <a:lnTo>
                    <a:pt x="264439" y="937831"/>
                  </a:lnTo>
                  <a:lnTo>
                    <a:pt x="240398" y="937831"/>
                  </a:lnTo>
                  <a:lnTo>
                    <a:pt x="240398" y="913803"/>
                  </a:lnTo>
                  <a:lnTo>
                    <a:pt x="216357" y="913803"/>
                  </a:lnTo>
                  <a:lnTo>
                    <a:pt x="216357" y="937831"/>
                  </a:lnTo>
                  <a:lnTo>
                    <a:pt x="216357" y="961872"/>
                  </a:lnTo>
                  <a:lnTo>
                    <a:pt x="216357" y="985939"/>
                  </a:lnTo>
                  <a:lnTo>
                    <a:pt x="240398" y="985939"/>
                  </a:lnTo>
                  <a:lnTo>
                    <a:pt x="240398" y="961872"/>
                  </a:lnTo>
                  <a:lnTo>
                    <a:pt x="264439" y="961872"/>
                  </a:lnTo>
                  <a:lnTo>
                    <a:pt x="264439" y="937844"/>
                  </a:lnTo>
                  <a:lnTo>
                    <a:pt x="288480" y="937844"/>
                  </a:lnTo>
                  <a:lnTo>
                    <a:pt x="288480" y="961872"/>
                  </a:lnTo>
                  <a:lnTo>
                    <a:pt x="264439" y="961872"/>
                  </a:lnTo>
                  <a:lnTo>
                    <a:pt x="264439" y="985939"/>
                  </a:lnTo>
                  <a:lnTo>
                    <a:pt x="288480" y="985939"/>
                  </a:lnTo>
                  <a:lnTo>
                    <a:pt x="312521" y="985939"/>
                  </a:lnTo>
                  <a:lnTo>
                    <a:pt x="312521" y="961872"/>
                  </a:lnTo>
                  <a:lnTo>
                    <a:pt x="336550" y="961872"/>
                  </a:lnTo>
                  <a:lnTo>
                    <a:pt x="336550" y="937844"/>
                  </a:lnTo>
                  <a:lnTo>
                    <a:pt x="336550" y="913803"/>
                  </a:lnTo>
                  <a:close/>
                </a:path>
                <a:path w="986155" h="986154">
                  <a:moveTo>
                    <a:pt x="360591" y="961872"/>
                  </a:moveTo>
                  <a:lnTo>
                    <a:pt x="336550" y="961872"/>
                  </a:lnTo>
                  <a:lnTo>
                    <a:pt x="336550" y="985939"/>
                  </a:lnTo>
                  <a:lnTo>
                    <a:pt x="360591" y="985939"/>
                  </a:lnTo>
                  <a:lnTo>
                    <a:pt x="360591" y="961872"/>
                  </a:lnTo>
                  <a:close/>
                </a:path>
                <a:path w="986155" h="986154">
                  <a:moveTo>
                    <a:pt x="456755" y="961872"/>
                  </a:moveTo>
                  <a:lnTo>
                    <a:pt x="432714" y="961872"/>
                  </a:lnTo>
                  <a:lnTo>
                    <a:pt x="432714" y="937831"/>
                  </a:lnTo>
                  <a:lnTo>
                    <a:pt x="408673" y="937831"/>
                  </a:lnTo>
                  <a:lnTo>
                    <a:pt x="408673" y="913803"/>
                  </a:lnTo>
                  <a:lnTo>
                    <a:pt x="384632" y="913803"/>
                  </a:lnTo>
                  <a:lnTo>
                    <a:pt x="384632" y="937844"/>
                  </a:lnTo>
                  <a:lnTo>
                    <a:pt x="408673" y="937844"/>
                  </a:lnTo>
                  <a:lnTo>
                    <a:pt x="408673" y="961872"/>
                  </a:lnTo>
                  <a:lnTo>
                    <a:pt x="408673" y="985939"/>
                  </a:lnTo>
                  <a:lnTo>
                    <a:pt x="432714" y="985939"/>
                  </a:lnTo>
                  <a:lnTo>
                    <a:pt x="456755" y="985939"/>
                  </a:lnTo>
                  <a:lnTo>
                    <a:pt x="456755" y="961872"/>
                  </a:lnTo>
                  <a:close/>
                </a:path>
                <a:path w="986155" h="986154">
                  <a:moveTo>
                    <a:pt x="504825" y="937831"/>
                  </a:moveTo>
                  <a:lnTo>
                    <a:pt x="480796" y="937831"/>
                  </a:lnTo>
                  <a:lnTo>
                    <a:pt x="480796" y="961872"/>
                  </a:lnTo>
                  <a:lnTo>
                    <a:pt x="504825" y="961872"/>
                  </a:lnTo>
                  <a:lnTo>
                    <a:pt x="504825" y="937831"/>
                  </a:lnTo>
                  <a:close/>
                </a:path>
                <a:path w="986155" h="986154">
                  <a:moveTo>
                    <a:pt x="721194" y="913803"/>
                  </a:moveTo>
                  <a:lnTo>
                    <a:pt x="721194" y="913803"/>
                  </a:lnTo>
                  <a:lnTo>
                    <a:pt x="600989" y="913803"/>
                  </a:lnTo>
                  <a:lnTo>
                    <a:pt x="600989" y="937831"/>
                  </a:lnTo>
                  <a:lnTo>
                    <a:pt x="576961" y="937831"/>
                  </a:lnTo>
                  <a:lnTo>
                    <a:pt x="552919" y="937831"/>
                  </a:lnTo>
                  <a:lnTo>
                    <a:pt x="552919" y="913803"/>
                  </a:lnTo>
                  <a:lnTo>
                    <a:pt x="528878" y="913803"/>
                  </a:lnTo>
                  <a:lnTo>
                    <a:pt x="504837" y="913803"/>
                  </a:lnTo>
                  <a:lnTo>
                    <a:pt x="504837" y="937844"/>
                  </a:lnTo>
                  <a:lnTo>
                    <a:pt x="528878" y="937844"/>
                  </a:lnTo>
                  <a:lnTo>
                    <a:pt x="528878" y="961872"/>
                  </a:lnTo>
                  <a:lnTo>
                    <a:pt x="528878" y="985939"/>
                  </a:lnTo>
                  <a:lnTo>
                    <a:pt x="625030" y="985939"/>
                  </a:lnTo>
                  <a:lnTo>
                    <a:pt x="625030" y="961872"/>
                  </a:lnTo>
                  <a:lnTo>
                    <a:pt x="601002" y="961872"/>
                  </a:lnTo>
                  <a:lnTo>
                    <a:pt x="601002" y="937844"/>
                  </a:lnTo>
                  <a:lnTo>
                    <a:pt x="625030" y="937844"/>
                  </a:lnTo>
                  <a:lnTo>
                    <a:pt x="649071" y="937844"/>
                  </a:lnTo>
                  <a:lnTo>
                    <a:pt x="649071" y="961872"/>
                  </a:lnTo>
                  <a:lnTo>
                    <a:pt x="649071" y="985939"/>
                  </a:lnTo>
                  <a:lnTo>
                    <a:pt x="673112" y="985939"/>
                  </a:lnTo>
                  <a:lnTo>
                    <a:pt x="673112" y="961872"/>
                  </a:lnTo>
                  <a:lnTo>
                    <a:pt x="673112" y="937844"/>
                  </a:lnTo>
                  <a:lnTo>
                    <a:pt x="697153" y="937844"/>
                  </a:lnTo>
                  <a:lnTo>
                    <a:pt x="721194" y="937844"/>
                  </a:lnTo>
                  <a:lnTo>
                    <a:pt x="721194" y="913803"/>
                  </a:lnTo>
                  <a:close/>
                </a:path>
                <a:path w="986155" h="986154">
                  <a:moveTo>
                    <a:pt x="769277" y="961872"/>
                  </a:moveTo>
                  <a:lnTo>
                    <a:pt x="745236" y="961872"/>
                  </a:lnTo>
                  <a:lnTo>
                    <a:pt x="721194" y="961872"/>
                  </a:lnTo>
                  <a:lnTo>
                    <a:pt x="697153" y="961872"/>
                  </a:lnTo>
                  <a:lnTo>
                    <a:pt x="697153" y="985939"/>
                  </a:lnTo>
                  <a:lnTo>
                    <a:pt x="721194" y="985939"/>
                  </a:lnTo>
                  <a:lnTo>
                    <a:pt x="745236" y="985939"/>
                  </a:lnTo>
                  <a:lnTo>
                    <a:pt x="769277" y="985939"/>
                  </a:lnTo>
                  <a:lnTo>
                    <a:pt x="769277" y="961872"/>
                  </a:lnTo>
                  <a:close/>
                </a:path>
                <a:path w="986155" h="986154">
                  <a:moveTo>
                    <a:pt x="769277" y="913803"/>
                  </a:moveTo>
                  <a:lnTo>
                    <a:pt x="745236" y="913803"/>
                  </a:lnTo>
                  <a:lnTo>
                    <a:pt x="745236" y="937844"/>
                  </a:lnTo>
                  <a:lnTo>
                    <a:pt x="769277" y="937844"/>
                  </a:lnTo>
                  <a:lnTo>
                    <a:pt x="769277" y="913803"/>
                  </a:lnTo>
                  <a:close/>
                </a:path>
                <a:path w="986155" h="986154">
                  <a:moveTo>
                    <a:pt x="937552" y="48361"/>
                  </a:moveTo>
                  <a:lnTo>
                    <a:pt x="865428" y="48361"/>
                  </a:lnTo>
                  <a:lnTo>
                    <a:pt x="865428" y="120484"/>
                  </a:lnTo>
                  <a:lnTo>
                    <a:pt x="937552" y="120484"/>
                  </a:lnTo>
                  <a:lnTo>
                    <a:pt x="937552" y="48361"/>
                  </a:lnTo>
                  <a:close/>
                </a:path>
                <a:path w="986155" h="986154">
                  <a:moveTo>
                    <a:pt x="985634" y="937831"/>
                  </a:moveTo>
                  <a:lnTo>
                    <a:pt x="961593" y="937831"/>
                  </a:lnTo>
                  <a:lnTo>
                    <a:pt x="961593" y="913803"/>
                  </a:lnTo>
                  <a:lnTo>
                    <a:pt x="937552" y="913803"/>
                  </a:lnTo>
                  <a:lnTo>
                    <a:pt x="937552" y="937831"/>
                  </a:lnTo>
                  <a:lnTo>
                    <a:pt x="913511" y="937831"/>
                  </a:lnTo>
                  <a:lnTo>
                    <a:pt x="913511" y="961872"/>
                  </a:lnTo>
                  <a:lnTo>
                    <a:pt x="889469" y="961872"/>
                  </a:lnTo>
                  <a:lnTo>
                    <a:pt x="889469" y="937844"/>
                  </a:lnTo>
                  <a:lnTo>
                    <a:pt x="913511" y="937844"/>
                  </a:lnTo>
                  <a:lnTo>
                    <a:pt x="913511" y="913803"/>
                  </a:lnTo>
                  <a:lnTo>
                    <a:pt x="889469" y="913803"/>
                  </a:lnTo>
                  <a:lnTo>
                    <a:pt x="865428" y="913803"/>
                  </a:lnTo>
                  <a:lnTo>
                    <a:pt x="865428" y="937844"/>
                  </a:lnTo>
                  <a:lnTo>
                    <a:pt x="865428" y="961872"/>
                  </a:lnTo>
                  <a:lnTo>
                    <a:pt x="841387" y="961872"/>
                  </a:lnTo>
                  <a:lnTo>
                    <a:pt x="817346" y="961872"/>
                  </a:lnTo>
                  <a:lnTo>
                    <a:pt x="817346" y="937844"/>
                  </a:lnTo>
                  <a:lnTo>
                    <a:pt x="841387" y="937844"/>
                  </a:lnTo>
                  <a:lnTo>
                    <a:pt x="865428" y="937844"/>
                  </a:lnTo>
                  <a:lnTo>
                    <a:pt x="865428" y="913803"/>
                  </a:lnTo>
                  <a:lnTo>
                    <a:pt x="841387" y="913803"/>
                  </a:lnTo>
                  <a:lnTo>
                    <a:pt x="817346" y="913803"/>
                  </a:lnTo>
                  <a:lnTo>
                    <a:pt x="793305" y="913803"/>
                  </a:lnTo>
                  <a:lnTo>
                    <a:pt x="793305" y="937831"/>
                  </a:lnTo>
                  <a:lnTo>
                    <a:pt x="793305" y="961872"/>
                  </a:lnTo>
                  <a:lnTo>
                    <a:pt x="793305" y="985939"/>
                  </a:lnTo>
                  <a:lnTo>
                    <a:pt x="817346" y="985939"/>
                  </a:lnTo>
                  <a:lnTo>
                    <a:pt x="937552" y="985939"/>
                  </a:lnTo>
                  <a:lnTo>
                    <a:pt x="937552" y="961872"/>
                  </a:lnTo>
                  <a:lnTo>
                    <a:pt x="937552" y="937844"/>
                  </a:lnTo>
                  <a:lnTo>
                    <a:pt x="961593" y="937844"/>
                  </a:lnTo>
                  <a:lnTo>
                    <a:pt x="961593" y="961872"/>
                  </a:lnTo>
                  <a:lnTo>
                    <a:pt x="985634" y="961872"/>
                  </a:lnTo>
                  <a:lnTo>
                    <a:pt x="985634" y="937831"/>
                  </a:lnTo>
                  <a:close/>
                </a:path>
                <a:path w="986155" h="986154">
                  <a:moveTo>
                    <a:pt x="985634" y="889749"/>
                  </a:moveTo>
                  <a:lnTo>
                    <a:pt x="961593" y="889749"/>
                  </a:lnTo>
                  <a:lnTo>
                    <a:pt x="961593" y="913803"/>
                  </a:lnTo>
                  <a:lnTo>
                    <a:pt x="985634" y="913803"/>
                  </a:lnTo>
                  <a:lnTo>
                    <a:pt x="985634" y="889749"/>
                  </a:lnTo>
                  <a:close/>
                </a:path>
                <a:path w="986155" h="986154">
                  <a:moveTo>
                    <a:pt x="985634" y="25539"/>
                  </a:moveTo>
                  <a:lnTo>
                    <a:pt x="960386" y="25539"/>
                  </a:lnTo>
                  <a:lnTo>
                    <a:pt x="960386" y="143319"/>
                  </a:lnTo>
                  <a:lnTo>
                    <a:pt x="985634" y="143319"/>
                  </a:lnTo>
                  <a:lnTo>
                    <a:pt x="985634" y="25539"/>
                  </a:lnTo>
                  <a:close/>
                </a:path>
                <a:path w="986155" h="986154">
                  <a:moveTo>
                    <a:pt x="985634" y="0"/>
                  </a:moveTo>
                  <a:lnTo>
                    <a:pt x="817346" y="0"/>
                  </a:lnTo>
                  <a:lnTo>
                    <a:pt x="817346" y="25400"/>
                  </a:lnTo>
                  <a:lnTo>
                    <a:pt x="817346" y="143510"/>
                  </a:lnTo>
                  <a:lnTo>
                    <a:pt x="817346" y="168910"/>
                  </a:lnTo>
                  <a:lnTo>
                    <a:pt x="985634" y="168910"/>
                  </a:lnTo>
                  <a:lnTo>
                    <a:pt x="985634" y="143510"/>
                  </a:lnTo>
                  <a:lnTo>
                    <a:pt x="842581" y="143510"/>
                  </a:lnTo>
                  <a:lnTo>
                    <a:pt x="842581" y="25400"/>
                  </a:lnTo>
                  <a:lnTo>
                    <a:pt x="985634" y="25400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6315" y="5089004"/>
              <a:ext cx="313055" cy="313055"/>
            </a:xfrm>
            <a:custGeom>
              <a:avLst/>
              <a:gdLst/>
              <a:ahLst/>
              <a:cxnLst/>
              <a:rect l="l" t="t" r="r" b="b"/>
              <a:pathLst>
                <a:path w="313055" h="313054">
                  <a:moveTo>
                    <a:pt x="312521" y="0"/>
                  </a:moveTo>
                  <a:lnTo>
                    <a:pt x="0" y="0"/>
                  </a:lnTo>
                  <a:lnTo>
                    <a:pt x="0" y="312508"/>
                  </a:lnTo>
                  <a:lnTo>
                    <a:pt x="312521" y="312508"/>
                  </a:lnTo>
                  <a:lnTo>
                    <a:pt x="312521" y="0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6859" y="5098543"/>
              <a:ext cx="240665" cy="280670"/>
            </a:xfrm>
            <a:custGeom>
              <a:avLst/>
              <a:gdLst/>
              <a:ahLst/>
              <a:cxnLst/>
              <a:rect l="l" t="t" r="r" b="b"/>
              <a:pathLst>
                <a:path w="240665" h="280670">
                  <a:moveTo>
                    <a:pt x="135881" y="0"/>
                  </a:moveTo>
                  <a:lnTo>
                    <a:pt x="90449" y="2791"/>
                  </a:lnTo>
                  <a:lnTo>
                    <a:pt x="49090" y="24937"/>
                  </a:lnTo>
                  <a:lnTo>
                    <a:pt x="18502" y="61966"/>
                  </a:lnTo>
                  <a:lnTo>
                    <a:pt x="1275" y="109311"/>
                  </a:lnTo>
                  <a:lnTo>
                    <a:pt x="0" y="162404"/>
                  </a:lnTo>
                  <a:lnTo>
                    <a:pt x="15593" y="212297"/>
                  </a:lnTo>
                  <a:lnTo>
                    <a:pt x="44764" y="250853"/>
                  </a:lnTo>
                  <a:lnTo>
                    <a:pt x="83817" y="274693"/>
                  </a:lnTo>
                  <a:lnTo>
                    <a:pt x="129057" y="280438"/>
                  </a:lnTo>
                  <a:lnTo>
                    <a:pt x="172910" y="266312"/>
                  </a:lnTo>
                  <a:lnTo>
                    <a:pt x="208179" y="235478"/>
                  </a:lnTo>
                  <a:lnTo>
                    <a:pt x="231679" y="191964"/>
                  </a:lnTo>
                  <a:lnTo>
                    <a:pt x="240220" y="139798"/>
                  </a:lnTo>
                  <a:lnTo>
                    <a:pt x="234010" y="95170"/>
                  </a:lnTo>
                  <a:lnTo>
                    <a:pt x="211773" y="48834"/>
                  </a:lnTo>
                  <a:lnTo>
                    <a:pt x="177693" y="16229"/>
                  </a:lnTo>
                  <a:lnTo>
                    <a:pt x="1358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8279" y="5095864"/>
              <a:ext cx="288925" cy="292735"/>
            </a:xfrm>
            <a:custGeom>
              <a:avLst/>
              <a:gdLst/>
              <a:ahLst/>
              <a:cxnLst/>
              <a:rect l="l" t="t" r="r" b="b"/>
              <a:pathLst>
                <a:path w="288925" h="292735">
                  <a:moveTo>
                    <a:pt x="145199" y="0"/>
                  </a:moveTo>
                  <a:lnTo>
                    <a:pt x="89903" y="4812"/>
                  </a:lnTo>
                  <a:lnTo>
                    <a:pt x="48870" y="20153"/>
                  </a:lnTo>
                  <a:lnTo>
                    <a:pt x="20964" y="47375"/>
                  </a:lnTo>
                  <a:lnTo>
                    <a:pt x="5052" y="87831"/>
                  </a:lnTo>
                  <a:lnTo>
                    <a:pt x="0" y="142875"/>
                  </a:lnTo>
                  <a:lnTo>
                    <a:pt x="5375" y="198650"/>
                  </a:lnTo>
                  <a:lnTo>
                    <a:pt x="22058" y="240839"/>
                  </a:lnTo>
                  <a:lnTo>
                    <a:pt x="50883" y="270126"/>
                  </a:lnTo>
                  <a:lnTo>
                    <a:pt x="92685" y="287196"/>
                  </a:lnTo>
                  <a:lnTo>
                    <a:pt x="148297" y="292735"/>
                  </a:lnTo>
                  <a:lnTo>
                    <a:pt x="203108" y="287196"/>
                  </a:lnTo>
                  <a:lnTo>
                    <a:pt x="242986" y="270126"/>
                  </a:lnTo>
                  <a:lnTo>
                    <a:pt x="247332" y="265328"/>
                  </a:lnTo>
                  <a:lnTo>
                    <a:pt x="115455" y="265328"/>
                  </a:lnTo>
                  <a:lnTo>
                    <a:pt x="115455" y="148297"/>
                  </a:lnTo>
                  <a:lnTo>
                    <a:pt x="92329" y="148297"/>
                  </a:lnTo>
                  <a:lnTo>
                    <a:pt x="92329" y="106984"/>
                  </a:lnTo>
                  <a:lnTo>
                    <a:pt x="115455" y="106984"/>
                  </a:lnTo>
                  <a:lnTo>
                    <a:pt x="115455" y="80200"/>
                  </a:lnTo>
                  <a:lnTo>
                    <a:pt x="117501" y="64453"/>
                  </a:lnTo>
                  <a:lnTo>
                    <a:pt x="125001" y="48482"/>
                  </a:lnTo>
                  <a:lnTo>
                    <a:pt x="139999" y="36102"/>
                  </a:lnTo>
                  <a:lnTo>
                    <a:pt x="164541" y="31127"/>
                  </a:lnTo>
                  <a:lnTo>
                    <a:pt x="256171" y="31127"/>
                  </a:lnTo>
                  <a:lnTo>
                    <a:pt x="246511" y="20663"/>
                  </a:lnTo>
                  <a:lnTo>
                    <a:pt x="207985" y="5518"/>
                  </a:lnTo>
                  <a:lnTo>
                    <a:pt x="145199" y="0"/>
                  </a:lnTo>
                  <a:close/>
                </a:path>
                <a:path w="288925" h="292735">
                  <a:moveTo>
                    <a:pt x="256171" y="31127"/>
                  </a:moveTo>
                  <a:lnTo>
                    <a:pt x="164541" y="31127"/>
                  </a:lnTo>
                  <a:lnTo>
                    <a:pt x="200558" y="31267"/>
                  </a:lnTo>
                  <a:lnTo>
                    <a:pt x="200558" y="71399"/>
                  </a:lnTo>
                  <a:lnTo>
                    <a:pt x="170141" y="71399"/>
                  </a:lnTo>
                  <a:lnTo>
                    <a:pt x="164096" y="73533"/>
                  </a:lnTo>
                  <a:lnTo>
                    <a:pt x="164096" y="106984"/>
                  </a:lnTo>
                  <a:lnTo>
                    <a:pt x="201168" y="106984"/>
                  </a:lnTo>
                  <a:lnTo>
                    <a:pt x="196913" y="148297"/>
                  </a:lnTo>
                  <a:lnTo>
                    <a:pt x="164096" y="148297"/>
                  </a:lnTo>
                  <a:lnTo>
                    <a:pt x="164096" y="265328"/>
                  </a:lnTo>
                  <a:lnTo>
                    <a:pt x="247332" y="265328"/>
                  </a:lnTo>
                  <a:lnTo>
                    <a:pt x="269512" y="240839"/>
                  </a:lnTo>
                  <a:lnTo>
                    <a:pt x="284268" y="198650"/>
                  </a:lnTo>
                  <a:lnTo>
                    <a:pt x="288836" y="142875"/>
                  </a:lnTo>
                  <a:lnTo>
                    <a:pt x="284834" y="87913"/>
                  </a:lnTo>
                  <a:lnTo>
                    <a:pt x="271426" y="47652"/>
                  </a:lnTo>
                  <a:lnTo>
                    <a:pt x="256171" y="31127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69707" y="4704257"/>
              <a:ext cx="1081405" cy="1081405"/>
            </a:xfrm>
            <a:custGeom>
              <a:avLst/>
              <a:gdLst/>
              <a:ahLst/>
              <a:cxnLst/>
              <a:rect l="l" t="t" r="r" b="b"/>
              <a:pathLst>
                <a:path w="1081405" h="1081404">
                  <a:moveTo>
                    <a:pt x="1081227" y="0"/>
                  </a:moveTo>
                  <a:lnTo>
                    <a:pt x="0" y="0"/>
                  </a:lnTo>
                  <a:lnTo>
                    <a:pt x="0" y="1081227"/>
                  </a:lnTo>
                  <a:lnTo>
                    <a:pt x="1081227" y="1081227"/>
                  </a:lnTo>
                  <a:lnTo>
                    <a:pt x="1081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817827" y="4733874"/>
              <a:ext cx="785495" cy="44450"/>
            </a:xfrm>
            <a:custGeom>
              <a:avLst/>
              <a:gdLst/>
              <a:ahLst/>
              <a:cxnLst/>
              <a:rect l="l" t="t" r="r" b="b"/>
              <a:pathLst>
                <a:path w="785494" h="44450">
                  <a:moveTo>
                    <a:pt x="14820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14820" y="14820"/>
                  </a:lnTo>
                  <a:close/>
                </a:path>
                <a:path w="785494" h="44450">
                  <a:moveTo>
                    <a:pt x="74041" y="0"/>
                  </a:moveTo>
                  <a:lnTo>
                    <a:pt x="59245" y="0"/>
                  </a:lnTo>
                  <a:lnTo>
                    <a:pt x="44437" y="0"/>
                  </a:lnTo>
                  <a:lnTo>
                    <a:pt x="29616" y="0"/>
                  </a:lnTo>
                  <a:lnTo>
                    <a:pt x="29616" y="14820"/>
                  </a:lnTo>
                  <a:lnTo>
                    <a:pt x="29616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74041" y="44437"/>
                  </a:lnTo>
                  <a:lnTo>
                    <a:pt x="74041" y="29629"/>
                  </a:lnTo>
                  <a:lnTo>
                    <a:pt x="74041" y="14820"/>
                  </a:lnTo>
                  <a:lnTo>
                    <a:pt x="74041" y="0"/>
                  </a:lnTo>
                  <a:close/>
                </a:path>
                <a:path w="785494" h="44450">
                  <a:moveTo>
                    <a:pt x="103670" y="0"/>
                  </a:moveTo>
                  <a:lnTo>
                    <a:pt x="88874" y="0"/>
                  </a:lnTo>
                  <a:lnTo>
                    <a:pt x="74053" y="0"/>
                  </a:lnTo>
                  <a:lnTo>
                    <a:pt x="74053" y="14820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lnTo>
                    <a:pt x="88874" y="14820"/>
                  </a:lnTo>
                  <a:lnTo>
                    <a:pt x="103670" y="14820"/>
                  </a:lnTo>
                  <a:lnTo>
                    <a:pt x="103670" y="0"/>
                  </a:lnTo>
                  <a:close/>
                </a:path>
                <a:path w="785494" h="44450">
                  <a:moveTo>
                    <a:pt x="177736" y="14820"/>
                  </a:moveTo>
                  <a:lnTo>
                    <a:pt x="177736" y="14820"/>
                  </a:lnTo>
                  <a:lnTo>
                    <a:pt x="103670" y="14820"/>
                  </a:lnTo>
                  <a:lnTo>
                    <a:pt x="103670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36" y="44437"/>
                  </a:lnTo>
                  <a:lnTo>
                    <a:pt x="177736" y="29629"/>
                  </a:lnTo>
                  <a:lnTo>
                    <a:pt x="177736" y="14820"/>
                  </a:lnTo>
                  <a:close/>
                </a:path>
                <a:path w="785494" h="44450">
                  <a:moveTo>
                    <a:pt x="222161" y="0"/>
                  </a:moveTo>
                  <a:lnTo>
                    <a:pt x="207365" y="0"/>
                  </a:lnTo>
                  <a:lnTo>
                    <a:pt x="192544" y="0"/>
                  </a:lnTo>
                  <a:lnTo>
                    <a:pt x="177736" y="0"/>
                  </a:lnTo>
                  <a:lnTo>
                    <a:pt x="177736" y="14820"/>
                  </a:lnTo>
                  <a:lnTo>
                    <a:pt x="192544" y="14820"/>
                  </a:lnTo>
                  <a:lnTo>
                    <a:pt x="207352" y="14820"/>
                  </a:lnTo>
                  <a:lnTo>
                    <a:pt x="222161" y="14820"/>
                  </a:lnTo>
                  <a:lnTo>
                    <a:pt x="222161" y="0"/>
                  </a:lnTo>
                  <a:close/>
                </a:path>
                <a:path w="785494" h="44450">
                  <a:moveTo>
                    <a:pt x="266611" y="29629"/>
                  </a:moveTo>
                  <a:lnTo>
                    <a:pt x="251790" y="29629"/>
                  </a:lnTo>
                  <a:lnTo>
                    <a:pt x="251790" y="14820"/>
                  </a:lnTo>
                  <a:lnTo>
                    <a:pt x="251790" y="0"/>
                  </a:lnTo>
                  <a:lnTo>
                    <a:pt x="236982" y="0"/>
                  </a:lnTo>
                  <a:lnTo>
                    <a:pt x="236982" y="14820"/>
                  </a:lnTo>
                  <a:lnTo>
                    <a:pt x="236982" y="29629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785494" h="44450">
                  <a:moveTo>
                    <a:pt x="281393" y="0"/>
                  </a:moveTo>
                  <a:lnTo>
                    <a:pt x="266598" y="0"/>
                  </a:lnTo>
                  <a:lnTo>
                    <a:pt x="266598" y="14820"/>
                  </a:lnTo>
                  <a:lnTo>
                    <a:pt x="281393" y="14820"/>
                  </a:lnTo>
                  <a:lnTo>
                    <a:pt x="281393" y="0"/>
                  </a:lnTo>
                  <a:close/>
                </a:path>
                <a:path w="785494" h="44450">
                  <a:moveTo>
                    <a:pt x="296227" y="14820"/>
                  </a:moveTo>
                  <a:lnTo>
                    <a:pt x="281406" y="14820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296227" y="29629"/>
                  </a:lnTo>
                  <a:lnTo>
                    <a:pt x="296227" y="14820"/>
                  </a:lnTo>
                  <a:close/>
                </a:path>
                <a:path w="785494" h="44450">
                  <a:moveTo>
                    <a:pt x="340652" y="14820"/>
                  </a:moveTo>
                  <a:lnTo>
                    <a:pt x="325856" y="14820"/>
                  </a:lnTo>
                  <a:lnTo>
                    <a:pt x="325856" y="0"/>
                  </a:lnTo>
                  <a:lnTo>
                    <a:pt x="311035" y="0"/>
                  </a:lnTo>
                  <a:lnTo>
                    <a:pt x="311035" y="14820"/>
                  </a:lnTo>
                  <a:lnTo>
                    <a:pt x="325843" y="14820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lnTo>
                    <a:pt x="340652" y="14820"/>
                  </a:lnTo>
                  <a:close/>
                </a:path>
                <a:path w="785494" h="44450">
                  <a:moveTo>
                    <a:pt x="355473" y="0"/>
                  </a:moveTo>
                  <a:lnTo>
                    <a:pt x="340652" y="0"/>
                  </a:lnTo>
                  <a:lnTo>
                    <a:pt x="340652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785494" h="44450">
                  <a:moveTo>
                    <a:pt x="399897" y="14820"/>
                  </a:moveTo>
                  <a:lnTo>
                    <a:pt x="385102" y="14820"/>
                  </a:lnTo>
                  <a:lnTo>
                    <a:pt x="385102" y="0"/>
                  </a:lnTo>
                  <a:lnTo>
                    <a:pt x="370281" y="0"/>
                  </a:lnTo>
                  <a:lnTo>
                    <a:pt x="370281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99897" y="29629"/>
                  </a:lnTo>
                  <a:lnTo>
                    <a:pt x="399897" y="14820"/>
                  </a:lnTo>
                  <a:close/>
                </a:path>
                <a:path w="785494" h="44450">
                  <a:moveTo>
                    <a:pt x="429526" y="29629"/>
                  </a:moveTo>
                  <a:lnTo>
                    <a:pt x="414705" y="29629"/>
                  </a:lnTo>
                  <a:lnTo>
                    <a:pt x="414705" y="44437"/>
                  </a:lnTo>
                  <a:lnTo>
                    <a:pt x="429526" y="44437"/>
                  </a:lnTo>
                  <a:lnTo>
                    <a:pt x="429526" y="29629"/>
                  </a:lnTo>
                  <a:close/>
                </a:path>
                <a:path w="785494" h="44450">
                  <a:moveTo>
                    <a:pt x="444334" y="14820"/>
                  </a:moveTo>
                  <a:lnTo>
                    <a:pt x="429526" y="14820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20"/>
                  </a:lnTo>
                  <a:close/>
                </a:path>
                <a:path w="785494" h="44450">
                  <a:moveTo>
                    <a:pt x="459155" y="0"/>
                  </a:moveTo>
                  <a:lnTo>
                    <a:pt x="444334" y="0"/>
                  </a:lnTo>
                  <a:lnTo>
                    <a:pt x="444334" y="14820"/>
                  </a:lnTo>
                  <a:lnTo>
                    <a:pt x="459155" y="14820"/>
                  </a:lnTo>
                  <a:lnTo>
                    <a:pt x="459155" y="0"/>
                  </a:lnTo>
                  <a:close/>
                </a:path>
                <a:path w="785494" h="44450">
                  <a:moveTo>
                    <a:pt x="473938" y="29629"/>
                  </a:moveTo>
                  <a:lnTo>
                    <a:pt x="459155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38" y="44437"/>
                  </a:lnTo>
                  <a:lnTo>
                    <a:pt x="473938" y="29629"/>
                  </a:lnTo>
                  <a:close/>
                </a:path>
                <a:path w="785494" h="44450">
                  <a:moveTo>
                    <a:pt x="577646" y="29629"/>
                  </a:moveTo>
                  <a:lnTo>
                    <a:pt x="562825" y="29629"/>
                  </a:lnTo>
                  <a:lnTo>
                    <a:pt x="562825" y="14820"/>
                  </a:lnTo>
                  <a:lnTo>
                    <a:pt x="548017" y="14820"/>
                  </a:lnTo>
                  <a:lnTo>
                    <a:pt x="533196" y="14820"/>
                  </a:lnTo>
                  <a:lnTo>
                    <a:pt x="533196" y="0"/>
                  </a:lnTo>
                  <a:lnTo>
                    <a:pt x="518401" y="0"/>
                  </a:lnTo>
                  <a:lnTo>
                    <a:pt x="503580" y="0"/>
                  </a:lnTo>
                  <a:lnTo>
                    <a:pt x="488772" y="0"/>
                  </a:lnTo>
                  <a:lnTo>
                    <a:pt x="473951" y="0"/>
                  </a:lnTo>
                  <a:lnTo>
                    <a:pt x="473951" y="14820"/>
                  </a:lnTo>
                  <a:lnTo>
                    <a:pt x="473951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03580" y="29629"/>
                  </a:lnTo>
                  <a:lnTo>
                    <a:pt x="503580" y="44437"/>
                  </a:lnTo>
                  <a:lnTo>
                    <a:pt x="518401" y="44437"/>
                  </a:lnTo>
                  <a:lnTo>
                    <a:pt x="518401" y="29629"/>
                  </a:lnTo>
                  <a:lnTo>
                    <a:pt x="533196" y="29629"/>
                  </a:lnTo>
                  <a:lnTo>
                    <a:pt x="548017" y="29629"/>
                  </a:lnTo>
                  <a:lnTo>
                    <a:pt x="548017" y="44437"/>
                  </a:lnTo>
                  <a:lnTo>
                    <a:pt x="562825" y="44437"/>
                  </a:lnTo>
                  <a:lnTo>
                    <a:pt x="577646" y="44437"/>
                  </a:lnTo>
                  <a:lnTo>
                    <a:pt x="577646" y="29629"/>
                  </a:lnTo>
                  <a:close/>
                </a:path>
                <a:path w="785494" h="44450">
                  <a:moveTo>
                    <a:pt x="651700" y="29629"/>
                  </a:moveTo>
                  <a:lnTo>
                    <a:pt x="636892" y="29629"/>
                  </a:lnTo>
                  <a:lnTo>
                    <a:pt x="636892" y="44437"/>
                  </a:lnTo>
                  <a:lnTo>
                    <a:pt x="651700" y="44437"/>
                  </a:lnTo>
                  <a:lnTo>
                    <a:pt x="651700" y="29629"/>
                  </a:lnTo>
                  <a:close/>
                </a:path>
                <a:path w="785494" h="44450">
                  <a:moveTo>
                    <a:pt x="666521" y="0"/>
                  </a:moveTo>
                  <a:lnTo>
                    <a:pt x="666521" y="0"/>
                  </a:lnTo>
                  <a:lnTo>
                    <a:pt x="577634" y="0"/>
                  </a:lnTo>
                  <a:lnTo>
                    <a:pt x="577634" y="14820"/>
                  </a:lnTo>
                  <a:lnTo>
                    <a:pt x="592442" y="14820"/>
                  </a:lnTo>
                  <a:lnTo>
                    <a:pt x="592442" y="29629"/>
                  </a:lnTo>
                  <a:lnTo>
                    <a:pt x="592442" y="44437"/>
                  </a:lnTo>
                  <a:lnTo>
                    <a:pt x="607263" y="44437"/>
                  </a:lnTo>
                  <a:lnTo>
                    <a:pt x="607263" y="29629"/>
                  </a:lnTo>
                  <a:lnTo>
                    <a:pt x="607263" y="14820"/>
                  </a:lnTo>
                  <a:lnTo>
                    <a:pt x="622071" y="14820"/>
                  </a:lnTo>
                  <a:lnTo>
                    <a:pt x="622071" y="29629"/>
                  </a:lnTo>
                  <a:lnTo>
                    <a:pt x="636892" y="29629"/>
                  </a:lnTo>
                  <a:lnTo>
                    <a:pt x="636892" y="14820"/>
                  </a:lnTo>
                  <a:lnTo>
                    <a:pt x="651700" y="14820"/>
                  </a:lnTo>
                  <a:lnTo>
                    <a:pt x="666521" y="14820"/>
                  </a:lnTo>
                  <a:lnTo>
                    <a:pt x="666521" y="0"/>
                  </a:lnTo>
                  <a:close/>
                </a:path>
                <a:path w="785494" h="44450">
                  <a:moveTo>
                    <a:pt x="696137" y="0"/>
                  </a:moveTo>
                  <a:lnTo>
                    <a:pt x="681316" y="0"/>
                  </a:lnTo>
                  <a:lnTo>
                    <a:pt x="681316" y="14820"/>
                  </a:lnTo>
                  <a:lnTo>
                    <a:pt x="696137" y="14820"/>
                  </a:lnTo>
                  <a:lnTo>
                    <a:pt x="696137" y="0"/>
                  </a:lnTo>
                  <a:close/>
                </a:path>
                <a:path w="785494" h="44450">
                  <a:moveTo>
                    <a:pt x="710946" y="14820"/>
                  </a:moveTo>
                  <a:lnTo>
                    <a:pt x="696137" y="14820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10946" y="14820"/>
                  </a:lnTo>
                  <a:close/>
                </a:path>
                <a:path w="785494" h="44450">
                  <a:moveTo>
                    <a:pt x="784999" y="0"/>
                  </a:moveTo>
                  <a:lnTo>
                    <a:pt x="784999" y="0"/>
                  </a:lnTo>
                  <a:lnTo>
                    <a:pt x="725754" y="0"/>
                  </a:lnTo>
                  <a:lnTo>
                    <a:pt x="725754" y="14820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20"/>
                  </a:lnTo>
                  <a:lnTo>
                    <a:pt x="755370" y="14820"/>
                  </a:lnTo>
                  <a:lnTo>
                    <a:pt x="770191" y="14820"/>
                  </a:lnTo>
                  <a:lnTo>
                    <a:pt x="784999" y="14820"/>
                  </a:lnTo>
                  <a:lnTo>
                    <a:pt x="78499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17827" y="4763503"/>
              <a:ext cx="785495" cy="59690"/>
            </a:xfrm>
            <a:custGeom>
              <a:avLst/>
              <a:gdLst/>
              <a:ahLst/>
              <a:cxnLst/>
              <a:rect l="l" t="t" r="r" b="b"/>
              <a:pathLst>
                <a:path w="785494" h="59689">
                  <a:moveTo>
                    <a:pt x="44437" y="44437"/>
                  </a:moveTo>
                  <a:lnTo>
                    <a:pt x="29616" y="44437"/>
                  </a:lnTo>
                  <a:lnTo>
                    <a:pt x="29616" y="29616"/>
                  </a:lnTo>
                  <a:lnTo>
                    <a:pt x="14820" y="29616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37"/>
                  </a:lnTo>
                  <a:lnTo>
                    <a:pt x="14808" y="59245"/>
                  </a:lnTo>
                  <a:lnTo>
                    <a:pt x="29616" y="59245"/>
                  </a:lnTo>
                  <a:lnTo>
                    <a:pt x="44437" y="59245"/>
                  </a:lnTo>
                  <a:lnTo>
                    <a:pt x="44437" y="44437"/>
                  </a:lnTo>
                  <a:close/>
                </a:path>
                <a:path w="785494" h="59689">
                  <a:moveTo>
                    <a:pt x="74041" y="14808"/>
                  </a:move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41" y="44437"/>
                  </a:lnTo>
                  <a:lnTo>
                    <a:pt x="74041" y="29616"/>
                  </a:lnTo>
                  <a:lnTo>
                    <a:pt x="74041" y="14808"/>
                  </a:lnTo>
                  <a:close/>
                </a:path>
                <a:path w="785494" h="59689">
                  <a:moveTo>
                    <a:pt x="133299" y="14808"/>
                  </a:moveTo>
                  <a:lnTo>
                    <a:pt x="118491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88874" y="29616"/>
                  </a:lnTo>
                  <a:lnTo>
                    <a:pt x="88874" y="14808"/>
                  </a:lnTo>
                  <a:lnTo>
                    <a:pt x="74053" y="14808"/>
                  </a:lnTo>
                  <a:lnTo>
                    <a:pt x="74053" y="29616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91" y="44437"/>
                  </a:lnTo>
                  <a:lnTo>
                    <a:pt x="118491" y="29616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785494" h="59689">
                  <a:moveTo>
                    <a:pt x="236982" y="29616"/>
                  </a:moveTo>
                  <a:lnTo>
                    <a:pt x="222161" y="29616"/>
                  </a:lnTo>
                  <a:lnTo>
                    <a:pt x="207365" y="29616"/>
                  </a:lnTo>
                  <a:lnTo>
                    <a:pt x="207365" y="14808"/>
                  </a:lnTo>
                  <a:lnTo>
                    <a:pt x="192544" y="14808"/>
                  </a:lnTo>
                  <a:lnTo>
                    <a:pt x="177736" y="14808"/>
                  </a:lnTo>
                  <a:lnTo>
                    <a:pt x="162915" y="14808"/>
                  </a:lnTo>
                  <a:lnTo>
                    <a:pt x="162915" y="29616"/>
                  </a:lnTo>
                  <a:lnTo>
                    <a:pt x="148120" y="29616"/>
                  </a:lnTo>
                  <a:lnTo>
                    <a:pt x="133299" y="29616"/>
                  </a:lnTo>
                  <a:lnTo>
                    <a:pt x="133299" y="44437"/>
                  </a:lnTo>
                  <a:lnTo>
                    <a:pt x="236982" y="44437"/>
                  </a:lnTo>
                  <a:lnTo>
                    <a:pt x="236982" y="29616"/>
                  </a:lnTo>
                  <a:close/>
                </a:path>
                <a:path w="785494" h="59689">
                  <a:moveTo>
                    <a:pt x="281393" y="14808"/>
                  </a:moveTo>
                  <a:lnTo>
                    <a:pt x="266598" y="14808"/>
                  </a:lnTo>
                  <a:lnTo>
                    <a:pt x="266598" y="29616"/>
                  </a:lnTo>
                  <a:lnTo>
                    <a:pt x="251790" y="29616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16"/>
                  </a:lnTo>
                  <a:lnTo>
                    <a:pt x="281393" y="29616"/>
                  </a:lnTo>
                  <a:lnTo>
                    <a:pt x="281393" y="14808"/>
                  </a:lnTo>
                  <a:close/>
                </a:path>
                <a:path w="785494" h="59689">
                  <a:moveTo>
                    <a:pt x="444334" y="14808"/>
                  </a:moveTo>
                  <a:lnTo>
                    <a:pt x="429526" y="14808"/>
                  </a:lnTo>
                  <a:lnTo>
                    <a:pt x="414705" y="14808"/>
                  </a:lnTo>
                  <a:lnTo>
                    <a:pt x="414705" y="29616"/>
                  </a:lnTo>
                  <a:lnTo>
                    <a:pt x="399897" y="29616"/>
                  </a:lnTo>
                  <a:lnTo>
                    <a:pt x="399897" y="14808"/>
                  </a:lnTo>
                  <a:lnTo>
                    <a:pt x="385102" y="14808"/>
                  </a:lnTo>
                  <a:lnTo>
                    <a:pt x="370281" y="14808"/>
                  </a:lnTo>
                  <a:lnTo>
                    <a:pt x="355473" y="14808"/>
                  </a:lnTo>
                  <a:lnTo>
                    <a:pt x="340652" y="14808"/>
                  </a:lnTo>
                  <a:lnTo>
                    <a:pt x="340652" y="29616"/>
                  </a:lnTo>
                  <a:lnTo>
                    <a:pt x="325856" y="29616"/>
                  </a:lnTo>
                  <a:lnTo>
                    <a:pt x="311035" y="29616"/>
                  </a:lnTo>
                  <a:lnTo>
                    <a:pt x="296227" y="29616"/>
                  </a:lnTo>
                  <a:lnTo>
                    <a:pt x="296227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81406" y="44437"/>
                  </a:lnTo>
                  <a:lnTo>
                    <a:pt x="429526" y="44437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14808"/>
                  </a:lnTo>
                  <a:close/>
                </a:path>
                <a:path w="785494" h="59689">
                  <a:moveTo>
                    <a:pt x="473938" y="14808"/>
                  </a:moveTo>
                  <a:lnTo>
                    <a:pt x="459143" y="14808"/>
                  </a:lnTo>
                  <a:lnTo>
                    <a:pt x="459143" y="29616"/>
                  </a:lnTo>
                  <a:lnTo>
                    <a:pt x="459143" y="44437"/>
                  </a:lnTo>
                  <a:lnTo>
                    <a:pt x="473938" y="44437"/>
                  </a:lnTo>
                  <a:lnTo>
                    <a:pt x="473938" y="29616"/>
                  </a:lnTo>
                  <a:lnTo>
                    <a:pt x="473938" y="14808"/>
                  </a:lnTo>
                  <a:close/>
                </a:path>
                <a:path w="785494" h="59689">
                  <a:moveTo>
                    <a:pt x="488772" y="14808"/>
                  </a:moveTo>
                  <a:lnTo>
                    <a:pt x="473951" y="14808"/>
                  </a:lnTo>
                  <a:lnTo>
                    <a:pt x="473951" y="29616"/>
                  </a:lnTo>
                  <a:lnTo>
                    <a:pt x="488772" y="29616"/>
                  </a:lnTo>
                  <a:lnTo>
                    <a:pt x="488772" y="14808"/>
                  </a:lnTo>
                  <a:close/>
                </a:path>
                <a:path w="785494" h="59689">
                  <a:moveTo>
                    <a:pt x="607263" y="29616"/>
                  </a:moveTo>
                  <a:lnTo>
                    <a:pt x="592442" y="29616"/>
                  </a:lnTo>
                  <a:lnTo>
                    <a:pt x="577646" y="29616"/>
                  </a:lnTo>
                  <a:lnTo>
                    <a:pt x="577646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518388" y="29616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44437"/>
                  </a:lnTo>
                  <a:lnTo>
                    <a:pt x="592442" y="44437"/>
                  </a:lnTo>
                  <a:lnTo>
                    <a:pt x="607263" y="44437"/>
                  </a:lnTo>
                  <a:lnTo>
                    <a:pt x="607263" y="29616"/>
                  </a:lnTo>
                  <a:close/>
                </a:path>
                <a:path w="785494" h="59689">
                  <a:moveTo>
                    <a:pt x="710946" y="0"/>
                  </a:moveTo>
                  <a:lnTo>
                    <a:pt x="696137" y="0"/>
                  </a:lnTo>
                  <a:lnTo>
                    <a:pt x="681316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51700" y="14808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22071" y="44437"/>
                  </a:lnTo>
                  <a:lnTo>
                    <a:pt x="636892" y="44437"/>
                  </a:lnTo>
                  <a:lnTo>
                    <a:pt x="651700" y="44437"/>
                  </a:lnTo>
                  <a:lnTo>
                    <a:pt x="666508" y="44437"/>
                  </a:lnTo>
                  <a:lnTo>
                    <a:pt x="681316" y="44437"/>
                  </a:lnTo>
                  <a:lnTo>
                    <a:pt x="696137" y="44437"/>
                  </a:lnTo>
                  <a:lnTo>
                    <a:pt x="696137" y="29616"/>
                  </a:lnTo>
                  <a:lnTo>
                    <a:pt x="681316" y="29616"/>
                  </a:lnTo>
                  <a:lnTo>
                    <a:pt x="681316" y="14808"/>
                  </a:lnTo>
                  <a:lnTo>
                    <a:pt x="696137" y="14808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785494" h="59689">
                  <a:moveTo>
                    <a:pt x="755370" y="29616"/>
                  </a:moveTo>
                  <a:lnTo>
                    <a:pt x="740575" y="29616"/>
                  </a:lnTo>
                  <a:lnTo>
                    <a:pt x="725754" y="29616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70" y="44437"/>
                  </a:lnTo>
                  <a:lnTo>
                    <a:pt x="755370" y="29616"/>
                  </a:lnTo>
                  <a:close/>
                </a:path>
                <a:path w="785494" h="59689">
                  <a:moveTo>
                    <a:pt x="755370" y="0"/>
                  </a:moveTo>
                  <a:lnTo>
                    <a:pt x="740562" y="0"/>
                  </a:lnTo>
                  <a:lnTo>
                    <a:pt x="740562" y="14808"/>
                  </a:lnTo>
                  <a:lnTo>
                    <a:pt x="755370" y="14808"/>
                  </a:lnTo>
                  <a:lnTo>
                    <a:pt x="755370" y="0"/>
                  </a:lnTo>
                  <a:close/>
                </a:path>
                <a:path w="785494" h="59689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99336" y="4807940"/>
              <a:ext cx="903605" cy="59690"/>
            </a:xfrm>
            <a:custGeom>
              <a:avLst/>
              <a:gdLst/>
              <a:ahLst/>
              <a:cxnLst/>
              <a:rect l="l" t="t" r="r" b="b"/>
              <a:pathLst>
                <a:path w="903605" h="59689">
                  <a:moveTo>
                    <a:pt x="14820" y="44424"/>
                  </a:moveTo>
                  <a:lnTo>
                    <a:pt x="0" y="44424"/>
                  </a:lnTo>
                  <a:lnTo>
                    <a:pt x="0" y="59245"/>
                  </a:lnTo>
                  <a:lnTo>
                    <a:pt x="14820" y="59245"/>
                  </a:lnTo>
                  <a:lnTo>
                    <a:pt x="14820" y="44424"/>
                  </a:lnTo>
                  <a:close/>
                </a:path>
                <a:path w="903605" h="59689">
                  <a:moveTo>
                    <a:pt x="103682" y="44424"/>
                  </a:moveTo>
                  <a:lnTo>
                    <a:pt x="88861" y="44424"/>
                  </a:lnTo>
                  <a:lnTo>
                    <a:pt x="88861" y="59245"/>
                  </a:lnTo>
                  <a:lnTo>
                    <a:pt x="103682" y="59245"/>
                  </a:lnTo>
                  <a:lnTo>
                    <a:pt x="103682" y="44424"/>
                  </a:lnTo>
                  <a:close/>
                </a:path>
                <a:path w="903605" h="59689">
                  <a:moveTo>
                    <a:pt x="148107" y="44424"/>
                  </a:moveTo>
                  <a:lnTo>
                    <a:pt x="133311" y="44424"/>
                  </a:lnTo>
                  <a:lnTo>
                    <a:pt x="133311" y="29616"/>
                  </a:lnTo>
                  <a:lnTo>
                    <a:pt x="133311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18491" y="59245"/>
                  </a:lnTo>
                  <a:lnTo>
                    <a:pt x="133299" y="59245"/>
                  </a:lnTo>
                  <a:lnTo>
                    <a:pt x="148107" y="59245"/>
                  </a:lnTo>
                  <a:lnTo>
                    <a:pt x="148107" y="44424"/>
                  </a:lnTo>
                  <a:close/>
                </a:path>
                <a:path w="903605" h="59689">
                  <a:moveTo>
                    <a:pt x="177736" y="0"/>
                  </a:moveTo>
                  <a:lnTo>
                    <a:pt x="162928" y="0"/>
                  </a:lnTo>
                  <a:lnTo>
                    <a:pt x="148107" y="0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28" y="29616"/>
                  </a:lnTo>
                  <a:lnTo>
                    <a:pt x="162928" y="14808"/>
                  </a:lnTo>
                  <a:lnTo>
                    <a:pt x="177736" y="14808"/>
                  </a:lnTo>
                  <a:lnTo>
                    <a:pt x="177736" y="0"/>
                  </a:lnTo>
                  <a:close/>
                </a:path>
                <a:path w="903605" h="59689">
                  <a:moveTo>
                    <a:pt x="192532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62928" y="29616"/>
                  </a:lnTo>
                  <a:lnTo>
                    <a:pt x="162928" y="44424"/>
                  </a:lnTo>
                  <a:lnTo>
                    <a:pt x="162928" y="59245"/>
                  </a:lnTo>
                  <a:lnTo>
                    <a:pt x="177736" y="59245"/>
                  </a:lnTo>
                  <a:lnTo>
                    <a:pt x="177736" y="44424"/>
                  </a:lnTo>
                  <a:lnTo>
                    <a:pt x="192532" y="44424"/>
                  </a:lnTo>
                  <a:lnTo>
                    <a:pt x="192532" y="29616"/>
                  </a:lnTo>
                  <a:lnTo>
                    <a:pt x="192532" y="14808"/>
                  </a:lnTo>
                  <a:close/>
                </a:path>
                <a:path w="903605" h="59689">
                  <a:moveTo>
                    <a:pt x="236982" y="29616"/>
                  </a:moveTo>
                  <a:lnTo>
                    <a:pt x="222161" y="29616"/>
                  </a:lnTo>
                  <a:lnTo>
                    <a:pt x="222161" y="14808"/>
                  </a:lnTo>
                  <a:lnTo>
                    <a:pt x="207365" y="14808"/>
                  </a:lnTo>
                  <a:lnTo>
                    <a:pt x="207365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36982" y="44424"/>
                  </a:lnTo>
                  <a:lnTo>
                    <a:pt x="236982" y="29616"/>
                  </a:lnTo>
                  <a:close/>
                </a:path>
                <a:path w="903605" h="59689">
                  <a:moveTo>
                    <a:pt x="236982" y="0"/>
                  </a:moveTo>
                  <a:lnTo>
                    <a:pt x="222161" y="0"/>
                  </a:lnTo>
                  <a:lnTo>
                    <a:pt x="222161" y="14808"/>
                  </a:lnTo>
                  <a:lnTo>
                    <a:pt x="236982" y="14808"/>
                  </a:lnTo>
                  <a:lnTo>
                    <a:pt x="236982" y="0"/>
                  </a:lnTo>
                  <a:close/>
                </a:path>
                <a:path w="903605" h="59689">
                  <a:moveTo>
                    <a:pt x="251790" y="14808"/>
                  </a:moveTo>
                  <a:lnTo>
                    <a:pt x="236982" y="14808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903605" h="59689">
                  <a:moveTo>
                    <a:pt x="281406" y="14808"/>
                  </a:moveTo>
                  <a:lnTo>
                    <a:pt x="266598" y="14808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903605" h="59689">
                  <a:moveTo>
                    <a:pt x="311035" y="14808"/>
                  </a:moveTo>
                  <a:lnTo>
                    <a:pt x="296227" y="14808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11035" y="14808"/>
                  </a:lnTo>
                  <a:close/>
                </a:path>
                <a:path w="903605" h="59689">
                  <a:moveTo>
                    <a:pt x="340652" y="0"/>
                  </a:moveTo>
                  <a:lnTo>
                    <a:pt x="325843" y="0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11035" y="29616"/>
                  </a:lnTo>
                  <a:lnTo>
                    <a:pt x="311035" y="44424"/>
                  </a:lnTo>
                  <a:lnTo>
                    <a:pt x="325856" y="44424"/>
                  </a:lnTo>
                  <a:lnTo>
                    <a:pt x="325856" y="29616"/>
                  </a:lnTo>
                  <a:lnTo>
                    <a:pt x="340652" y="29616"/>
                  </a:lnTo>
                  <a:lnTo>
                    <a:pt x="340652" y="14808"/>
                  </a:lnTo>
                  <a:lnTo>
                    <a:pt x="340652" y="0"/>
                  </a:lnTo>
                  <a:close/>
                </a:path>
                <a:path w="903605" h="59689">
                  <a:moveTo>
                    <a:pt x="399884" y="0"/>
                  </a:moveTo>
                  <a:lnTo>
                    <a:pt x="385102" y="0"/>
                  </a:lnTo>
                  <a:lnTo>
                    <a:pt x="370281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55473" y="29616"/>
                  </a:lnTo>
                  <a:lnTo>
                    <a:pt x="355473" y="44424"/>
                  </a:lnTo>
                  <a:lnTo>
                    <a:pt x="370281" y="44424"/>
                  </a:lnTo>
                  <a:lnTo>
                    <a:pt x="370281" y="29616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903605" h="59689">
                  <a:moveTo>
                    <a:pt x="429526" y="14808"/>
                  </a:moveTo>
                  <a:lnTo>
                    <a:pt x="414718" y="14808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29526" y="14808"/>
                  </a:lnTo>
                  <a:close/>
                </a:path>
                <a:path w="903605" h="59689">
                  <a:moveTo>
                    <a:pt x="459143" y="14808"/>
                  </a:moveTo>
                  <a:lnTo>
                    <a:pt x="444347" y="14808"/>
                  </a:ln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29526" y="44424"/>
                  </a:lnTo>
                  <a:lnTo>
                    <a:pt x="444347" y="44424"/>
                  </a:lnTo>
                  <a:lnTo>
                    <a:pt x="444347" y="29616"/>
                  </a:lnTo>
                  <a:lnTo>
                    <a:pt x="459143" y="29616"/>
                  </a:lnTo>
                  <a:lnTo>
                    <a:pt x="459143" y="14808"/>
                  </a:lnTo>
                  <a:close/>
                </a:path>
                <a:path w="903605" h="59689">
                  <a:moveTo>
                    <a:pt x="488772" y="0"/>
                  </a:moveTo>
                  <a:lnTo>
                    <a:pt x="473964" y="0"/>
                  </a:lnTo>
                  <a:lnTo>
                    <a:pt x="473964" y="14808"/>
                  </a:lnTo>
                  <a:lnTo>
                    <a:pt x="473964" y="29616"/>
                  </a:lnTo>
                  <a:lnTo>
                    <a:pt x="459143" y="29616"/>
                  </a:lnTo>
                  <a:lnTo>
                    <a:pt x="459143" y="44424"/>
                  </a:lnTo>
                  <a:lnTo>
                    <a:pt x="473964" y="44424"/>
                  </a:lnTo>
                  <a:lnTo>
                    <a:pt x="488772" y="44424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903605" h="59689">
                  <a:moveTo>
                    <a:pt x="518388" y="14808"/>
                  </a:moveTo>
                  <a:lnTo>
                    <a:pt x="503580" y="14808"/>
                  </a:lnTo>
                  <a:lnTo>
                    <a:pt x="503580" y="29616"/>
                  </a:lnTo>
                  <a:lnTo>
                    <a:pt x="518388" y="29616"/>
                  </a:lnTo>
                  <a:lnTo>
                    <a:pt x="518388" y="14808"/>
                  </a:lnTo>
                  <a:close/>
                </a:path>
                <a:path w="903605" h="59689">
                  <a:moveTo>
                    <a:pt x="592429" y="29616"/>
                  </a:moveTo>
                  <a:lnTo>
                    <a:pt x="577646" y="29616"/>
                  </a:lnTo>
                  <a:lnTo>
                    <a:pt x="577646" y="14808"/>
                  </a:lnTo>
                  <a:lnTo>
                    <a:pt x="577646" y="0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33196" y="44424"/>
                  </a:lnTo>
                  <a:lnTo>
                    <a:pt x="548017" y="44424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44424"/>
                  </a:lnTo>
                  <a:lnTo>
                    <a:pt x="592429" y="44424"/>
                  </a:lnTo>
                  <a:lnTo>
                    <a:pt x="592429" y="29616"/>
                  </a:lnTo>
                  <a:close/>
                </a:path>
                <a:path w="903605" h="59689">
                  <a:moveTo>
                    <a:pt x="622071" y="29616"/>
                  </a:moveTo>
                  <a:lnTo>
                    <a:pt x="607263" y="29616"/>
                  </a:lnTo>
                  <a:lnTo>
                    <a:pt x="607263" y="14808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592442" y="44424"/>
                  </a:lnTo>
                  <a:lnTo>
                    <a:pt x="607263" y="44424"/>
                  </a:lnTo>
                  <a:lnTo>
                    <a:pt x="622071" y="44424"/>
                  </a:lnTo>
                  <a:lnTo>
                    <a:pt x="622071" y="29616"/>
                  </a:lnTo>
                  <a:close/>
                </a:path>
                <a:path w="903605" h="59689">
                  <a:moveTo>
                    <a:pt x="622071" y="0"/>
                  </a:moveTo>
                  <a:lnTo>
                    <a:pt x="607263" y="0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903605" h="59689">
                  <a:moveTo>
                    <a:pt x="636892" y="14808"/>
                  </a:moveTo>
                  <a:lnTo>
                    <a:pt x="622071" y="14808"/>
                  </a:lnTo>
                  <a:lnTo>
                    <a:pt x="622071" y="29616"/>
                  </a:lnTo>
                  <a:lnTo>
                    <a:pt x="636892" y="29616"/>
                  </a:lnTo>
                  <a:lnTo>
                    <a:pt x="636892" y="14808"/>
                  </a:lnTo>
                  <a:close/>
                </a:path>
                <a:path w="903605" h="59689">
                  <a:moveTo>
                    <a:pt x="666508" y="14808"/>
                  </a:moveTo>
                  <a:lnTo>
                    <a:pt x="651687" y="14808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903605" h="59689">
                  <a:moveTo>
                    <a:pt x="710933" y="29616"/>
                  </a:moveTo>
                  <a:lnTo>
                    <a:pt x="696137" y="29616"/>
                  </a:lnTo>
                  <a:lnTo>
                    <a:pt x="696137" y="14808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44424"/>
                  </a:lnTo>
                  <a:lnTo>
                    <a:pt x="710933" y="44424"/>
                  </a:lnTo>
                  <a:lnTo>
                    <a:pt x="710933" y="29616"/>
                  </a:lnTo>
                  <a:close/>
                </a:path>
                <a:path w="903605" h="59689">
                  <a:moveTo>
                    <a:pt x="740562" y="29616"/>
                  </a:moveTo>
                  <a:lnTo>
                    <a:pt x="725754" y="29616"/>
                  </a:lnTo>
                  <a:lnTo>
                    <a:pt x="725754" y="44424"/>
                  </a:lnTo>
                  <a:lnTo>
                    <a:pt x="740562" y="44424"/>
                  </a:lnTo>
                  <a:lnTo>
                    <a:pt x="740562" y="29616"/>
                  </a:lnTo>
                  <a:close/>
                </a:path>
                <a:path w="903605" h="59689">
                  <a:moveTo>
                    <a:pt x="740562" y="0"/>
                  </a:moveTo>
                  <a:lnTo>
                    <a:pt x="725754" y="0"/>
                  </a:lnTo>
                  <a:lnTo>
                    <a:pt x="710933" y="0"/>
                  </a:lnTo>
                  <a:lnTo>
                    <a:pt x="710933" y="14808"/>
                  </a:lnTo>
                  <a:lnTo>
                    <a:pt x="710933" y="29616"/>
                  </a:lnTo>
                  <a:lnTo>
                    <a:pt x="725754" y="29616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903605" h="59689">
                  <a:moveTo>
                    <a:pt x="755383" y="14808"/>
                  </a:moveTo>
                  <a:lnTo>
                    <a:pt x="740562" y="14808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903605" h="59689">
                  <a:moveTo>
                    <a:pt x="770191" y="29616"/>
                  </a:moveTo>
                  <a:lnTo>
                    <a:pt x="755383" y="29616"/>
                  </a:lnTo>
                  <a:lnTo>
                    <a:pt x="755383" y="44424"/>
                  </a:lnTo>
                  <a:lnTo>
                    <a:pt x="770191" y="44424"/>
                  </a:lnTo>
                  <a:lnTo>
                    <a:pt x="770191" y="29616"/>
                  </a:lnTo>
                  <a:close/>
                </a:path>
                <a:path w="903605" h="59689">
                  <a:moveTo>
                    <a:pt x="770191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903605" h="59689">
                  <a:moveTo>
                    <a:pt x="785012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85012" y="14808"/>
                  </a:lnTo>
                  <a:close/>
                </a:path>
                <a:path w="903605" h="59689">
                  <a:moveTo>
                    <a:pt x="829437" y="29616"/>
                  </a:moveTo>
                  <a:lnTo>
                    <a:pt x="814628" y="29616"/>
                  </a:lnTo>
                  <a:lnTo>
                    <a:pt x="814628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799807" y="44424"/>
                  </a:lnTo>
                  <a:lnTo>
                    <a:pt x="814628" y="44424"/>
                  </a:lnTo>
                  <a:lnTo>
                    <a:pt x="829437" y="44424"/>
                  </a:lnTo>
                  <a:lnTo>
                    <a:pt x="829437" y="29616"/>
                  </a:lnTo>
                  <a:close/>
                </a:path>
                <a:path w="903605" h="59689">
                  <a:moveTo>
                    <a:pt x="844245" y="14808"/>
                  </a:move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903605" h="59689">
                  <a:moveTo>
                    <a:pt x="873861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59053" y="29616"/>
                  </a:lnTo>
                  <a:lnTo>
                    <a:pt x="873861" y="29616"/>
                  </a:lnTo>
                  <a:lnTo>
                    <a:pt x="873861" y="14808"/>
                  </a:lnTo>
                  <a:lnTo>
                    <a:pt x="873861" y="0"/>
                  </a:lnTo>
                  <a:close/>
                </a:path>
                <a:path w="903605" h="59689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29616"/>
                  </a:lnTo>
                  <a:lnTo>
                    <a:pt x="888682" y="44424"/>
                  </a:lnTo>
                  <a:lnTo>
                    <a:pt x="903490" y="44424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9336" y="4852365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74066" y="29629"/>
                  </a:lnTo>
                  <a:lnTo>
                    <a:pt x="74066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07744" h="44450">
                  <a:moveTo>
                    <a:pt x="133311" y="14820"/>
                  </a:moveTo>
                  <a:lnTo>
                    <a:pt x="118491" y="14820"/>
                  </a:lnTo>
                  <a:lnTo>
                    <a:pt x="118491" y="29629"/>
                  </a:lnTo>
                  <a:lnTo>
                    <a:pt x="133311" y="29629"/>
                  </a:lnTo>
                  <a:lnTo>
                    <a:pt x="133311" y="14820"/>
                  </a:lnTo>
                  <a:close/>
                </a:path>
                <a:path w="1007744" h="44450">
                  <a:moveTo>
                    <a:pt x="162928" y="14820"/>
                  </a:moveTo>
                  <a:lnTo>
                    <a:pt x="148107" y="14820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62928" y="14820"/>
                  </a:lnTo>
                  <a:close/>
                </a:path>
                <a:path w="1007744" h="44450">
                  <a:moveTo>
                    <a:pt x="192532" y="29629"/>
                  </a:moveTo>
                  <a:lnTo>
                    <a:pt x="177736" y="29629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close/>
                </a:path>
                <a:path w="1007744" h="44450">
                  <a:moveTo>
                    <a:pt x="192532" y="0"/>
                  </a:moveTo>
                  <a:lnTo>
                    <a:pt x="177736" y="0"/>
                  </a:lnTo>
                  <a:lnTo>
                    <a:pt x="162928" y="0"/>
                  </a:lnTo>
                  <a:lnTo>
                    <a:pt x="162928" y="14820"/>
                  </a:lnTo>
                  <a:lnTo>
                    <a:pt x="177736" y="14820"/>
                  </a:lnTo>
                  <a:lnTo>
                    <a:pt x="192532" y="14820"/>
                  </a:lnTo>
                  <a:lnTo>
                    <a:pt x="192532" y="0"/>
                  </a:lnTo>
                  <a:close/>
                </a:path>
                <a:path w="1007744" h="44450">
                  <a:moveTo>
                    <a:pt x="207365" y="14820"/>
                  </a:moveTo>
                  <a:lnTo>
                    <a:pt x="192544" y="14820"/>
                  </a:lnTo>
                  <a:lnTo>
                    <a:pt x="192544" y="29629"/>
                  </a:lnTo>
                  <a:lnTo>
                    <a:pt x="207365" y="29629"/>
                  </a:lnTo>
                  <a:lnTo>
                    <a:pt x="207365" y="14820"/>
                  </a:lnTo>
                  <a:close/>
                </a:path>
                <a:path w="1007744" h="44450">
                  <a:moveTo>
                    <a:pt x="296227" y="14820"/>
                  </a:moveTo>
                  <a:lnTo>
                    <a:pt x="281406" y="14820"/>
                  </a:lnTo>
                  <a:lnTo>
                    <a:pt x="266611" y="14820"/>
                  </a:lnTo>
                  <a:lnTo>
                    <a:pt x="266611" y="0"/>
                  </a:lnTo>
                  <a:lnTo>
                    <a:pt x="251790" y="0"/>
                  </a:lnTo>
                  <a:lnTo>
                    <a:pt x="251790" y="14820"/>
                  </a:lnTo>
                  <a:lnTo>
                    <a:pt x="251790" y="29629"/>
                  </a:lnTo>
                  <a:lnTo>
                    <a:pt x="236982" y="29629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29"/>
                  </a:lnTo>
                  <a:lnTo>
                    <a:pt x="281406" y="29629"/>
                  </a:lnTo>
                  <a:lnTo>
                    <a:pt x="296227" y="29629"/>
                  </a:lnTo>
                  <a:lnTo>
                    <a:pt x="296227" y="14820"/>
                  </a:lnTo>
                  <a:close/>
                </a:path>
                <a:path w="1007744" h="44450">
                  <a:moveTo>
                    <a:pt x="355473" y="0"/>
                  </a:moveTo>
                  <a:lnTo>
                    <a:pt x="340652" y="0"/>
                  </a:lnTo>
                  <a:lnTo>
                    <a:pt x="325856" y="0"/>
                  </a:lnTo>
                  <a:lnTo>
                    <a:pt x="311035" y="0"/>
                  </a:lnTo>
                  <a:lnTo>
                    <a:pt x="311035" y="14820"/>
                  </a:lnTo>
                  <a:lnTo>
                    <a:pt x="311035" y="29629"/>
                  </a:lnTo>
                  <a:lnTo>
                    <a:pt x="325856" y="29629"/>
                  </a:lnTo>
                  <a:lnTo>
                    <a:pt x="325856" y="14820"/>
                  </a:lnTo>
                  <a:lnTo>
                    <a:pt x="340652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1007744" h="44450">
                  <a:moveTo>
                    <a:pt x="399884" y="0"/>
                  </a:moveTo>
                  <a:lnTo>
                    <a:pt x="385102" y="0"/>
                  </a:lnTo>
                  <a:lnTo>
                    <a:pt x="370281" y="0"/>
                  </a:lnTo>
                  <a:lnTo>
                    <a:pt x="370281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47" y="29629"/>
                  </a:lnTo>
                  <a:lnTo>
                    <a:pt x="444347" y="14820"/>
                  </a:lnTo>
                  <a:lnTo>
                    <a:pt x="459143" y="14820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62825" y="0"/>
                  </a:moveTo>
                  <a:lnTo>
                    <a:pt x="562825" y="0"/>
                  </a:lnTo>
                  <a:lnTo>
                    <a:pt x="473964" y="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48017" y="29629"/>
                  </a:lnTo>
                  <a:lnTo>
                    <a:pt x="548017" y="14820"/>
                  </a:lnTo>
                  <a:lnTo>
                    <a:pt x="562825" y="14820"/>
                  </a:lnTo>
                  <a:lnTo>
                    <a:pt x="562825" y="0"/>
                  </a:lnTo>
                  <a:close/>
                </a:path>
                <a:path w="1007744" h="44450">
                  <a:moveTo>
                    <a:pt x="666508" y="14820"/>
                  </a:moveTo>
                  <a:lnTo>
                    <a:pt x="651687" y="14820"/>
                  </a:lnTo>
                  <a:lnTo>
                    <a:pt x="651687" y="0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07263" y="0"/>
                  </a:lnTo>
                  <a:lnTo>
                    <a:pt x="607263" y="14820"/>
                  </a:lnTo>
                  <a:lnTo>
                    <a:pt x="592442" y="14820"/>
                  </a:lnTo>
                  <a:lnTo>
                    <a:pt x="592442" y="29629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66508" y="29629"/>
                  </a:lnTo>
                  <a:lnTo>
                    <a:pt x="666508" y="14820"/>
                  </a:lnTo>
                  <a:close/>
                </a:path>
                <a:path w="1007744" h="44450">
                  <a:moveTo>
                    <a:pt x="681316" y="0"/>
                  </a:moveTo>
                  <a:lnTo>
                    <a:pt x="666508" y="0"/>
                  </a:lnTo>
                  <a:lnTo>
                    <a:pt x="666508" y="14820"/>
                  </a:lnTo>
                  <a:lnTo>
                    <a:pt x="681316" y="14820"/>
                  </a:lnTo>
                  <a:lnTo>
                    <a:pt x="681316" y="0"/>
                  </a:lnTo>
                  <a:close/>
                </a:path>
                <a:path w="1007744" h="44450">
                  <a:moveTo>
                    <a:pt x="755383" y="14820"/>
                  </a:moveTo>
                  <a:lnTo>
                    <a:pt x="740562" y="14820"/>
                  </a:lnTo>
                  <a:lnTo>
                    <a:pt x="740562" y="0"/>
                  </a:lnTo>
                  <a:lnTo>
                    <a:pt x="725754" y="0"/>
                  </a:lnTo>
                  <a:lnTo>
                    <a:pt x="710933" y="0"/>
                  </a:lnTo>
                  <a:lnTo>
                    <a:pt x="710933" y="1482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1007744" h="44450">
                  <a:moveTo>
                    <a:pt x="785012" y="0"/>
                  </a:moveTo>
                  <a:lnTo>
                    <a:pt x="770191" y="0"/>
                  </a:lnTo>
                  <a:lnTo>
                    <a:pt x="770191" y="14820"/>
                  </a:lnTo>
                  <a:lnTo>
                    <a:pt x="785012" y="14820"/>
                  </a:lnTo>
                  <a:lnTo>
                    <a:pt x="785012" y="0"/>
                  </a:lnTo>
                  <a:close/>
                </a:path>
                <a:path w="1007744" h="44450">
                  <a:moveTo>
                    <a:pt x="859066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814628" y="29629"/>
                  </a:lnTo>
                  <a:lnTo>
                    <a:pt x="814628" y="14820"/>
                  </a:lnTo>
                  <a:lnTo>
                    <a:pt x="829437" y="14820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59066" y="29629"/>
                  </a:lnTo>
                  <a:lnTo>
                    <a:pt x="859066" y="14820"/>
                  </a:lnTo>
                  <a:lnTo>
                    <a:pt x="859066" y="0"/>
                  </a:lnTo>
                  <a:close/>
                </a:path>
                <a:path w="1007744" h="44450">
                  <a:moveTo>
                    <a:pt x="888682" y="0"/>
                  </a:moveTo>
                  <a:lnTo>
                    <a:pt x="873861" y="0"/>
                  </a:lnTo>
                  <a:lnTo>
                    <a:pt x="873861" y="14820"/>
                  </a:lnTo>
                  <a:lnTo>
                    <a:pt x="888682" y="14820"/>
                  </a:lnTo>
                  <a:lnTo>
                    <a:pt x="888682" y="0"/>
                  </a:lnTo>
                  <a:close/>
                </a:path>
                <a:path w="1007744" h="44450">
                  <a:moveTo>
                    <a:pt x="933107" y="0"/>
                  </a:moveTo>
                  <a:lnTo>
                    <a:pt x="918311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888682" y="14820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311" y="29629"/>
                  </a:lnTo>
                  <a:lnTo>
                    <a:pt x="918311" y="14820"/>
                  </a:lnTo>
                  <a:lnTo>
                    <a:pt x="933107" y="14820"/>
                  </a:lnTo>
                  <a:lnTo>
                    <a:pt x="933107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52" y="0"/>
                  </a:lnTo>
                  <a:lnTo>
                    <a:pt x="977557" y="0"/>
                  </a:lnTo>
                  <a:lnTo>
                    <a:pt x="962736" y="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77544" y="29629"/>
                  </a:lnTo>
                  <a:lnTo>
                    <a:pt x="992352" y="29629"/>
                  </a:lnTo>
                  <a:lnTo>
                    <a:pt x="992352" y="14820"/>
                  </a:lnTo>
                  <a:lnTo>
                    <a:pt x="1007173" y="14820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99336" y="488199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14820" y="29616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18491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133311" y="44437"/>
                  </a:lnTo>
                  <a:lnTo>
                    <a:pt x="133311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92532" y="14808"/>
                  </a:moveTo>
                  <a:lnTo>
                    <a:pt x="177736" y="14808"/>
                  </a:lnTo>
                  <a:lnTo>
                    <a:pt x="162928" y="14808"/>
                  </a:lnTo>
                  <a:lnTo>
                    <a:pt x="162928" y="29616"/>
                  </a:lnTo>
                  <a:lnTo>
                    <a:pt x="177736" y="29616"/>
                  </a:lnTo>
                  <a:lnTo>
                    <a:pt x="192532" y="29616"/>
                  </a:lnTo>
                  <a:lnTo>
                    <a:pt x="192532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82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11035" y="0"/>
                  </a:moveTo>
                  <a:lnTo>
                    <a:pt x="311035" y="0"/>
                  </a:lnTo>
                  <a:lnTo>
                    <a:pt x="251790" y="0"/>
                  </a:lnTo>
                  <a:lnTo>
                    <a:pt x="251790" y="14808"/>
                  </a:lnTo>
                  <a:lnTo>
                    <a:pt x="266598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96227" y="29616"/>
                  </a:lnTo>
                  <a:lnTo>
                    <a:pt x="296227" y="14808"/>
                  </a:lnTo>
                  <a:lnTo>
                    <a:pt x="311035" y="14808"/>
                  </a:lnTo>
                  <a:lnTo>
                    <a:pt x="311035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99884" y="0"/>
                  </a:lnTo>
                  <a:lnTo>
                    <a:pt x="340652" y="0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55473" y="29616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533196" y="0"/>
                  </a:moveTo>
                  <a:lnTo>
                    <a:pt x="518388" y="0"/>
                  </a:lnTo>
                  <a:lnTo>
                    <a:pt x="503593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77634" y="29616"/>
                  </a:lnTo>
                  <a:lnTo>
                    <a:pt x="592429" y="29616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66508" y="14808"/>
                  </a:moveTo>
                  <a:lnTo>
                    <a:pt x="651687" y="14808"/>
                  </a:lnTo>
                  <a:lnTo>
                    <a:pt x="651687" y="0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07263" y="0"/>
                  </a:lnTo>
                  <a:lnTo>
                    <a:pt x="592442" y="0"/>
                  </a:lnTo>
                  <a:lnTo>
                    <a:pt x="592442" y="14808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33" y="0"/>
                  </a:lnTo>
                  <a:lnTo>
                    <a:pt x="696125" y="0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99807" y="0"/>
                  </a:moveTo>
                  <a:lnTo>
                    <a:pt x="799807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70191" y="14808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799807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18311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22350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33107" y="14808"/>
                  </a:lnTo>
                  <a:lnTo>
                    <a:pt x="933107" y="29616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62736" y="14808"/>
                  </a:lnTo>
                  <a:close/>
                </a:path>
                <a:path w="1022350" h="44450">
                  <a:moveTo>
                    <a:pt x="1007173" y="0"/>
                  </a:moveTo>
                  <a:lnTo>
                    <a:pt x="992352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92352" y="14808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  <a:path w="1022350" h="44450">
                  <a:moveTo>
                    <a:pt x="1021981" y="14808"/>
                  </a:move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9336" y="491161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29629"/>
                  </a:moveTo>
                  <a:lnTo>
                    <a:pt x="44437" y="29629"/>
                  </a:lnTo>
                  <a:lnTo>
                    <a:pt x="44437" y="14820"/>
                  </a:lnTo>
                  <a:lnTo>
                    <a:pt x="29616" y="14820"/>
                  </a:lnTo>
                  <a:lnTo>
                    <a:pt x="14808" y="14820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61" y="29629"/>
                  </a:move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29"/>
                  </a:lnTo>
                  <a:close/>
                </a:path>
                <a:path w="1022350" h="44450">
                  <a:moveTo>
                    <a:pt x="148107" y="0"/>
                  </a:moveTo>
                  <a:lnTo>
                    <a:pt x="133311" y="0"/>
                  </a:lnTo>
                  <a:lnTo>
                    <a:pt x="118491" y="0"/>
                  </a:lnTo>
                  <a:lnTo>
                    <a:pt x="118491" y="14820"/>
                  </a:lnTo>
                  <a:lnTo>
                    <a:pt x="103682" y="14820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33311" y="29629"/>
                  </a:lnTo>
                  <a:lnTo>
                    <a:pt x="133311" y="14820"/>
                  </a:lnTo>
                  <a:lnTo>
                    <a:pt x="148107" y="14820"/>
                  </a:lnTo>
                  <a:lnTo>
                    <a:pt x="148107" y="0"/>
                  </a:lnTo>
                  <a:close/>
                </a:path>
                <a:path w="1022350" h="44450">
                  <a:moveTo>
                    <a:pt x="177736" y="0"/>
                  </a:moveTo>
                  <a:lnTo>
                    <a:pt x="162928" y="0"/>
                  </a:lnTo>
                  <a:lnTo>
                    <a:pt x="162928" y="14820"/>
                  </a:lnTo>
                  <a:lnTo>
                    <a:pt x="148107" y="14820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77736" y="29629"/>
                  </a:lnTo>
                  <a:lnTo>
                    <a:pt x="177736" y="14820"/>
                  </a:lnTo>
                  <a:lnTo>
                    <a:pt x="177736" y="0"/>
                  </a:lnTo>
                  <a:close/>
                </a:path>
                <a:path w="1022350" h="44450">
                  <a:moveTo>
                    <a:pt x="281406" y="0"/>
                  </a:moveTo>
                  <a:lnTo>
                    <a:pt x="266598" y="0"/>
                  </a:lnTo>
                  <a:lnTo>
                    <a:pt x="266598" y="14820"/>
                  </a:lnTo>
                  <a:lnTo>
                    <a:pt x="251790" y="14820"/>
                  </a:lnTo>
                  <a:lnTo>
                    <a:pt x="251790" y="0"/>
                  </a:lnTo>
                  <a:lnTo>
                    <a:pt x="236982" y="0"/>
                  </a:lnTo>
                  <a:lnTo>
                    <a:pt x="236982" y="14820"/>
                  </a:lnTo>
                  <a:lnTo>
                    <a:pt x="222161" y="14820"/>
                  </a:lnTo>
                  <a:lnTo>
                    <a:pt x="222161" y="0"/>
                  </a:lnTo>
                  <a:lnTo>
                    <a:pt x="207365" y="0"/>
                  </a:lnTo>
                  <a:lnTo>
                    <a:pt x="192544" y="0"/>
                  </a:lnTo>
                  <a:lnTo>
                    <a:pt x="192544" y="14820"/>
                  </a:lnTo>
                  <a:lnTo>
                    <a:pt x="192544" y="29629"/>
                  </a:lnTo>
                  <a:lnTo>
                    <a:pt x="281406" y="29629"/>
                  </a:lnTo>
                  <a:lnTo>
                    <a:pt x="281406" y="14820"/>
                  </a:lnTo>
                  <a:lnTo>
                    <a:pt x="281406" y="0"/>
                  </a:lnTo>
                  <a:close/>
                </a:path>
                <a:path w="1022350" h="44450">
                  <a:moveTo>
                    <a:pt x="325856" y="0"/>
                  </a:moveTo>
                  <a:lnTo>
                    <a:pt x="311035" y="0"/>
                  </a:lnTo>
                  <a:lnTo>
                    <a:pt x="296227" y="0"/>
                  </a:lnTo>
                  <a:lnTo>
                    <a:pt x="296227" y="14820"/>
                  </a:lnTo>
                  <a:lnTo>
                    <a:pt x="311035" y="14820"/>
                  </a:lnTo>
                  <a:lnTo>
                    <a:pt x="325856" y="14820"/>
                  </a:lnTo>
                  <a:lnTo>
                    <a:pt x="325856" y="0"/>
                  </a:lnTo>
                  <a:close/>
                </a:path>
                <a:path w="1022350" h="44450">
                  <a:moveTo>
                    <a:pt x="355473" y="0"/>
                  </a:moveTo>
                  <a:lnTo>
                    <a:pt x="340652" y="0"/>
                  </a:lnTo>
                  <a:lnTo>
                    <a:pt x="340652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1022350" h="44450">
                  <a:moveTo>
                    <a:pt x="370281" y="14820"/>
                  </a:moveTo>
                  <a:lnTo>
                    <a:pt x="355473" y="14820"/>
                  </a:lnTo>
                  <a:lnTo>
                    <a:pt x="355473" y="29629"/>
                  </a:lnTo>
                  <a:lnTo>
                    <a:pt x="370281" y="29629"/>
                  </a:lnTo>
                  <a:lnTo>
                    <a:pt x="370281" y="1482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102" y="0"/>
                  </a:lnTo>
                  <a:lnTo>
                    <a:pt x="370281" y="0"/>
                  </a:lnTo>
                  <a:lnTo>
                    <a:pt x="370281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14718" y="0"/>
                  </a:moveTo>
                  <a:lnTo>
                    <a:pt x="399897" y="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lnTo>
                    <a:pt x="414718" y="0"/>
                  </a:lnTo>
                  <a:close/>
                </a:path>
                <a:path w="1022350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20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lnTo>
                    <a:pt x="459143" y="0"/>
                  </a:lnTo>
                  <a:close/>
                </a:path>
                <a:path w="1022350" h="44450">
                  <a:moveTo>
                    <a:pt x="488772" y="14820"/>
                  </a:moveTo>
                  <a:lnTo>
                    <a:pt x="473964" y="14820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488772" y="1482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77646" y="0"/>
                  </a:moveTo>
                  <a:lnTo>
                    <a:pt x="562825" y="0"/>
                  </a:lnTo>
                  <a:lnTo>
                    <a:pt x="548017" y="0"/>
                  </a:lnTo>
                  <a:lnTo>
                    <a:pt x="548017" y="14820"/>
                  </a:lnTo>
                  <a:lnTo>
                    <a:pt x="533196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77646" y="29629"/>
                  </a:lnTo>
                  <a:lnTo>
                    <a:pt x="577646" y="14820"/>
                  </a:lnTo>
                  <a:lnTo>
                    <a:pt x="577646" y="0"/>
                  </a:lnTo>
                  <a:close/>
                </a:path>
                <a:path w="1022350" h="44450">
                  <a:moveTo>
                    <a:pt x="607263" y="14820"/>
                  </a:moveTo>
                  <a:lnTo>
                    <a:pt x="592442" y="14820"/>
                  </a:lnTo>
                  <a:lnTo>
                    <a:pt x="592442" y="29629"/>
                  </a:lnTo>
                  <a:lnTo>
                    <a:pt x="607263" y="29629"/>
                  </a:lnTo>
                  <a:lnTo>
                    <a:pt x="607263" y="1482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70191" y="0"/>
                  </a:lnTo>
                  <a:lnTo>
                    <a:pt x="636879" y="0"/>
                  </a:lnTo>
                  <a:lnTo>
                    <a:pt x="636879" y="14820"/>
                  </a:lnTo>
                  <a:lnTo>
                    <a:pt x="622071" y="14820"/>
                  </a:lnTo>
                  <a:lnTo>
                    <a:pt x="622071" y="29629"/>
                  </a:lnTo>
                  <a:lnTo>
                    <a:pt x="636892" y="29629"/>
                  </a:lnTo>
                  <a:lnTo>
                    <a:pt x="636892" y="14820"/>
                  </a:lnTo>
                  <a:lnTo>
                    <a:pt x="651687" y="14820"/>
                  </a:lnTo>
                  <a:lnTo>
                    <a:pt x="666508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37" y="29629"/>
                  </a:lnTo>
                  <a:lnTo>
                    <a:pt x="696137" y="14820"/>
                  </a:lnTo>
                  <a:lnTo>
                    <a:pt x="710933" y="14820"/>
                  </a:lnTo>
                  <a:lnTo>
                    <a:pt x="725754" y="14820"/>
                  </a:lnTo>
                  <a:lnTo>
                    <a:pt x="740562" y="14820"/>
                  </a:lnTo>
                  <a:lnTo>
                    <a:pt x="755383" y="14820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84999" y="0"/>
                  </a:lnTo>
                  <a:lnTo>
                    <a:pt x="784999" y="14820"/>
                  </a:lnTo>
                  <a:lnTo>
                    <a:pt x="799807" y="14820"/>
                  </a:lnTo>
                  <a:lnTo>
                    <a:pt x="814628" y="14820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29437" y="14820"/>
                  </a:moveTo>
                  <a:lnTo>
                    <a:pt x="814628" y="14820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2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20"/>
                  </a:lnTo>
                  <a:lnTo>
                    <a:pt x="844245" y="14820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903490" y="14820"/>
                  </a:moveTo>
                  <a:lnTo>
                    <a:pt x="888682" y="14820"/>
                  </a:lnTo>
                  <a:lnTo>
                    <a:pt x="888682" y="0"/>
                  </a:lnTo>
                  <a:lnTo>
                    <a:pt x="873861" y="0"/>
                  </a:lnTo>
                  <a:lnTo>
                    <a:pt x="859053" y="0"/>
                  </a:lnTo>
                  <a:lnTo>
                    <a:pt x="859053" y="14820"/>
                  </a:lnTo>
                  <a:lnTo>
                    <a:pt x="873861" y="14820"/>
                  </a:lnTo>
                  <a:lnTo>
                    <a:pt x="873861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20"/>
                  </a:lnTo>
                  <a:close/>
                </a:path>
                <a:path w="1022350" h="44450">
                  <a:moveTo>
                    <a:pt x="933107" y="0"/>
                  </a:moveTo>
                  <a:lnTo>
                    <a:pt x="918311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918298" y="14820"/>
                  </a:lnTo>
                  <a:lnTo>
                    <a:pt x="918298" y="29629"/>
                  </a:lnTo>
                  <a:lnTo>
                    <a:pt x="933107" y="29629"/>
                  </a:lnTo>
                  <a:lnTo>
                    <a:pt x="933107" y="14820"/>
                  </a:lnTo>
                  <a:lnTo>
                    <a:pt x="933107" y="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20"/>
                  </a:lnTo>
                  <a:lnTo>
                    <a:pt x="962736" y="14820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52" y="0"/>
                  </a:lnTo>
                  <a:lnTo>
                    <a:pt x="992352" y="14820"/>
                  </a:lnTo>
                  <a:lnTo>
                    <a:pt x="992352" y="29629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20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99336" y="4941239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07744" h="44450">
                  <a:moveTo>
                    <a:pt x="59245" y="29616"/>
                  </a:moveTo>
                  <a:lnTo>
                    <a:pt x="44437" y="29616"/>
                  </a:lnTo>
                  <a:lnTo>
                    <a:pt x="44437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16"/>
                  </a:lnTo>
                  <a:close/>
                </a:path>
                <a:path w="1007744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07744" h="44450">
                  <a:moveTo>
                    <a:pt x="118491" y="0"/>
                  </a:moveTo>
                  <a:lnTo>
                    <a:pt x="103682" y="0"/>
                  </a:lnTo>
                  <a:lnTo>
                    <a:pt x="88861" y="0"/>
                  </a:lnTo>
                  <a:lnTo>
                    <a:pt x="74053" y="0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88861" y="14808"/>
                  </a:lnTo>
                  <a:lnTo>
                    <a:pt x="103682" y="14808"/>
                  </a:lnTo>
                  <a:lnTo>
                    <a:pt x="118491" y="14808"/>
                  </a:lnTo>
                  <a:lnTo>
                    <a:pt x="118491" y="0"/>
                  </a:lnTo>
                  <a:close/>
                </a:path>
                <a:path w="1007744" h="44450">
                  <a:moveTo>
                    <a:pt x="162928" y="0"/>
                  </a:moveTo>
                  <a:lnTo>
                    <a:pt x="148107" y="0"/>
                  </a:lnTo>
                  <a:lnTo>
                    <a:pt x="133299" y="0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311" y="44437"/>
                  </a:lnTo>
                  <a:lnTo>
                    <a:pt x="133311" y="29616"/>
                  </a:lnTo>
                  <a:lnTo>
                    <a:pt x="133311" y="14808"/>
                  </a:lnTo>
                  <a:lnTo>
                    <a:pt x="148107" y="14808"/>
                  </a:lnTo>
                  <a:lnTo>
                    <a:pt x="162928" y="14808"/>
                  </a:lnTo>
                  <a:lnTo>
                    <a:pt x="162928" y="0"/>
                  </a:lnTo>
                  <a:close/>
                </a:path>
                <a:path w="1007744" h="44450">
                  <a:moveTo>
                    <a:pt x="192532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16"/>
                  </a:lnTo>
                  <a:lnTo>
                    <a:pt x="192532" y="14808"/>
                  </a:lnTo>
                  <a:close/>
                </a:path>
                <a:path w="1007744" h="44450">
                  <a:moveTo>
                    <a:pt x="222161" y="0"/>
                  </a:moveTo>
                  <a:lnTo>
                    <a:pt x="207352" y="0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0"/>
                  </a:lnTo>
                  <a:close/>
                </a:path>
                <a:path w="1007744" h="44450">
                  <a:moveTo>
                    <a:pt x="251790" y="14808"/>
                  </a:moveTo>
                  <a:lnTo>
                    <a:pt x="236982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07744" h="44450">
                  <a:moveTo>
                    <a:pt x="281406" y="29616"/>
                  </a:moveTo>
                  <a:lnTo>
                    <a:pt x="266598" y="29616"/>
                  </a:lnTo>
                  <a:lnTo>
                    <a:pt x="266598" y="44437"/>
                  </a:lnTo>
                  <a:lnTo>
                    <a:pt x="281406" y="44437"/>
                  </a:lnTo>
                  <a:lnTo>
                    <a:pt x="281406" y="29616"/>
                  </a:lnTo>
                  <a:close/>
                </a:path>
                <a:path w="1007744" h="44450">
                  <a:moveTo>
                    <a:pt x="311035" y="0"/>
                  </a:moveTo>
                  <a:lnTo>
                    <a:pt x="296227" y="0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11035" y="14808"/>
                  </a:lnTo>
                  <a:lnTo>
                    <a:pt x="311035" y="0"/>
                  </a:lnTo>
                  <a:close/>
                </a:path>
                <a:path w="1007744" h="44450">
                  <a:moveTo>
                    <a:pt x="385102" y="14808"/>
                  </a:moveTo>
                  <a:lnTo>
                    <a:pt x="370281" y="14808"/>
                  </a:lnTo>
                  <a:lnTo>
                    <a:pt x="355473" y="14808"/>
                  </a:lnTo>
                  <a:lnTo>
                    <a:pt x="340652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85102" y="29616"/>
                  </a:lnTo>
                  <a:lnTo>
                    <a:pt x="385102" y="14808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03593" y="0"/>
                  </a:moveTo>
                  <a:lnTo>
                    <a:pt x="488772" y="0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03593" y="29616"/>
                  </a:lnTo>
                  <a:lnTo>
                    <a:pt x="503593" y="14808"/>
                  </a:lnTo>
                  <a:lnTo>
                    <a:pt x="503593" y="0"/>
                  </a:lnTo>
                  <a:close/>
                </a:path>
                <a:path w="1007744" h="44450">
                  <a:moveTo>
                    <a:pt x="533196" y="0"/>
                  </a:moveTo>
                  <a:lnTo>
                    <a:pt x="518388" y="0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07744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62825" y="14808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46" y="29616"/>
                  </a:lnTo>
                  <a:lnTo>
                    <a:pt x="577646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07744" h="44450">
                  <a:moveTo>
                    <a:pt x="607263" y="14808"/>
                  </a:move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07263" y="14808"/>
                  </a:lnTo>
                  <a:close/>
                </a:path>
                <a:path w="1007744" h="44450">
                  <a:moveTo>
                    <a:pt x="681316" y="14808"/>
                  </a:moveTo>
                  <a:lnTo>
                    <a:pt x="666508" y="14808"/>
                  </a:lnTo>
                  <a:lnTo>
                    <a:pt x="666508" y="0"/>
                  </a:lnTo>
                  <a:lnTo>
                    <a:pt x="651687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81316" y="14808"/>
                  </a:lnTo>
                  <a:close/>
                </a:path>
                <a:path w="1007744" h="44450">
                  <a:moveTo>
                    <a:pt x="725754" y="0"/>
                  </a:moveTo>
                  <a:lnTo>
                    <a:pt x="710933" y="0"/>
                  </a:lnTo>
                  <a:lnTo>
                    <a:pt x="710933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07744" h="44450">
                  <a:moveTo>
                    <a:pt x="770191" y="0"/>
                  </a:moveTo>
                  <a:lnTo>
                    <a:pt x="755383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1007744" h="44450">
                  <a:moveTo>
                    <a:pt x="844245" y="14808"/>
                  </a:moveTo>
                  <a:lnTo>
                    <a:pt x="829437" y="14808"/>
                  </a:lnTo>
                  <a:lnTo>
                    <a:pt x="814628" y="14808"/>
                  </a:lnTo>
                  <a:lnTo>
                    <a:pt x="799807" y="14808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1007744" h="44450">
                  <a:moveTo>
                    <a:pt x="947928" y="0"/>
                  </a:moveTo>
                  <a:lnTo>
                    <a:pt x="947928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07" y="14808"/>
                  </a:lnTo>
                  <a:lnTo>
                    <a:pt x="933107" y="29616"/>
                  </a:lnTo>
                  <a:lnTo>
                    <a:pt x="947928" y="29616"/>
                  </a:lnTo>
                  <a:lnTo>
                    <a:pt x="947928" y="14808"/>
                  </a:lnTo>
                  <a:lnTo>
                    <a:pt x="947928" y="0"/>
                  </a:lnTo>
                  <a:close/>
                </a:path>
                <a:path w="1007744" h="44450">
                  <a:moveTo>
                    <a:pt x="977557" y="0"/>
                  </a:moveTo>
                  <a:lnTo>
                    <a:pt x="962736" y="0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57" y="29616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52" y="0"/>
                  </a:lnTo>
                  <a:lnTo>
                    <a:pt x="992352" y="14808"/>
                  </a:lnTo>
                  <a:lnTo>
                    <a:pt x="992352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99336" y="497085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29616" y="14820"/>
                  </a:moveTo>
                  <a:lnTo>
                    <a:pt x="14820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29616" y="29629"/>
                  </a:lnTo>
                  <a:lnTo>
                    <a:pt x="29616" y="14820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37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61" y="14820"/>
                  </a:moveTo>
                  <a:lnTo>
                    <a:pt x="74053" y="14820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20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48107" y="14820"/>
                  </a:moveTo>
                  <a:lnTo>
                    <a:pt x="133311" y="14820"/>
                  </a:lnTo>
                  <a:lnTo>
                    <a:pt x="118491" y="14820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22350" h="44450">
                  <a:moveTo>
                    <a:pt x="192532" y="29629"/>
                  </a:moveTo>
                  <a:lnTo>
                    <a:pt x="177736" y="29629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close/>
                </a:path>
                <a:path w="1022350" h="44450">
                  <a:moveTo>
                    <a:pt x="325856" y="0"/>
                  </a:moveTo>
                  <a:lnTo>
                    <a:pt x="311035" y="0"/>
                  </a:lnTo>
                  <a:lnTo>
                    <a:pt x="296227" y="0"/>
                  </a:lnTo>
                  <a:lnTo>
                    <a:pt x="281406" y="0"/>
                  </a:lnTo>
                  <a:lnTo>
                    <a:pt x="266598" y="0"/>
                  </a:lnTo>
                  <a:lnTo>
                    <a:pt x="266598" y="14820"/>
                  </a:lnTo>
                  <a:lnTo>
                    <a:pt x="251790" y="14820"/>
                  </a:lnTo>
                  <a:lnTo>
                    <a:pt x="236982" y="14820"/>
                  </a:lnTo>
                  <a:lnTo>
                    <a:pt x="222161" y="14820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66598" y="44437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296227" y="29629"/>
                  </a:lnTo>
                  <a:lnTo>
                    <a:pt x="281406" y="29629"/>
                  </a:lnTo>
                  <a:lnTo>
                    <a:pt x="266611" y="29629"/>
                  </a:lnTo>
                  <a:lnTo>
                    <a:pt x="266611" y="14820"/>
                  </a:lnTo>
                  <a:lnTo>
                    <a:pt x="281406" y="14820"/>
                  </a:lnTo>
                  <a:lnTo>
                    <a:pt x="296227" y="14820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11035" y="14820"/>
                  </a:lnTo>
                  <a:lnTo>
                    <a:pt x="325856" y="14820"/>
                  </a:lnTo>
                  <a:lnTo>
                    <a:pt x="325856" y="0"/>
                  </a:lnTo>
                  <a:close/>
                </a:path>
                <a:path w="1022350" h="44450">
                  <a:moveTo>
                    <a:pt x="340652" y="29629"/>
                  </a:moveTo>
                  <a:lnTo>
                    <a:pt x="325856" y="29629"/>
                  </a:lnTo>
                  <a:lnTo>
                    <a:pt x="311035" y="29629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44347" y="29629"/>
                  </a:moveTo>
                  <a:lnTo>
                    <a:pt x="429526" y="29629"/>
                  </a:lnTo>
                  <a:lnTo>
                    <a:pt x="414718" y="29629"/>
                  </a:lnTo>
                  <a:lnTo>
                    <a:pt x="399897" y="29629"/>
                  </a:lnTo>
                  <a:lnTo>
                    <a:pt x="399897" y="44437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47" y="44437"/>
                  </a:lnTo>
                  <a:lnTo>
                    <a:pt x="444347" y="29629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73964" y="0"/>
                  </a:lnTo>
                  <a:lnTo>
                    <a:pt x="414718" y="0"/>
                  </a:lnTo>
                  <a:lnTo>
                    <a:pt x="414718" y="14820"/>
                  </a:lnTo>
                  <a:lnTo>
                    <a:pt x="473964" y="14820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62825" y="0"/>
                  </a:moveTo>
                  <a:lnTo>
                    <a:pt x="548017" y="0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33196" y="14820"/>
                  </a:lnTo>
                  <a:lnTo>
                    <a:pt x="548017" y="14820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20"/>
                  </a:lnTo>
                  <a:lnTo>
                    <a:pt x="562825" y="0"/>
                  </a:lnTo>
                  <a:close/>
                </a:path>
                <a:path w="1022350" h="44450">
                  <a:moveTo>
                    <a:pt x="607263" y="14820"/>
                  </a:moveTo>
                  <a:lnTo>
                    <a:pt x="592442" y="14820"/>
                  </a:lnTo>
                  <a:lnTo>
                    <a:pt x="592442" y="29629"/>
                  </a:lnTo>
                  <a:lnTo>
                    <a:pt x="607263" y="29629"/>
                  </a:lnTo>
                  <a:lnTo>
                    <a:pt x="607263" y="14820"/>
                  </a:lnTo>
                  <a:close/>
                </a:path>
                <a:path w="1022350" h="44450">
                  <a:moveTo>
                    <a:pt x="651687" y="0"/>
                  </a:moveTo>
                  <a:lnTo>
                    <a:pt x="636892" y="0"/>
                  </a:lnTo>
                  <a:lnTo>
                    <a:pt x="622071" y="0"/>
                  </a:lnTo>
                  <a:lnTo>
                    <a:pt x="622071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51687" y="29629"/>
                  </a:lnTo>
                  <a:lnTo>
                    <a:pt x="651687" y="14820"/>
                  </a:lnTo>
                  <a:lnTo>
                    <a:pt x="651687" y="0"/>
                  </a:lnTo>
                  <a:close/>
                </a:path>
                <a:path w="1022350" h="44450">
                  <a:moveTo>
                    <a:pt x="681316" y="14820"/>
                  </a:moveTo>
                  <a:lnTo>
                    <a:pt x="666508" y="14820"/>
                  </a:lnTo>
                  <a:lnTo>
                    <a:pt x="666508" y="29629"/>
                  </a:lnTo>
                  <a:lnTo>
                    <a:pt x="681316" y="29629"/>
                  </a:lnTo>
                  <a:lnTo>
                    <a:pt x="681316" y="1482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70191" y="0"/>
                  </a:lnTo>
                  <a:lnTo>
                    <a:pt x="696125" y="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20"/>
                  </a:lnTo>
                  <a:lnTo>
                    <a:pt x="725754" y="14820"/>
                  </a:lnTo>
                  <a:lnTo>
                    <a:pt x="740562" y="14820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799807" y="14820"/>
                  </a:moveTo>
                  <a:lnTo>
                    <a:pt x="784999" y="14820"/>
                  </a:lnTo>
                  <a:lnTo>
                    <a:pt x="784999" y="29629"/>
                  </a:lnTo>
                  <a:lnTo>
                    <a:pt x="799807" y="29629"/>
                  </a:lnTo>
                  <a:lnTo>
                    <a:pt x="799807" y="14820"/>
                  </a:lnTo>
                  <a:close/>
                </a:path>
                <a:path w="1022350" h="44450">
                  <a:moveTo>
                    <a:pt x="873861" y="0"/>
                  </a:moveTo>
                  <a:lnTo>
                    <a:pt x="873861" y="0"/>
                  </a:lnTo>
                  <a:lnTo>
                    <a:pt x="814628" y="0"/>
                  </a:lnTo>
                  <a:lnTo>
                    <a:pt x="814628" y="14820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59066" y="29629"/>
                  </a:lnTo>
                  <a:lnTo>
                    <a:pt x="859066" y="14820"/>
                  </a:lnTo>
                  <a:lnTo>
                    <a:pt x="873861" y="14820"/>
                  </a:lnTo>
                  <a:lnTo>
                    <a:pt x="873861" y="0"/>
                  </a:lnTo>
                  <a:close/>
                </a:path>
                <a:path w="1022350" h="44450">
                  <a:moveTo>
                    <a:pt x="903490" y="14820"/>
                  </a:moveTo>
                  <a:lnTo>
                    <a:pt x="888682" y="14820"/>
                  </a:lnTo>
                  <a:lnTo>
                    <a:pt x="873861" y="14820"/>
                  </a:lnTo>
                  <a:lnTo>
                    <a:pt x="873861" y="29629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20"/>
                  </a:lnTo>
                  <a:close/>
                </a:path>
                <a:path w="1022350" h="44450">
                  <a:moveTo>
                    <a:pt x="933107" y="0"/>
                  </a:moveTo>
                  <a:lnTo>
                    <a:pt x="918311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918298" y="14820"/>
                  </a:lnTo>
                  <a:lnTo>
                    <a:pt x="933107" y="14820"/>
                  </a:lnTo>
                  <a:lnTo>
                    <a:pt x="933107" y="0"/>
                  </a:lnTo>
                  <a:close/>
                </a:path>
                <a:path w="1022350" h="44450">
                  <a:moveTo>
                    <a:pt x="962736" y="14820"/>
                  </a:moveTo>
                  <a:lnTo>
                    <a:pt x="947928" y="14820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2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21981" y="0"/>
                  </a:lnTo>
                  <a:lnTo>
                    <a:pt x="962736" y="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77544" y="29629"/>
                  </a:lnTo>
                  <a:lnTo>
                    <a:pt x="992352" y="29629"/>
                  </a:lnTo>
                  <a:lnTo>
                    <a:pt x="992352" y="14820"/>
                  </a:lnTo>
                  <a:lnTo>
                    <a:pt x="1007173" y="14820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20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99336" y="500048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29616" y="29616"/>
                  </a:moveTo>
                  <a:lnTo>
                    <a:pt x="14820" y="29616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29616" y="29616"/>
                  </a:lnTo>
                  <a:close/>
                </a:path>
                <a:path w="1022350" h="44450">
                  <a:moveTo>
                    <a:pt x="74066" y="14808"/>
                  </a:moveTo>
                  <a:lnTo>
                    <a:pt x="59245" y="14808"/>
                  </a:lnTo>
                  <a:lnTo>
                    <a:pt x="59245" y="29616"/>
                  </a:lnTo>
                  <a:lnTo>
                    <a:pt x="74066" y="29616"/>
                  </a:lnTo>
                  <a:lnTo>
                    <a:pt x="74066" y="14808"/>
                  </a:lnTo>
                  <a:close/>
                </a:path>
                <a:path w="1022350" h="44450">
                  <a:moveTo>
                    <a:pt x="133311" y="29616"/>
                  </a:moveTo>
                  <a:lnTo>
                    <a:pt x="118491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311" y="44437"/>
                  </a:lnTo>
                  <a:lnTo>
                    <a:pt x="133311" y="29616"/>
                  </a:lnTo>
                  <a:close/>
                </a:path>
                <a:path w="1022350" h="44450">
                  <a:moveTo>
                    <a:pt x="177736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28" y="29616"/>
                  </a:lnTo>
                  <a:lnTo>
                    <a:pt x="177736" y="29616"/>
                  </a:lnTo>
                  <a:lnTo>
                    <a:pt x="177736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82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70281" y="29616"/>
                  </a:lnTo>
                  <a:lnTo>
                    <a:pt x="370281" y="14808"/>
                  </a:lnTo>
                  <a:lnTo>
                    <a:pt x="355473" y="14808"/>
                  </a:lnTo>
                  <a:lnTo>
                    <a:pt x="340652" y="14808"/>
                  </a:lnTo>
                  <a:lnTo>
                    <a:pt x="325856" y="14808"/>
                  </a:lnTo>
                  <a:lnTo>
                    <a:pt x="311035" y="14808"/>
                  </a:lnTo>
                  <a:lnTo>
                    <a:pt x="311035" y="29616"/>
                  </a:lnTo>
                  <a:lnTo>
                    <a:pt x="296227" y="29616"/>
                  </a:lnTo>
                  <a:lnTo>
                    <a:pt x="296227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56" y="44437"/>
                  </a:lnTo>
                  <a:lnTo>
                    <a:pt x="325856" y="29616"/>
                  </a:lnTo>
                  <a:lnTo>
                    <a:pt x="340652" y="29616"/>
                  </a:lnTo>
                  <a:lnTo>
                    <a:pt x="355473" y="29616"/>
                  </a:lnTo>
                  <a:lnTo>
                    <a:pt x="355473" y="44437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29526" y="29616"/>
                  </a:moveTo>
                  <a:lnTo>
                    <a:pt x="414718" y="29616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29526" y="29616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88772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14808"/>
                  </a:lnTo>
                  <a:lnTo>
                    <a:pt x="473964" y="14808"/>
                  </a:lnTo>
                  <a:lnTo>
                    <a:pt x="473964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92429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46" y="29616"/>
                  </a:lnTo>
                  <a:lnTo>
                    <a:pt x="577646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51687" y="14808"/>
                  </a:moveTo>
                  <a:lnTo>
                    <a:pt x="636892" y="14808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51687" y="14808"/>
                  </a:lnTo>
                  <a:close/>
                </a:path>
                <a:path w="1022350" h="44450">
                  <a:moveTo>
                    <a:pt x="696137" y="0"/>
                  </a:moveTo>
                  <a:lnTo>
                    <a:pt x="681316" y="0"/>
                  </a:lnTo>
                  <a:lnTo>
                    <a:pt x="666508" y="0"/>
                  </a:lnTo>
                  <a:lnTo>
                    <a:pt x="651687" y="0"/>
                  </a:lnTo>
                  <a:lnTo>
                    <a:pt x="651687" y="14808"/>
                  </a:lnTo>
                  <a:lnTo>
                    <a:pt x="666508" y="14808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96137" y="29616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1022350" h="44450">
                  <a:moveTo>
                    <a:pt x="785012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10933" y="14808"/>
                  </a:lnTo>
                  <a:lnTo>
                    <a:pt x="710933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85012" y="0"/>
                  </a:lnTo>
                  <a:close/>
                </a:path>
                <a:path w="1022350" h="44450">
                  <a:moveTo>
                    <a:pt x="829437" y="0"/>
                  </a:moveTo>
                  <a:lnTo>
                    <a:pt x="814628" y="0"/>
                  </a:lnTo>
                  <a:lnTo>
                    <a:pt x="799807" y="0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29437" y="0"/>
                  </a:lnTo>
                  <a:close/>
                </a:path>
                <a:path w="1022350" h="44450">
                  <a:moveTo>
                    <a:pt x="873861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73861" y="0"/>
                  </a:lnTo>
                  <a:close/>
                </a:path>
                <a:path w="1022350" h="44450">
                  <a:moveTo>
                    <a:pt x="918311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311" y="29616"/>
                  </a:lnTo>
                  <a:lnTo>
                    <a:pt x="918311" y="14808"/>
                  </a:lnTo>
                  <a:close/>
                </a:path>
                <a:path w="1022350" h="44450">
                  <a:moveTo>
                    <a:pt x="977557" y="0"/>
                  </a:moveTo>
                  <a:lnTo>
                    <a:pt x="962736" y="0"/>
                  </a:lnTo>
                  <a:lnTo>
                    <a:pt x="962736" y="14808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77557" y="29616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992352" y="14808"/>
                  </a:lnTo>
                  <a:lnTo>
                    <a:pt x="992352" y="29616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99336" y="5030101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close/>
                </a:path>
                <a:path w="1022350" h="44450">
                  <a:moveTo>
                    <a:pt x="59245" y="14820"/>
                  </a:moveTo>
                  <a:lnTo>
                    <a:pt x="44437" y="14820"/>
                  </a:lnTo>
                  <a:lnTo>
                    <a:pt x="29616" y="14820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29"/>
                  </a:lnTo>
                  <a:lnTo>
                    <a:pt x="59245" y="29629"/>
                  </a:lnTo>
                  <a:lnTo>
                    <a:pt x="59245" y="14820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74066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18491" y="14820"/>
                  </a:moveTo>
                  <a:lnTo>
                    <a:pt x="103682" y="14820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18491" y="14820"/>
                  </a:lnTo>
                  <a:close/>
                </a:path>
                <a:path w="1022350" h="44450">
                  <a:moveTo>
                    <a:pt x="148107" y="29629"/>
                  </a:moveTo>
                  <a:lnTo>
                    <a:pt x="133311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close/>
                </a:path>
                <a:path w="1022350" h="44450">
                  <a:moveTo>
                    <a:pt x="192532" y="14820"/>
                  </a:moveTo>
                  <a:lnTo>
                    <a:pt x="177736" y="14820"/>
                  </a:lnTo>
                  <a:lnTo>
                    <a:pt x="162928" y="14820"/>
                  </a:lnTo>
                  <a:lnTo>
                    <a:pt x="162928" y="29629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lnTo>
                    <a:pt x="192532" y="14820"/>
                  </a:lnTo>
                  <a:close/>
                </a:path>
                <a:path w="1022350" h="44450">
                  <a:moveTo>
                    <a:pt x="207365" y="14820"/>
                  </a:moveTo>
                  <a:lnTo>
                    <a:pt x="192544" y="14820"/>
                  </a:lnTo>
                  <a:lnTo>
                    <a:pt x="192544" y="29629"/>
                  </a:lnTo>
                  <a:lnTo>
                    <a:pt x="207365" y="29629"/>
                  </a:lnTo>
                  <a:lnTo>
                    <a:pt x="207365" y="14820"/>
                  </a:lnTo>
                  <a:close/>
                </a:path>
                <a:path w="1022350" h="44450">
                  <a:moveTo>
                    <a:pt x="236982" y="29629"/>
                  </a:moveTo>
                  <a:lnTo>
                    <a:pt x="222161" y="29629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36982" y="29629"/>
                  </a:lnTo>
                  <a:close/>
                </a:path>
                <a:path w="1022350" h="44450">
                  <a:moveTo>
                    <a:pt x="281406" y="14820"/>
                  </a:moveTo>
                  <a:lnTo>
                    <a:pt x="266611" y="14820"/>
                  </a:lnTo>
                  <a:lnTo>
                    <a:pt x="251790" y="14820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81406" y="29629"/>
                  </a:lnTo>
                  <a:lnTo>
                    <a:pt x="281406" y="14820"/>
                  </a:lnTo>
                  <a:close/>
                </a:path>
                <a:path w="1022350" h="44450">
                  <a:moveTo>
                    <a:pt x="370281" y="14820"/>
                  </a:moveTo>
                  <a:lnTo>
                    <a:pt x="355473" y="14820"/>
                  </a:lnTo>
                  <a:lnTo>
                    <a:pt x="340652" y="14820"/>
                  </a:lnTo>
                  <a:lnTo>
                    <a:pt x="325843" y="14820"/>
                  </a:lnTo>
                  <a:lnTo>
                    <a:pt x="325843" y="29629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56" y="44437"/>
                  </a:lnTo>
                  <a:lnTo>
                    <a:pt x="325856" y="29629"/>
                  </a:lnTo>
                  <a:lnTo>
                    <a:pt x="340652" y="29629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70281" y="29629"/>
                  </a:lnTo>
                  <a:lnTo>
                    <a:pt x="370281" y="14820"/>
                  </a:lnTo>
                  <a:close/>
                </a:path>
                <a:path w="1022350" h="44450">
                  <a:moveTo>
                    <a:pt x="399884" y="29629"/>
                  </a:moveTo>
                  <a:lnTo>
                    <a:pt x="385102" y="29629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close/>
                </a:path>
                <a:path w="1022350" h="44450">
                  <a:moveTo>
                    <a:pt x="459143" y="14820"/>
                  </a:moveTo>
                  <a:lnTo>
                    <a:pt x="444347" y="14820"/>
                  </a:lnTo>
                  <a:lnTo>
                    <a:pt x="444347" y="0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59143" y="0"/>
                  </a:lnTo>
                  <a:lnTo>
                    <a:pt x="459143" y="14820"/>
                  </a:lnTo>
                  <a:lnTo>
                    <a:pt x="473964" y="14820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33196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503580" y="14820"/>
                  </a:lnTo>
                  <a:lnTo>
                    <a:pt x="488772" y="1482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503593" y="29629"/>
                  </a:lnTo>
                  <a:lnTo>
                    <a:pt x="503593" y="14820"/>
                  </a:lnTo>
                  <a:lnTo>
                    <a:pt x="518388" y="14820"/>
                  </a:lnTo>
                  <a:lnTo>
                    <a:pt x="533196" y="14820"/>
                  </a:lnTo>
                  <a:lnTo>
                    <a:pt x="533196" y="0"/>
                  </a:lnTo>
                  <a:close/>
                </a:path>
                <a:path w="1022350" h="44450">
                  <a:moveTo>
                    <a:pt x="577646" y="0"/>
                  </a:moveTo>
                  <a:lnTo>
                    <a:pt x="562825" y="0"/>
                  </a:lnTo>
                  <a:lnTo>
                    <a:pt x="548017" y="0"/>
                  </a:lnTo>
                  <a:lnTo>
                    <a:pt x="548017" y="14820"/>
                  </a:lnTo>
                  <a:lnTo>
                    <a:pt x="533196" y="14820"/>
                  </a:lnTo>
                  <a:lnTo>
                    <a:pt x="533196" y="29629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77646" y="29629"/>
                  </a:lnTo>
                  <a:lnTo>
                    <a:pt x="577646" y="14820"/>
                  </a:lnTo>
                  <a:lnTo>
                    <a:pt x="577646" y="0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51687" y="0"/>
                  </a:lnTo>
                  <a:lnTo>
                    <a:pt x="636879" y="0"/>
                  </a:lnTo>
                  <a:lnTo>
                    <a:pt x="636879" y="14820"/>
                  </a:lnTo>
                  <a:lnTo>
                    <a:pt x="622071" y="14820"/>
                  </a:lnTo>
                  <a:lnTo>
                    <a:pt x="607263" y="14820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36892" y="29629"/>
                  </a:lnTo>
                  <a:lnTo>
                    <a:pt x="636892" y="14820"/>
                  </a:lnTo>
                  <a:lnTo>
                    <a:pt x="651687" y="14820"/>
                  </a:lnTo>
                  <a:lnTo>
                    <a:pt x="651687" y="29629"/>
                  </a:lnTo>
                  <a:lnTo>
                    <a:pt x="666508" y="29629"/>
                  </a:lnTo>
                  <a:lnTo>
                    <a:pt x="666508" y="14820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33" y="0"/>
                  </a:lnTo>
                  <a:lnTo>
                    <a:pt x="696125" y="0"/>
                  </a:lnTo>
                  <a:lnTo>
                    <a:pt x="696125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25754" y="29629"/>
                  </a:lnTo>
                  <a:lnTo>
                    <a:pt x="725754" y="14820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55383" y="14820"/>
                  </a:moveTo>
                  <a:lnTo>
                    <a:pt x="740562" y="14820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785012" y="14820"/>
                  </a:moveTo>
                  <a:lnTo>
                    <a:pt x="770191" y="14820"/>
                  </a:lnTo>
                  <a:lnTo>
                    <a:pt x="770191" y="29629"/>
                  </a:lnTo>
                  <a:lnTo>
                    <a:pt x="785012" y="29629"/>
                  </a:lnTo>
                  <a:lnTo>
                    <a:pt x="785012" y="14820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20"/>
                  </a:lnTo>
                  <a:lnTo>
                    <a:pt x="814628" y="14820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59066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29437" y="14820"/>
                  </a:lnTo>
                  <a:lnTo>
                    <a:pt x="814628" y="14820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44245" y="14820"/>
                  </a:lnTo>
                  <a:lnTo>
                    <a:pt x="859066" y="14820"/>
                  </a:lnTo>
                  <a:lnTo>
                    <a:pt x="859066" y="0"/>
                  </a:lnTo>
                  <a:close/>
                </a:path>
                <a:path w="1022350" h="44450">
                  <a:moveTo>
                    <a:pt x="947928" y="0"/>
                  </a:moveTo>
                  <a:lnTo>
                    <a:pt x="947928" y="0"/>
                  </a:lnTo>
                  <a:lnTo>
                    <a:pt x="873861" y="0"/>
                  </a:lnTo>
                  <a:lnTo>
                    <a:pt x="873861" y="14820"/>
                  </a:lnTo>
                  <a:lnTo>
                    <a:pt x="888682" y="14820"/>
                  </a:lnTo>
                  <a:lnTo>
                    <a:pt x="903490" y="14820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33107" y="29629"/>
                  </a:lnTo>
                  <a:lnTo>
                    <a:pt x="933107" y="14820"/>
                  </a:lnTo>
                  <a:lnTo>
                    <a:pt x="947928" y="14820"/>
                  </a:lnTo>
                  <a:lnTo>
                    <a:pt x="947928" y="0"/>
                  </a:lnTo>
                  <a:close/>
                </a:path>
                <a:path w="1022350" h="44450">
                  <a:moveTo>
                    <a:pt x="992352" y="0"/>
                  </a:moveTo>
                  <a:lnTo>
                    <a:pt x="977557" y="0"/>
                  </a:lnTo>
                  <a:lnTo>
                    <a:pt x="962736" y="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92352" y="14820"/>
                  </a:lnTo>
                  <a:lnTo>
                    <a:pt x="992352" y="0"/>
                  </a:lnTo>
                  <a:close/>
                </a:path>
                <a:path w="1022350" h="44450">
                  <a:moveTo>
                    <a:pt x="1021981" y="14820"/>
                  </a:moveTo>
                  <a:lnTo>
                    <a:pt x="1007173" y="14820"/>
                  </a:lnTo>
                  <a:lnTo>
                    <a:pt x="992352" y="14820"/>
                  </a:lnTo>
                  <a:lnTo>
                    <a:pt x="992352" y="29629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99336" y="505973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16"/>
                  </a:move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close/>
                </a:path>
                <a:path w="1022350" h="44450">
                  <a:moveTo>
                    <a:pt x="133311" y="29616"/>
                  </a:moveTo>
                  <a:lnTo>
                    <a:pt x="118491" y="29616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74066" y="29616"/>
                  </a:lnTo>
                  <a:lnTo>
                    <a:pt x="74066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44437" y="29616"/>
                  </a:lnTo>
                  <a:lnTo>
                    <a:pt x="44437" y="44424"/>
                  </a:lnTo>
                  <a:lnTo>
                    <a:pt x="133311" y="44424"/>
                  </a:lnTo>
                  <a:lnTo>
                    <a:pt x="133311" y="29616"/>
                  </a:lnTo>
                  <a:close/>
                </a:path>
                <a:path w="1022350" h="44450">
                  <a:moveTo>
                    <a:pt x="192532" y="29616"/>
                  </a:moveTo>
                  <a:lnTo>
                    <a:pt x="177736" y="29616"/>
                  </a:lnTo>
                  <a:lnTo>
                    <a:pt x="177736" y="14808"/>
                  </a:ln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28" y="29616"/>
                  </a:lnTo>
                  <a:lnTo>
                    <a:pt x="162928" y="44424"/>
                  </a:lnTo>
                  <a:lnTo>
                    <a:pt x="177736" y="44424"/>
                  </a:lnTo>
                  <a:lnTo>
                    <a:pt x="192532" y="44424"/>
                  </a:lnTo>
                  <a:lnTo>
                    <a:pt x="192532" y="29616"/>
                  </a:lnTo>
                  <a:close/>
                </a:path>
                <a:path w="1022350" h="44450">
                  <a:moveTo>
                    <a:pt x="222161" y="29616"/>
                  </a:moveTo>
                  <a:lnTo>
                    <a:pt x="207365" y="29616"/>
                  </a:lnTo>
                  <a:lnTo>
                    <a:pt x="207365" y="14808"/>
                  </a:ln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22161" y="29616"/>
                  </a:lnTo>
                  <a:close/>
                </a:path>
                <a:path w="1022350" h="44450">
                  <a:moveTo>
                    <a:pt x="281406" y="14808"/>
                  </a:moveTo>
                  <a:lnTo>
                    <a:pt x="281406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1022350" h="44450">
                  <a:moveTo>
                    <a:pt x="340652" y="14808"/>
                  </a:moveTo>
                  <a:lnTo>
                    <a:pt x="325856" y="14808"/>
                  </a:lnTo>
                  <a:lnTo>
                    <a:pt x="311035" y="14808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40652" y="29616"/>
                  </a:lnTo>
                  <a:lnTo>
                    <a:pt x="340652" y="14808"/>
                  </a:lnTo>
                  <a:close/>
                </a:path>
                <a:path w="1022350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14718" y="0"/>
                  </a:moveTo>
                  <a:lnTo>
                    <a:pt x="399897" y="0"/>
                  </a:lnTo>
                  <a:lnTo>
                    <a:pt x="399897" y="14808"/>
                  </a:lnTo>
                  <a:lnTo>
                    <a:pt x="414718" y="14808"/>
                  </a:lnTo>
                  <a:lnTo>
                    <a:pt x="414718" y="0"/>
                  </a:lnTo>
                  <a:close/>
                </a:path>
                <a:path w="1022350" h="44450">
                  <a:moveTo>
                    <a:pt x="459143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22350" h="44450">
                  <a:moveTo>
                    <a:pt x="473964" y="14808"/>
                  </a:moveTo>
                  <a:lnTo>
                    <a:pt x="459143" y="14808"/>
                  </a:lnTo>
                  <a:lnTo>
                    <a:pt x="459143" y="29616"/>
                  </a:lnTo>
                  <a:lnTo>
                    <a:pt x="473964" y="29616"/>
                  </a:lnTo>
                  <a:lnTo>
                    <a:pt x="473964" y="14808"/>
                  </a:lnTo>
                  <a:close/>
                </a:path>
                <a:path w="1022350" h="44450">
                  <a:moveTo>
                    <a:pt x="562825" y="0"/>
                  </a:moveTo>
                  <a:lnTo>
                    <a:pt x="562825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03593" y="29616"/>
                  </a:lnTo>
                  <a:lnTo>
                    <a:pt x="503593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62825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07263" y="0"/>
                  </a:moveTo>
                  <a:lnTo>
                    <a:pt x="592442" y="0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607263" y="0"/>
                  </a:lnTo>
                  <a:close/>
                </a:path>
                <a:path w="1022350" h="44450">
                  <a:moveTo>
                    <a:pt x="666508" y="14808"/>
                  </a:moveTo>
                  <a:lnTo>
                    <a:pt x="651687" y="14808"/>
                  </a:lnTo>
                  <a:lnTo>
                    <a:pt x="636892" y="14808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1022350" h="44450">
                  <a:moveTo>
                    <a:pt x="681316" y="0"/>
                  </a:moveTo>
                  <a:lnTo>
                    <a:pt x="666508" y="0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1022350" h="44450">
                  <a:moveTo>
                    <a:pt x="740562" y="14808"/>
                  </a:moveTo>
                  <a:lnTo>
                    <a:pt x="725754" y="14808"/>
                  </a:lnTo>
                  <a:lnTo>
                    <a:pt x="725754" y="0"/>
                  </a:lnTo>
                  <a:lnTo>
                    <a:pt x="710933" y="0"/>
                  </a:lnTo>
                  <a:lnTo>
                    <a:pt x="696125" y="0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40562" y="14808"/>
                  </a:lnTo>
                  <a:close/>
                </a:path>
                <a:path w="1022350" h="44450">
                  <a:moveTo>
                    <a:pt x="785012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85012" y="0"/>
                  </a:lnTo>
                  <a:close/>
                </a:path>
                <a:path w="1022350" h="44450">
                  <a:moveTo>
                    <a:pt x="829437" y="14808"/>
                  </a:moveTo>
                  <a:lnTo>
                    <a:pt x="814628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close/>
                </a:path>
                <a:path w="1022350" h="44450">
                  <a:moveTo>
                    <a:pt x="873861" y="0"/>
                  </a:moveTo>
                  <a:lnTo>
                    <a:pt x="859066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73861" y="0"/>
                  </a:lnTo>
                  <a:close/>
                </a:path>
                <a:path w="1022350" h="44450">
                  <a:moveTo>
                    <a:pt x="918311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311" y="29616"/>
                  </a:lnTo>
                  <a:lnTo>
                    <a:pt x="918311" y="14808"/>
                  </a:lnTo>
                  <a:close/>
                </a:path>
                <a:path w="1022350" h="44450">
                  <a:moveTo>
                    <a:pt x="947928" y="14808"/>
                  </a:moveTo>
                  <a:lnTo>
                    <a:pt x="933107" y="14808"/>
                  </a:lnTo>
                  <a:lnTo>
                    <a:pt x="933107" y="29616"/>
                  </a:lnTo>
                  <a:lnTo>
                    <a:pt x="947928" y="29616"/>
                  </a:lnTo>
                  <a:lnTo>
                    <a:pt x="947928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52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92352" y="29616"/>
                  </a:lnTo>
                  <a:lnTo>
                    <a:pt x="992352" y="14808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14144" y="5089347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44437" y="29629"/>
                  </a:moveTo>
                  <a:lnTo>
                    <a:pt x="29629" y="29629"/>
                  </a:lnTo>
                  <a:lnTo>
                    <a:pt x="29629" y="14808"/>
                  </a:lnTo>
                  <a:lnTo>
                    <a:pt x="14808" y="14808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992505" h="44450">
                  <a:moveTo>
                    <a:pt x="88874" y="29629"/>
                  </a:moveTo>
                  <a:lnTo>
                    <a:pt x="74053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close/>
                </a:path>
                <a:path w="992505" h="44450">
                  <a:moveTo>
                    <a:pt x="103682" y="14808"/>
                  </a:moveTo>
                  <a:lnTo>
                    <a:pt x="88874" y="14808"/>
                  </a:lnTo>
                  <a:lnTo>
                    <a:pt x="88874" y="29629"/>
                  </a:lnTo>
                  <a:lnTo>
                    <a:pt x="103682" y="29629"/>
                  </a:lnTo>
                  <a:lnTo>
                    <a:pt x="103682" y="14808"/>
                  </a:lnTo>
                  <a:close/>
                </a:path>
                <a:path w="992505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29"/>
                  </a:lnTo>
                  <a:lnTo>
                    <a:pt x="148120" y="29629"/>
                  </a:lnTo>
                  <a:lnTo>
                    <a:pt x="148120" y="14808"/>
                  </a:lnTo>
                  <a:close/>
                </a:path>
                <a:path w="992505" h="44450">
                  <a:moveTo>
                    <a:pt x="177723" y="29629"/>
                  </a:moveTo>
                  <a:lnTo>
                    <a:pt x="162928" y="29629"/>
                  </a:lnTo>
                  <a:lnTo>
                    <a:pt x="162928" y="44437"/>
                  </a:lnTo>
                  <a:lnTo>
                    <a:pt x="177723" y="44437"/>
                  </a:lnTo>
                  <a:lnTo>
                    <a:pt x="177723" y="29629"/>
                  </a:lnTo>
                  <a:close/>
                </a:path>
                <a:path w="992505" h="44450">
                  <a:moveTo>
                    <a:pt x="251802" y="0"/>
                  </a:moveTo>
                  <a:lnTo>
                    <a:pt x="236982" y="0"/>
                  </a:lnTo>
                  <a:lnTo>
                    <a:pt x="222173" y="0"/>
                  </a:lnTo>
                  <a:lnTo>
                    <a:pt x="207352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29"/>
                  </a:lnTo>
                  <a:lnTo>
                    <a:pt x="192557" y="29629"/>
                  </a:lnTo>
                  <a:lnTo>
                    <a:pt x="192557" y="14808"/>
                  </a:lnTo>
                  <a:lnTo>
                    <a:pt x="207352" y="14808"/>
                  </a:lnTo>
                  <a:lnTo>
                    <a:pt x="222173" y="14808"/>
                  </a:lnTo>
                  <a:lnTo>
                    <a:pt x="222173" y="29629"/>
                  </a:lnTo>
                  <a:lnTo>
                    <a:pt x="207352" y="29629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36982" y="44437"/>
                  </a:lnTo>
                  <a:lnTo>
                    <a:pt x="236982" y="29629"/>
                  </a:lnTo>
                  <a:lnTo>
                    <a:pt x="251802" y="29629"/>
                  </a:lnTo>
                  <a:lnTo>
                    <a:pt x="251802" y="14808"/>
                  </a:lnTo>
                  <a:lnTo>
                    <a:pt x="251802" y="0"/>
                  </a:lnTo>
                  <a:close/>
                </a:path>
                <a:path w="992505" h="44450">
                  <a:moveTo>
                    <a:pt x="281419" y="14808"/>
                  </a:moveTo>
                  <a:lnTo>
                    <a:pt x="266598" y="14808"/>
                  </a:lnTo>
                  <a:lnTo>
                    <a:pt x="266598" y="29629"/>
                  </a:lnTo>
                  <a:lnTo>
                    <a:pt x="281419" y="29629"/>
                  </a:lnTo>
                  <a:lnTo>
                    <a:pt x="281419" y="14808"/>
                  </a:lnTo>
                  <a:close/>
                </a:path>
                <a:path w="992505" h="44450">
                  <a:moveTo>
                    <a:pt x="340664" y="0"/>
                  </a:moveTo>
                  <a:lnTo>
                    <a:pt x="325843" y="0"/>
                  </a:lnTo>
                  <a:lnTo>
                    <a:pt x="325843" y="14808"/>
                  </a:lnTo>
                  <a:lnTo>
                    <a:pt x="340664" y="14808"/>
                  </a:lnTo>
                  <a:lnTo>
                    <a:pt x="340664" y="0"/>
                  </a:lnTo>
                  <a:close/>
                </a:path>
                <a:path w="992505" h="44450">
                  <a:moveTo>
                    <a:pt x="355473" y="14808"/>
                  </a:moveTo>
                  <a:lnTo>
                    <a:pt x="340664" y="14808"/>
                  </a:lnTo>
                  <a:lnTo>
                    <a:pt x="340664" y="29629"/>
                  </a:lnTo>
                  <a:lnTo>
                    <a:pt x="325843" y="29629"/>
                  </a:lnTo>
                  <a:lnTo>
                    <a:pt x="311048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55473" y="14808"/>
                  </a:lnTo>
                  <a:close/>
                </a:path>
                <a:path w="992505" h="44450">
                  <a:moveTo>
                    <a:pt x="385076" y="29629"/>
                  </a:moveTo>
                  <a:lnTo>
                    <a:pt x="370281" y="29629"/>
                  </a:lnTo>
                  <a:lnTo>
                    <a:pt x="370281" y="44437"/>
                  </a:lnTo>
                  <a:lnTo>
                    <a:pt x="385076" y="44437"/>
                  </a:lnTo>
                  <a:lnTo>
                    <a:pt x="385076" y="29629"/>
                  </a:lnTo>
                  <a:close/>
                </a:path>
                <a:path w="992505" h="44450">
                  <a:moveTo>
                    <a:pt x="385076" y="0"/>
                  </a:moveTo>
                  <a:lnTo>
                    <a:pt x="370293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85076" y="14808"/>
                  </a:lnTo>
                  <a:lnTo>
                    <a:pt x="385076" y="0"/>
                  </a:lnTo>
                  <a:close/>
                </a:path>
                <a:path w="992505" h="44450">
                  <a:moveTo>
                    <a:pt x="444334" y="14808"/>
                  </a:moveTo>
                  <a:lnTo>
                    <a:pt x="429539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99910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99910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992505" h="44450">
                  <a:moveTo>
                    <a:pt x="518388" y="0"/>
                  </a:moveTo>
                  <a:lnTo>
                    <a:pt x="503580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0"/>
                  </a:lnTo>
                  <a:lnTo>
                    <a:pt x="459155" y="0"/>
                  </a:lnTo>
                  <a:lnTo>
                    <a:pt x="459155" y="14808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88784" y="29629"/>
                  </a:lnTo>
                  <a:lnTo>
                    <a:pt x="488784" y="14808"/>
                  </a:lnTo>
                  <a:lnTo>
                    <a:pt x="503580" y="14808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992505" h="44450">
                  <a:moveTo>
                    <a:pt x="577621" y="0"/>
                  </a:moveTo>
                  <a:lnTo>
                    <a:pt x="562838" y="0"/>
                  </a:lnTo>
                  <a:lnTo>
                    <a:pt x="548017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29629"/>
                  </a:lnTo>
                  <a:lnTo>
                    <a:pt x="562838" y="29629"/>
                  </a:lnTo>
                  <a:lnTo>
                    <a:pt x="562838" y="14808"/>
                  </a:lnTo>
                  <a:lnTo>
                    <a:pt x="577621" y="14808"/>
                  </a:lnTo>
                  <a:lnTo>
                    <a:pt x="577621" y="0"/>
                  </a:lnTo>
                  <a:close/>
                </a:path>
                <a:path w="992505" h="44450">
                  <a:moveTo>
                    <a:pt x="592455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55" y="14808"/>
                  </a:lnTo>
                  <a:lnTo>
                    <a:pt x="592455" y="0"/>
                  </a:lnTo>
                  <a:close/>
                </a:path>
                <a:path w="992505" h="44450">
                  <a:moveTo>
                    <a:pt x="651700" y="0"/>
                  </a:move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22084" y="29629"/>
                  </a:lnTo>
                  <a:lnTo>
                    <a:pt x="622084" y="14808"/>
                  </a:lnTo>
                  <a:lnTo>
                    <a:pt x="636879" y="14808"/>
                  </a:lnTo>
                  <a:lnTo>
                    <a:pt x="636879" y="29629"/>
                  </a:lnTo>
                  <a:lnTo>
                    <a:pt x="651700" y="29629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992505" h="44450">
                  <a:moveTo>
                    <a:pt x="681329" y="0"/>
                  </a:moveTo>
                  <a:lnTo>
                    <a:pt x="666508" y="0"/>
                  </a:lnTo>
                  <a:lnTo>
                    <a:pt x="666508" y="14808"/>
                  </a:lnTo>
                  <a:lnTo>
                    <a:pt x="681329" y="14808"/>
                  </a:lnTo>
                  <a:lnTo>
                    <a:pt x="681329" y="0"/>
                  </a:lnTo>
                  <a:close/>
                </a:path>
                <a:path w="992505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25" y="14808"/>
                  </a:lnTo>
                  <a:lnTo>
                    <a:pt x="696125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992505" h="44450">
                  <a:moveTo>
                    <a:pt x="799820" y="14808"/>
                  </a:moveTo>
                  <a:lnTo>
                    <a:pt x="784999" y="14808"/>
                  </a:lnTo>
                  <a:lnTo>
                    <a:pt x="784999" y="0"/>
                  </a:lnTo>
                  <a:lnTo>
                    <a:pt x="770204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99820" y="29629"/>
                  </a:lnTo>
                  <a:lnTo>
                    <a:pt x="799820" y="14808"/>
                  </a:lnTo>
                  <a:close/>
                </a:path>
                <a:path w="992505" h="44450">
                  <a:moveTo>
                    <a:pt x="873874" y="14808"/>
                  </a:moveTo>
                  <a:lnTo>
                    <a:pt x="859053" y="14808"/>
                  </a:lnTo>
                  <a:lnTo>
                    <a:pt x="844257" y="14808"/>
                  </a:lnTo>
                  <a:lnTo>
                    <a:pt x="829437" y="14808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73874" y="14808"/>
                  </a:lnTo>
                  <a:close/>
                </a:path>
                <a:path w="992505" h="44450">
                  <a:moveTo>
                    <a:pt x="918298" y="14808"/>
                  </a:moveTo>
                  <a:lnTo>
                    <a:pt x="903503" y="14808"/>
                  </a:lnTo>
                  <a:lnTo>
                    <a:pt x="903503" y="0"/>
                  </a:lnTo>
                  <a:lnTo>
                    <a:pt x="888682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08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298" y="0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0"/>
                  </a:lnTo>
                  <a:lnTo>
                    <a:pt x="962748" y="0"/>
                  </a:ln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99336" y="511897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close/>
                </a:path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118491" y="29629"/>
                  </a:move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18491" y="29629"/>
                  </a:lnTo>
                  <a:close/>
                </a:path>
                <a:path w="1022350" h="44450">
                  <a:moveTo>
                    <a:pt x="148107" y="29629"/>
                  </a:move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36" y="14808"/>
                  </a:moveTo>
                  <a:lnTo>
                    <a:pt x="162928" y="14808"/>
                  </a:lnTo>
                  <a:lnTo>
                    <a:pt x="162928" y="29616"/>
                  </a:lnTo>
                  <a:lnTo>
                    <a:pt x="177736" y="29616"/>
                  </a:lnTo>
                  <a:lnTo>
                    <a:pt x="177736" y="14808"/>
                  </a:lnTo>
                  <a:close/>
                </a:path>
                <a:path w="1022350" h="44450">
                  <a:moveTo>
                    <a:pt x="192532" y="29629"/>
                  </a:moveTo>
                  <a:lnTo>
                    <a:pt x="177736" y="29629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close/>
                </a:path>
                <a:path w="1022350" h="44450">
                  <a:moveTo>
                    <a:pt x="236982" y="29629"/>
                  </a:moveTo>
                  <a:lnTo>
                    <a:pt x="222161" y="29629"/>
                  </a:lnTo>
                  <a:lnTo>
                    <a:pt x="207365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36982" y="29629"/>
                  </a:lnTo>
                  <a:close/>
                </a:path>
                <a:path w="1022350" h="44450">
                  <a:moveTo>
                    <a:pt x="236982" y="14808"/>
                  </a:moveTo>
                  <a:lnTo>
                    <a:pt x="222161" y="14808"/>
                  </a:lnTo>
                  <a:lnTo>
                    <a:pt x="222161" y="29616"/>
                  </a:lnTo>
                  <a:lnTo>
                    <a:pt x="236982" y="29616"/>
                  </a:lnTo>
                  <a:lnTo>
                    <a:pt x="236982" y="14808"/>
                  </a:lnTo>
                  <a:close/>
                </a:path>
                <a:path w="1022350" h="44450">
                  <a:moveTo>
                    <a:pt x="266611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1022350" h="44450">
                  <a:moveTo>
                    <a:pt x="266611" y="14808"/>
                  </a:moveTo>
                  <a:lnTo>
                    <a:pt x="251790" y="14808"/>
                  </a:lnTo>
                  <a:lnTo>
                    <a:pt x="251790" y="29616"/>
                  </a:lnTo>
                  <a:lnTo>
                    <a:pt x="266611" y="29616"/>
                  </a:lnTo>
                  <a:lnTo>
                    <a:pt x="266611" y="14808"/>
                  </a:lnTo>
                  <a:close/>
                </a:path>
                <a:path w="1022350" h="44450">
                  <a:moveTo>
                    <a:pt x="296227" y="14808"/>
                  </a:moveTo>
                  <a:lnTo>
                    <a:pt x="281406" y="14808"/>
                  </a:lnTo>
                  <a:lnTo>
                    <a:pt x="281406" y="29616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1022350" h="44450">
                  <a:moveTo>
                    <a:pt x="325856" y="29629"/>
                  </a:moveTo>
                  <a:lnTo>
                    <a:pt x="311035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56" y="44437"/>
                  </a:lnTo>
                  <a:lnTo>
                    <a:pt x="325856" y="29629"/>
                  </a:lnTo>
                  <a:close/>
                </a:path>
                <a:path w="1022350" h="44450">
                  <a:moveTo>
                    <a:pt x="325856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25856" y="29616"/>
                  </a:lnTo>
                  <a:lnTo>
                    <a:pt x="325856" y="14808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29526" y="0"/>
                  </a:moveTo>
                  <a:lnTo>
                    <a:pt x="414718" y="0"/>
                  </a:lnTo>
                  <a:lnTo>
                    <a:pt x="414718" y="14808"/>
                  </a:lnTo>
                  <a:lnTo>
                    <a:pt x="429526" y="14808"/>
                  </a:lnTo>
                  <a:lnTo>
                    <a:pt x="429526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62825" y="14808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03593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518388" y="29616"/>
                  </a:lnTo>
                  <a:lnTo>
                    <a:pt x="518388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92429" y="29616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51687" y="14808"/>
                  </a:moveTo>
                  <a:lnTo>
                    <a:pt x="636892" y="14808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22071" y="29616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51687" y="14808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51687" y="0"/>
                  </a:lnTo>
                  <a:lnTo>
                    <a:pt x="651687" y="14808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40562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25754" y="29616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85012" y="0"/>
                  </a:moveTo>
                  <a:lnTo>
                    <a:pt x="770191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70191" y="14808"/>
                  </a:lnTo>
                  <a:lnTo>
                    <a:pt x="785012" y="14808"/>
                  </a:lnTo>
                  <a:lnTo>
                    <a:pt x="785012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873861" y="14808"/>
                  </a:moveTo>
                  <a:lnTo>
                    <a:pt x="859066" y="14808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73861" y="29616"/>
                  </a:lnTo>
                  <a:lnTo>
                    <a:pt x="873861" y="14808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33107" y="14808"/>
                  </a:moveTo>
                  <a:lnTo>
                    <a:pt x="918311" y="14808"/>
                  </a:lnTo>
                  <a:lnTo>
                    <a:pt x="918311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29616"/>
                  </a:lnTo>
                  <a:lnTo>
                    <a:pt x="933107" y="29616"/>
                  </a:lnTo>
                  <a:lnTo>
                    <a:pt x="933107" y="14808"/>
                  </a:lnTo>
                  <a:close/>
                </a:path>
                <a:path w="1022350" h="44450">
                  <a:moveTo>
                    <a:pt x="947928" y="0"/>
                  </a:moveTo>
                  <a:lnTo>
                    <a:pt x="933107" y="0"/>
                  </a:lnTo>
                  <a:lnTo>
                    <a:pt x="933107" y="14808"/>
                  </a:lnTo>
                  <a:lnTo>
                    <a:pt x="947928" y="14808"/>
                  </a:lnTo>
                  <a:lnTo>
                    <a:pt x="947928" y="0"/>
                  </a:lnTo>
                  <a:close/>
                </a:path>
                <a:path w="1022350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62736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992352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92352" y="14808"/>
                  </a:ln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99336" y="514860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29629"/>
                  </a:moveTo>
                  <a:lnTo>
                    <a:pt x="44437" y="29629"/>
                  </a:lnTo>
                  <a:lnTo>
                    <a:pt x="44437" y="14808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311" y="14808"/>
                  </a:lnTo>
                  <a:lnTo>
                    <a:pt x="118491" y="14808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36" y="14808"/>
                  </a:moveTo>
                  <a:lnTo>
                    <a:pt x="162928" y="14808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77736" y="29629"/>
                  </a:lnTo>
                  <a:lnTo>
                    <a:pt x="177736" y="14808"/>
                  </a:lnTo>
                  <a:close/>
                </a:path>
                <a:path w="1022350" h="44450">
                  <a:moveTo>
                    <a:pt x="222161" y="29629"/>
                  </a:moveTo>
                  <a:lnTo>
                    <a:pt x="207365" y="29629"/>
                  </a:lnTo>
                  <a:lnTo>
                    <a:pt x="207365" y="14808"/>
                  </a:lnTo>
                  <a:lnTo>
                    <a:pt x="192544" y="14808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29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82" y="14808"/>
                  </a:lnTo>
                  <a:lnTo>
                    <a:pt x="222161" y="14808"/>
                  </a:lnTo>
                  <a:lnTo>
                    <a:pt x="222161" y="29629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281406" y="29629"/>
                  </a:moveTo>
                  <a:lnTo>
                    <a:pt x="266598" y="29629"/>
                  </a:lnTo>
                  <a:lnTo>
                    <a:pt x="266598" y="44437"/>
                  </a:lnTo>
                  <a:lnTo>
                    <a:pt x="281406" y="44437"/>
                  </a:lnTo>
                  <a:lnTo>
                    <a:pt x="281406" y="29629"/>
                  </a:lnTo>
                  <a:close/>
                </a:path>
                <a:path w="1022350" h="44450">
                  <a:moveTo>
                    <a:pt x="311035" y="29629"/>
                  </a:moveTo>
                  <a:lnTo>
                    <a:pt x="296227" y="29629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11035" y="29629"/>
                  </a:lnTo>
                  <a:close/>
                </a:path>
                <a:path w="1022350" h="44450">
                  <a:moveTo>
                    <a:pt x="340652" y="0"/>
                  </a:moveTo>
                  <a:lnTo>
                    <a:pt x="325856" y="0"/>
                  </a:lnTo>
                  <a:lnTo>
                    <a:pt x="311035" y="0"/>
                  </a:lnTo>
                  <a:lnTo>
                    <a:pt x="311035" y="14808"/>
                  </a:lnTo>
                  <a:lnTo>
                    <a:pt x="311035" y="29629"/>
                  </a:lnTo>
                  <a:lnTo>
                    <a:pt x="325856" y="29629"/>
                  </a:lnTo>
                  <a:lnTo>
                    <a:pt x="325856" y="14808"/>
                  </a:lnTo>
                  <a:lnTo>
                    <a:pt x="340652" y="14808"/>
                  </a:lnTo>
                  <a:lnTo>
                    <a:pt x="340652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102" y="0"/>
                  </a:lnTo>
                  <a:lnTo>
                    <a:pt x="370281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59143" y="0"/>
                  </a:lnTo>
                  <a:lnTo>
                    <a:pt x="459143" y="14808"/>
                  </a:lnTo>
                  <a:lnTo>
                    <a:pt x="459143" y="29629"/>
                  </a:lnTo>
                  <a:lnTo>
                    <a:pt x="444347" y="29629"/>
                  </a:lnTo>
                  <a:lnTo>
                    <a:pt x="444347" y="14808"/>
                  </a:ln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473964" y="29629"/>
                  </a:lnTo>
                  <a:lnTo>
                    <a:pt x="473964" y="14808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93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33196" y="29629"/>
                  </a:moveTo>
                  <a:lnTo>
                    <a:pt x="518388" y="29629"/>
                  </a:lnTo>
                  <a:lnTo>
                    <a:pt x="503593" y="29629"/>
                  </a:lnTo>
                  <a:lnTo>
                    <a:pt x="488772" y="29629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29"/>
                  </a:lnTo>
                  <a:close/>
                </a:path>
                <a:path w="1022350" h="44450">
                  <a:moveTo>
                    <a:pt x="548017" y="0"/>
                  </a:moveTo>
                  <a:lnTo>
                    <a:pt x="533196" y="0"/>
                  </a:lnTo>
                  <a:lnTo>
                    <a:pt x="533196" y="14808"/>
                  </a:lnTo>
                  <a:lnTo>
                    <a:pt x="548017" y="14808"/>
                  </a:lnTo>
                  <a:lnTo>
                    <a:pt x="548017" y="0"/>
                  </a:lnTo>
                  <a:close/>
                </a:path>
                <a:path w="1022350" h="44450">
                  <a:moveTo>
                    <a:pt x="562825" y="14808"/>
                  </a:moveTo>
                  <a:lnTo>
                    <a:pt x="548017" y="14808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08"/>
                  </a:lnTo>
                  <a:close/>
                </a:path>
                <a:path w="1022350" h="44450">
                  <a:moveTo>
                    <a:pt x="592429" y="29629"/>
                  </a:moveTo>
                  <a:lnTo>
                    <a:pt x="577634" y="29629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29"/>
                  </a:lnTo>
                  <a:close/>
                </a:path>
                <a:path w="1022350" h="44450">
                  <a:moveTo>
                    <a:pt x="607263" y="0"/>
                  </a:moveTo>
                  <a:lnTo>
                    <a:pt x="592442" y="0"/>
                  </a:lnTo>
                  <a:lnTo>
                    <a:pt x="592442" y="14808"/>
                  </a:lnTo>
                  <a:lnTo>
                    <a:pt x="592442" y="29629"/>
                  </a:lnTo>
                  <a:lnTo>
                    <a:pt x="592442" y="44437"/>
                  </a:lnTo>
                  <a:lnTo>
                    <a:pt x="607263" y="44437"/>
                  </a:lnTo>
                  <a:lnTo>
                    <a:pt x="607263" y="29629"/>
                  </a:lnTo>
                  <a:lnTo>
                    <a:pt x="607263" y="14808"/>
                  </a:lnTo>
                  <a:lnTo>
                    <a:pt x="607263" y="0"/>
                  </a:lnTo>
                  <a:close/>
                </a:path>
                <a:path w="1022350" h="44450">
                  <a:moveTo>
                    <a:pt x="666508" y="29629"/>
                  </a:moveTo>
                  <a:lnTo>
                    <a:pt x="651687" y="29629"/>
                  </a:lnTo>
                  <a:lnTo>
                    <a:pt x="636892" y="29629"/>
                  </a:lnTo>
                  <a:lnTo>
                    <a:pt x="636892" y="14808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66508" y="44437"/>
                  </a:lnTo>
                  <a:lnTo>
                    <a:pt x="666508" y="29629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51687" y="0"/>
                  </a:lnTo>
                  <a:lnTo>
                    <a:pt x="651687" y="14808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25754" y="0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40562" y="29629"/>
                  </a:lnTo>
                  <a:lnTo>
                    <a:pt x="725754" y="29629"/>
                  </a:lnTo>
                  <a:lnTo>
                    <a:pt x="710933" y="29629"/>
                  </a:lnTo>
                  <a:lnTo>
                    <a:pt x="696137" y="29629"/>
                  </a:lnTo>
                  <a:lnTo>
                    <a:pt x="696137" y="14808"/>
                  </a:lnTo>
                  <a:lnTo>
                    <a:pt x="710933" y="14808"/>
                  </a:lnTo>
                  <a:lnTo>
                    <a:pt x="710933" y="0"/>
                  </a:lnTo>
                  <a:lnTo>
                    <a:pt x="696137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66508" y="14808"/>
                  </a:lnTo>
                  <a:lnTo>
                    <a:pt x="666508" y="29629"/>
                  </a:lnTo>
                  <a:lnTo>
                    <a:pt x="681316" y="29629"/>
                  </a:lnTo>
                  <a:lnTo>
                    <a:pt x="681316" y="44437"/>
                  </a:lnTo>
                  <a:lnTo>
                    <a:pt x="755383" y="44437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1022350" h="44450">
                  <a:moveTo>
                    <a:pt x="785012" y="14808"/>
                  </a:moveTo>
                  <a:lnTo>
                    <a:pt x="770191" y="14808"/>
                  </a:lnTo>
                  <a:lnTo>
                    <a:pt x="770191" y="29629"/>
                  </a:lnTo>
                  <a:lnTo>
                    <a:pt x="785012" y="29629"/>
                  </a:lnTo>
                  <a:lnTo>
                    <a:pt x="785012" y="14808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59066" y="0"/>
                  </a:moveTo>
                  <a:lnTo>
                    <a:pt x="844245" y="0"/>
                  </a:lnTo>
                  <a:lnTo>
                    <a:pt x="844245" y="14808"/>
                  </a:lnTo>
                  <a:lnTo>
                    <a:pt x="844245" y="29629"/>
                  </a:lnTo>
                  <a:lnTo>
                    <a:pt x="859066" y="29629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1022350" h="44450">
                  <a:moveTo>
                    <a:pt x="888682" y="0"/>
                  </a:moveTo>
                  <a:lnTo>
                    <a:pt x="873861" y="0"/>
                  </a:lnTo>
                  <a:lnTo>
                    <a:pt x="873861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33107" y="0"/>
                  </a:lnTo>
                  <a:lnTo>
                    <a:pt x="933107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52" y="14808"/>
                  </a:moveTo>
                  <a:lnTo>
                    <a:pt x="977544" y="14808"/>
                  </a:lnTo>
                  <a:lnTo>
                    <a:pt x="977544" y="29629"/>
                  </a:lnTo>
                  <a:lnTo>
                    <a:pt x="992352" y="29629"/>
                  </a:lnTo>
                  <a:lnTo>
                    <a:pt x="992352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4144" y="5178234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07744" h="44450">
                  <a:moveTo>
                    <a:pt x="133299" y="29616"/>
                  </a:moveTo>
                  <a:lnTo>
                    <a:pt x="118503" y="29616"/>
                  </a:lnTo>
                  <a:lnTo>
                    <a:pt x="103682" y="29616"/>
                  </a:lnTo>
                  <a:lnTo>
                    <a:pt x="103682" y="14808"/>
                  </a:lnTo>
                  <a:lnTo>
                    <a:pt x="88874" y="14808"/>
                  </a:lnTo>
                  <a:lnTo>
                    <a:pt x="88874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58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29629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20" y="29616"/>
                  </a:lnTo>
                  <a:lnTo>
                    <a:pt x="148120" y="14808"/>
                  </a:lnTo>
                  <a:close/>
                </a:path>
                <a:path w="1007744" h="44450">
                  <a:moveTo>
                    <a:pt x="177723" y="14808"/>
                  </a:moveTo>
                  <a:lnTo>
                    <a:pt x="162928" y="14808"/>
                  </a:lnTo>
                  <a:lnTo>
                    <a:pt x="162928" y="29616"/>
                  </a:lnTo>
                  <a:lnTo>
                    <a:pt x="177723" y="29616"/>
                  </a:lnTo>
                  <a:lnTo>
                    <a:pt x="177723" y="14808"/>
                  </a:lnTo>
                  <a:close/>
                </a:path>
                <a:path w="1007744" h="44450">
                  <a:moveTo>
                    <a:pt x="222173" y="14808"/>
                  </a:moveTo>
                  <a:lnTo>
                    <a:pt x="207352" y="14808"/>
                  </a:lnTo>
                  <a:lnTo>
                    <a:pt x="192557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77736" y="44424"/>
                  </a:lnTo>
                  <a:lnTo>
                    <a:pt x="192557" y="44424"/>
                  </a:lnTo>
                  <a:lnTo>
                    <a:pt x="192557" y="29616"/>
                  </a:lnTo>
                  <a:lnTo>
                    <a:pt x="207352" y="29616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1007744" h="44450">
                  <a:moveTo>
                    <a:pt x="325843" y="29616"/>
                  </a:moveTo>
                  <a:lnTo>
                    <a:pt x="311048" y="29616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66598" y="14808"/>
                  </a:lnTo>
                  <a:lnTo>
                    <a:pt x="251790" y="14808"/>
                  </a:lnTo>
                  <a:lnTo>
                    <a:pt x="251790" y="29616"/>
                  </a:lnTo>
                  <a:lnTo>
                    <a:pt x="236982" y="29616"/>
                  </a:lnTo>
                  <a:lnTo>
                    <a:pt x="222173" y="29616"/>
                  </a:lnTo>
                  <a:lnTo>
                    <a:pt x="222173" y="44424"/>
                  </a:lnTo>
                  <a:lnTo>
                    <a:pt x="236982" y="44424"/>
                  </a:lnTo>
                  <a:lnTo>
                    <a:pt x="251790" y="44424"/>
                  </a:lnTo>
                  <a:lnTo>
                    <a:pt x="266598" y="44424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44424"/>
                  </a:lnTo>
                  <a:lnTo>
                    <a:pt x="296227" y="44424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25843" y="29616"/>
                  </a:lnTo>
                  <a:close/>
                </a:path>
                <a:path w="1007744" h="44450">
                  <a:moveTo>
                    <a:pt x="355473" y="14808"/>
                  </a:moveTo>
                  <a:lnTo>
                    <a:pt x="340664" y="14808"/>
                  </a:lnTo>
                  <a:lnTo>
                    <a:pt x="340664" y="29616"/>
                  </a:lnTo>
                  <a:lnTo>
                    <a:pt x="340664" y="44424"/>
                  </a:lnTo>
                  <a:lnTo>
                    <a:pt x="355473" y="44424"/>
                  </a:lnTo>
                  <a:lnTo>
                    <a:pt x="355473" y="29616"/>
                  </a:lnTo>
                  <a:lnTo>
                    <a:pt x="355473" y="14808"/>
                  </a:lnTo>
                  <a:close/>
                </a:path>
                <a:path w="1007744" h="44450">
                  <a:moveTo>
                    <a:pt x="385076" y="14808"/>
                  </a:moveTo>
                  <a:lnTo>
                    <a:pt x="370281" y="14808"/>
                  </a:lnTo>
                  <a:lnTo>
                    <a:pt x="370281" y="29616"/>
                  </a:lnTo>
                  <a:lnTo>
                    <a:pt x="385076" y="29616"/>
                  </a:lnTo>
                  <a:lnTo>
                    <a:pt x="385076" y="14808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910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85089" y="44424"/>
                  </a:lnTo>
                  <a:lnTo>
                    <a:pt x="399910" y="44424"/>
                  </a:lnTo>
                  <a:lnTo>
                    <a:pt x="399910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548017" y="14808"/>
                  </a:moveTo>
                  <a:lnTo>
                    <a:pt x="533209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03580" y="29616"/>
                  </a:lnTo>
                  <a:lnTo>
                    <a:pt x="503580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473964" y="29616"/>
                  </a:lnTo>
                  <a:lnTo>
                    <a:pt x="459155" y="29616"/>
                  </a:lnTo>
                  <a:lnTo>
                    <a:pt x="444334" y="29616"/>
                  </a:lnTo>
                  <a:lnTo>
                    <a:pt x="429539" y="29616"/>
                  </a:lnTo>
                  <a:lnTo>
                    <a:pt x="414718" y="29616"/>
                  </a:lnTo>
                  <a:lnTo>
                    <a:pt x="414718" y="44424"/>
                  </a:lnTo>
                  <a:lnTo>
                    <a:pt x="533209" y="44424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48017" y="14808"/>
                  </a:lnTo>
                  <a:close/>
                </a:path>
                <a:path w="1007744" h="44450">
                  <a:moveTo>
                    <a:pt x="577621" y="14808"/>
                  </a:moveTo>
                  <a:lnTo>
                    <a:pt x="562825" y="14808"/>
                  </a:lnTo>
                  <a:lnTo>
                    <a:pt x="562825" y="29616"/>
                  </a:lnTo>
                  <a:lnTo>
                    <a:pt x="577621" y="29616"/>
                  </a:lnTo>
                  <a:lnTo>
                    <a:pt x="577621" y="14808"/>
                  </a:lnTo>
                  <a:close/>
                </a:path>
                <a:path w="1007744" h="44450">
                  <a:moveTo>
                    <a:pt x="636879" y="14808"/>
                  </a:moveTo>
                  <a:lnTo>
                    <a:pt x="636879" y="14808"/>
                  </a:lnTo>
                  <a:lnTo>
                    <a:pt x="577634" y="14808"/>
                  </a:lnTo>
                  <a:lnTo>
                    <a:pt x="577634" y="29616"/>
                  </a:lnTo>
                  <a:lnTo>
                    <a:pt x="636879" y="29616"/>
                  </a:lnTo>
                  <a:lnTo>
                    <a:pt x="636879" y="14808"/>
                  </a:lnTo>
                  <a:close/>
                </a:path>
                <a:path w="1007744" h="44450">
                  <a:moveTo>
                    <a:pt x="725754" y="14808"/>
                  </a:moveTo>
                  <a:lnTo>
                    <a:pt x="71094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close/>
                </a:path>
                <a:path w="1007744" h="44450">
                  <a:moveTo>
                    <a:pt x="740575" y="0"/>
                  </a:moveTo>
                  <a:lnTo>
                    <a:pt x="725754" y="0"/>
                  </a:lnTo>
                  <a:lnTo>
                    <a:pt x="725754" y="14808"/>
                  </a:lnTo>
                  <a:lnTo>
                    <a:pt x="740575" y="14808"/>
                  </a:lnTo>
                  <a:lnTo>
                    <a:pt x="740575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75" y="14808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844257" y="0"/>
                  </a:move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44257" y="29616"/>
                  </a:lnTo>
                  <a:lnTo>
                    <a:pt x="844257" y="14808"/>
                  </a:lnTo>
                  <a:lnTo>
                    <a:pt x="844257" y="0"/>
                  </a:lnTo>
                  <a:close/>
                </a:path>
                <a:path w="1007744" h="44450">
                  <a:moveTo>
                    <a:pt x="873874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07744" h="44450">
                  <a:moveTo>
                    <a:pt x="918298" y="14808"/>
                  </a:moveTo>
                  <a:lnTo>
                    <a:pt x="903503" y="14808"/>
                  </a:lnTo>
                  <a:lnTo>
                    <a:pt x="903503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close/>
                </a:path>
                <a:path w="1007744" h="44450">
                  <a:moveTo>
                    <a:pt x="977544" y="0"/>
                  </a:moveTo>
                  <a:lnTo>
                    <a:pt x="977544" y="0"/>
                  </a:lnTo>
                  <a:lnTo>
                    <a:pt x="918298" y="0"/>
                  </a:lnTo>
                  <a:lnTo>
                    <a:pt x="918298" y="14808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07744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4144" y="5207850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59258" y="14808"/>
                  </a:moveTo>
                  <a:lnTo>
                    <a:pt x="44437" y="14808"/>
                  </a:lnTo>
                  <a:lnTo>
                    <a:pt x="29629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29629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58" y="44437"/>
                  </a:lnTo>
                  <a:lnTo>
                    <a:pt x="59258" y="29629"/>
                  </a:lnTo>
                  <a:lnTo>
                    <a:pt x="59258" y="14808"/>
                  </a:lnTo>
                  <a:close/>
                </a:path>
                <a:path w="1007744" h="44450">
                  <a:moveTo>
                    <a:pt x="88874" y="29629"/>
                  </a:moveTo>
                  <a:lnTo>
                    <a:pt x="74053" y="29629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close/>
                </a:path>
                <a:path w="1007744" h="44450">
                  <a:moveTo>
                    <a:pt x="133299" y="29629"/>
                  </a:moveTo>
                  <a:lnTo>
                    <a:pt x="118503" y="29629"/>
                  </a:lnTo>
                  <a:lnTo>
                    <a:pt x="118503" y="14808"/>
                  </a:lnTo>
                  <a:lnTo>
                    <a:pt x="103682" y="14808"/>
                  </a:lnTo>
                  <a:lnTo>
                    <a:pt x="103682" y="29629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29629"/>
                  </a:lnTo>
                  <a:close/>
                </a:path>
                <a:path w="1007744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29"/>
                  </a:lnTo>
                  <a:lnTo>
                    <a:pt x="148120" y="29629"/>
                  </a:lnTo>
                  <a:lnTo>
                    <a:pt x="148120" y="14808"/>
                  </a:lnTo>
                  <a:close/>
                </a:path>
                <a:path w="1007744" h="44450">
                  <a:moveTo>
                    <a:pt x="192557" y="14808"/>
                  </a:moveTo>
                  <a:lnTo>
                    <a:pt x="177736" y="14808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57" y="44437"/>
                  </a:lnTo>
                  <a:lnTo>
                    <a:pt x="192557" y="29629"/>
                  </a:lnTo>
                  <a:lnTo>
                    <a:pt x="192557" y="14808"/>
                  </a:lnTo>
                  <a:close/>
                </a:path>
                <a:path w="1007744" h="44450">
                  <a:moveTo>
                    <a:pt x="222173" y="29629"/>
                  </a:moveTo>
                  <a:lnTo>
                    <a:pt x="207352" y="29629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22173" y="29629"/>
                  </a:lnTo>
                  <a:close/>
                </a:path>
                <a:path w="1007744" h="44450">
                  <a:moveTo>
                    <a:pt x="266598" y="14808"/>
                  </a:moveTo>
                  <a:lnTo>
                    <a:pt x="251802" y="14808"/>
                  </a:lnTo>
                  <a:lnTo>
                    <a:pt x="236982" y="14808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66598" y="14808"/>
                  </a:lnTo>
                  <a:close/>
                </a:path>
                <a:path w="1007744" h="44450">
                  <a:moveTo>
                    <a:pt x="385076" y="29629"/>
                  </a:moveTo>
                  <a:lnTo>
                    <a:pt x="370293" y="29629"/>
                  </a:lnTo>
                  <a:lnTo>
                    <a:pt x="370293" y="14808"/>
                  </a:lnTo>
                  <a:lnTo>
                    <a:pt x="355473" y="14808"/>
                  </a:lnTo>
                  <a:lnTo>
                    <a:pt x="340664" y="14808"/>
                  </a:lnTo>
                  <a:lnTo>
                    <a:pt x="340664" y="29629"/>
                  </a:lnTo>
                  <a:lnTo>
                    <a:pt x="325843" y="29629"/>
                  </a:lnTo>
                  <a:lnTo>
                    <a:pt x="311048" y="29629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76" y="44437"/>
                  </a:lnTo>
                  <a:lnTo>
                    <a:pt x="385076" y="29629"/>
                  </a:lnTo>
                  <a:close/>
                </a:path>
                <a:path w="1007744" h="44450">
                  <a:moveTo>
                    <a:pt x="414718" y="29629"/>
                  </a:moveTo>
                  <a:lnTo>
                    <a:pt x="399910" y="29629"/>
                  </a:lnTo>
                  <a:lnTo>
                    <a:pt x="399910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910" y="44437"/>
                  </a:lnTo>
                  <a:lnTo>
                    <a:pt x="414718" y="44437"/>
                  </a:lnTo>
                  <a:lnTo>
                    <a:pt x="414718" y="29629"/>
                  </a:lnTo>
                  <a:close/>
                </a:path>
                <a:path w="1007744" h="44450">
                  <a:moveTo>
                    <a:pt x="473964" y="14808"/>
                  </a:moveTo>
                  <a:lnTo>
                    <a:pt x="459155" y="14808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29526" y="29629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55" y="44437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73964" y="14808"/>
                  </a:lnTo>
                  <a:close/>
                </a:path>
                <a:path w="1007744" h="44450">
                  <a:moveTo>
                    <a:pt x="548017" y="0"/>
                  </a:moveTo>
                  <a:lnTo>
                    <a:pt x="533209" y="0"/>
                  </a:lnTo>
                  <a:lnTo>
                    <a:pt x="518388" y="0"/>
                  </a:lnTo>
                  <a:lnTo>
                    <a:pt x="518388" y="14808"/>
                  </a:lnTo>
                  <a:lnTo>
                    <a:pt x="518388" y="29629"/>
                  </a:lnTo>
                  <a:lnTo>
                    <a:pt x="533209" y="29629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0"/>
                  </a:lnTo>
                  <a:close/>
                </a:path>
                <a:path w="1007744" h="44450">
                  <a:moveTo>
                    <a:pt x="577621" y="0"/>
                  </a:moveTo>
                  <a:lnTo>
                    <a:pt x="562825" y="0"/>
                  </a:lnTo>
                  <a:lnTo>
                    <a:pt x="562825" y="14808"/>
                  </a:lnTo>
                  <a:lnTo>
                    <a:pt x="548017" y="14808"/>
                  </a:lnTo>
                  <a:lnTo>
                    <a:pt x="548017" y="29629"/>
                  </a:lnTo>
                  <a:lnTo>
                    <a:pt x="562838" y="29629"/>
                  </a:lnTo>
                  <a:lnTo>
                    <a:pt x="562838" y="14808"/>
                  </a:lnTo>
                  <a:lnTo>
                    <a:pt x="577621" y="14808"/>
                  </a:lnTo>
                  <a:lnTo>
                    <a:pt x="577621" y="0"/>
                  </a:lnTo>
                  <a:close/>
                </a:path>
                <a:path w="1007744" h="44450">
                  <a:moveTo>
                    <a:pt x="666508" y="14808"/>
                  </a:moveTo>
                  <a:lnTo>
                    <a:pt x="651700" y="14808"/>
                  </a:lnTo>
                  <a:lnTo>
                    <a:pt x="651700" y="0"/>
                  </a:lnTo>
                  <a:lnTo>
                    <a:pt x="636879" y="0"/>
                  </a:lnTo>
                  <a:lnTo>
                    <a:pt x="622084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22084" y="29629"/>
                  </a:lnTo>
                  <a:lnTo>
                    <a:pt x="622084" y="14808"/>
                  </a:lnTo>
                  <a:lnTo>
                    <a:pt x="636879" y="14808"/>
                  </a:lnTo>
                  <a:lnTo>
                    <a:pt x="636879" y="29629"/>
                  </a:lnTo>
                  <a:lnTo>
                    <a:pt x="651700" y="29629"/>
                  </a:lnTo>
                  <a:lnTo>
                    <a:pt x="666508" y="29629"/>
                  </a:lnTo>
                  <a:lnTo>
                    <a:pt x="666508" y="14808"/>
                  </a:lnTo>
                  <a:close/>
                </a:path>
                <a:path w="1007744" h="44450">
                  <a:moveTo>
                    <a:pt x="740575" y="14808"/>
                  </a:move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08"/>
                  </a:lnTo>
                  <a:lnTo>
                    <a:pt x="710946" y="14808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08"/>
                  </a:lnTo>
                  <a:close/>
                </a:path>
                <a:path w="1007744" h="44450">
                  <a:moveTo>
                    <a:pt x="784999" y="14808"/>
                  </a:moveTo>
                  <a:lnTo>
                    <a:pt x="770204" y="14808"/>
                  </a:lnTo>
                  <a:lnTo>
                    <a:pt x="770204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08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20" y="0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977544" y="0"/>
                  </a:moveTo>
                  <a:lnTo>
                    <a:pt x="977544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44257" y="14808"/>
                  </a:lnTo>
                  <a:lnTo>
                    <a:pt x="844257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29"/>
                  </a:lnTo>
                  <a:lnTo>
                    <a:pt x="888682" y="29629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29629"/>
                  </a:lnTo>
                  <a:lnTo>
                    <a:pt x="947928" y="29629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07744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07173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36" y="5237479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29616"/>
                  </a:moveTo>
                  <a:lnTo>
                    <a:pt x="0" y="29616"/>
                  </a:lnTo>
                  <a:lnTo>
                    <a:pt x="0" y="44424"/>
                  </a:lnTo>
                  <a:lnTo>
                    <a:pt x="14820" y="44424"/>
                  </a:lnTo>
                  <a:lnTo>
                    <a:pt x="14820" y="29616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311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74066" y="29616"/>
                  </a:lnTo>
                  <a:lnTo>
                    <a:pt x="74066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29616" y="29616"/>
                  </a:lnTo>
                  <a:lnTo>
                    <a:pt x="29616" y="44424"/>
                  </a:lnTo>
                  <a:lnTo>
                    <a:pt x="44437" y="44424"/>
                  </a:lnTo>
                  <a:lnTo>
                    <a:pt x="59245" y="44424"/>
                  </a:lnTo>
                  <a:lnTo>
                    <a:pt x="133311" y="44424"/>
                  </a:lnTo>
                  <a:lnTo>
                    <a:pt x="133311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92532" y="29616"/>
                  </a:moveTo>
                  <a:lnTo>
                    <a:pt x="177736" y="29616"/>
                  </a:lnTo>
                  <a:lnTo>
                    <a:pt x="162928" y="29616"/>
                  </a:lnTo>
                  <a:lnTo>
                    <a:pt x="148107" y="29616"/>
                  </a:lnTo>
                  <a:lnTo>
                    <a:pt x="148107" y="44424"/>
                  </a:lnTo>
                  <a:lnTo>
                    <a:pt x="162928" y="44424"/>
                  </a:lnTo>
                  <a:lnTo>
                    <a:pt x="177736" y="44424"/>
                  </a:lnTo>
                  <a:lnTo>
                    <a:pt x="192532" y="44424"/>
                  </a:lnTo>
                  <a:lnTo>
                    <a:pt x="192532" y="29616"/>
                  </a:lnTo>
                  <a:close/>
                </a:path>
                <a:path w="1022350" h="44450">
                  <a:moveTo>
                    <a:pt x="222161" y="29616"/>
                  </a:moveTo>
                  <a:lnTo>
                    <a:pt x="207352" y="29616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22161" y="29616"/>
                  </a:lnTo>
                  <a:close/>
                </a:path>
                <a:path w="1022350" h="44450">
                  <a:moveTo>
                    <a:pt x="281406" y="14808"/>
                  </a:moveTo>
                  <a:lnTo>
                    <a:pt x="266611" y="14808"/>
                  </a:lnTo>
                  <a:lnTo>
                    <a:pt x="251790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36982" y="44424"/>
                  </a:lnTo>
                  <a:lnTo>
                    <a:pt x="251790" y="44424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1022350" h="44450">
                  <a:moveTo>
                    <a:pt x="296227" y="29616"/>
                  </a:moveTo>
                  <a:lnTo>
                    <a:pt x="281406" y="29616"/>
                  </a:lnTo>
                  <a:lnTo>
                    <a:pt x="281406" y="44424"/>
                  </a:lnTo>
                  <a:lnTo>
                    <a:pt x="296227" y="44424"/>
                  </a:lnTo>
                  <a:lnTo>
                    <a:pt x="296227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102" y="29616"/>
                  </a:lnTo>
                  <a:lnTo>
                    <a:pt x="370281" y="29616"/>
                  </a:lnTo>
                  <a:lnTo>
                    <a:pt x="355473" y="29616"/>
                  </a:lnTo>
                  <a:lnTo>
                    <a:pt x="355473" y="14808"/>
                  </a:lnTo>
                  <a:lnTo>
                    <a:pt x="340652" y="14808"/>
                  </a:lnTo>
                  <a:lnTo>
                    <a:pt x="340652" y="29616"/>
                  </a:lnTo>
                  <a:lnTo>
                    <a:pt x="325856" y="29616"/>
                  </a:lnTo>
                  <a:lnTo>
                    <a:pt x="325856" y="14808"/>
                  </a:ln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44424"/>
                  </a:lnTo>
                  <a:lnTo>
                    <a:pt x="399884" y="44424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44347" y="14808"/>
                  </a:move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64" y="0"/>
                  </a:lnTo>
                  <a:lnTo>
                    <a:pt x="459143" y="0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73964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92429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77634" y="14808"/>
                  </a:lnTo>
                  <a:lnTo>
                    <a:pt x="577634" y="29616"/>
                  </a:lnTo>
                  <a:lnTo>
                    <a:pt x="592429" y="29616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66508" y="0"/>
                  </a:lnTo>
                  <a:lnTo>
                    <a:pt x="592442" y="0"/>
                  </a:lnTo>
                  <a:lnTo>
                    <a:pt x="592442" y="14808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92" y="29616"/>
                  </a:lnTo>
                  <a:lnTo>
                    <a:pt x="636892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10933" y="14808"/>
                  </a:move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25754" y="0"/>
                  </a:lnTo>
                  <a:lnTo>
                    <a:pt x="710933" y="0"/>
                  </a:lnTo>
                  <a:lnTo>
                    <a:pt x="710933" y="14808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70191" y="14808"/>
                  </a:moveTo>
                  <a:lnTo>
                    <a:pt x="755383" y="14808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70191" y="14808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85012" y="0"/>
                  </a:lnTo>
                  <a:lnTo>
                    <a:pt x="770191" y="0"/>
                  </a:lnTo>
                  <a:lnTo>
                    <a:pt x="770191" y="14808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07" y="29616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44245" y="14808"/>
                  </a:move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1022350" h="44450">
                  <a:moveTo>
                    <a:pt x="873861" y="0"/>
                  </a:moveTo>
                  <a:lnTo>
                    <a:pt x="859066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59053" y="29616"/>
                  </a:lnTo>
                  <a:lnTo>
                    <a:pt x="873861" y="29616"/>
                  </a:lnTo>
                  <a:lnTo>
                    <a:pt x="873861" y="14808"/>
                  </a:lnTo>
                  <a:lnTo>
                    <a:pt x="873861" y="0"/>
                  </a:lnTo>
                  <a:close/>
                </a:path>
                <a:path w="1022350" h="44450">
                  <a:moveTo>
                    <a:pt x="903490" y="0"/>
                  </a:moveTo>
                  <a:lnTo>
                    <a:pt x="888682" y="0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22350" h="44450">
                  <a:moveTo>
                    <a:pt x="933107" y="0"/>
                  </a:moveTo>
                  <a:lnTo>
                    <a:pt x="918298" y="0"/>
                  </a:lnTo>
                  <a:lnTo>
                    <a:pt x="918298" y="14808"/>
                  </a:lnTo>
                  <a:lnTo>
                    <a:pt x="933107" y="14808"/>
                  </a:lnTo>
                  <a:lnTo>
                    <a:pt x="933107" y="0"/>
                  </a:lnTo>
                  <a:close/>
                </a:path>
                <a:path w="1022350" h="44450">
                  <a:moveTo>
                    <a:pt x="1007173" y="14808"/>
                  </a:moveTo>
                  <a:lnTo>
                    <a:pt x="992352" y="14808"/>
                  </a:lnTo>
                  <a:lnTo>
                    <a:pt x="992352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62736" y="14808"/>
                  </a:lnTo>
                  <a:lnTo>
                    <a:pt x="962736" y="0"/>
                  </a:lnTo>
                  <a:lnTo>
                    <a:pt x="947928" y="0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92352" y="29616"/>
                  </a:lnTo>
                  <a:lnTo>
                    <a:pt x="1007173" y="29616"/>
                  </a:lnTo>
                  <a:lnTo>
                    <a:pt x="1007173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14144" y="5267096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37" y="29629"/>
                  </a:moveTo>
                  <a:lnTo>
                    <a:pt x="29629" y="29629"/>
                  </a:lnTo>
                  <a:lnTo>
                    <a:pt x="29629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29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1007744" h="44450">
                  <a:moveTo>
                    <a:pt x="74053" y="14808"/>
                  </a:moveTo>
                  <a:lnTo>
                    <a:pt x="59258" y="14808"/>
                  </a:lnTo>
                  <a:lnTo>
                    <a:pt x="44437" y="14808"/>
                  </a:lnTo>
                  <a:lnTo>
                    <a:pt x="44437" y="29629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74053" y="14808"/>
                  </a:lnTo>
                  <a:close/>
                </a:path>
                <a:path w="1007744" h="44450">
                  <a:moveTo>
                    <a:pt x="162928" y="14808"/>
                  </a:moveTo>
                  <a:lnTo>
                    <a:pt x="162928" y="14808"/>
                  </a:lnTo>
                  <a:lnTo>
                    <a:pt x="103682" y="14808"/>
                  </a:lnTo>
                  <a:lnTo>
                    <a:pt x="103682" y="29629"/>
                  </a:lnTo>
                  <a:lnTo>
                    <a:pt x="162928" y="29629"/>
                  </a:lnTo>
                  <a:lnTo>
                    <a:pt x="162928" y="14808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36982" y="14808"/>
                  </a:lnTo>
                  <a:lnTo>
                    <a:pt x="177736" y="14808"/>
                  </a:lnTo>
                  <a:lnTo>
                    <a:pt x="177736" y="29629"/>
                  </a:lnTo>
                  <a:lnTo>
                    <a:pt x="236982" y="29629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325843" y="14808"/>
                  </a:move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14808"/>
                  </a:lnTo>
                  <a:close/>
                </a:path>
                <a:path w="1007744" h="44450">
                  <a:moveTo>
                    <a:pt x="355473" y="14808"/>
                  </a:moveTo>
                  <a:lnTo>
                    <a:pt x="340664" y="14808"/>
                  </a:lnTo>
                  <a:lnTo>
                    <a:pt x="340664" y="29629"/>
                  </a:lnTo>
                  <a:lnTo>
                    <a:pt x="355473" y="29629"/>
                  </a:lnTo>
                  <a:lnTo>
                    <a:pt x="355473" y="14808"/>
                  </a:lnTo>
                  <a:close/>
                </a:path>
                <a:path w="1007744" h="44450">
                  <a:moveTo>
                    <a:pt x="385076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70281" y="29629"/>
                  </a:lnTo>
                  <a:lnTo>
                    <a:pt x="385076" y="29629"/>
                  </a:lnTo>
                  <a:lnTo>
                    <a:pt x="385076" y="14808"/>
                  </a:lnTo>
                  <a:lnTo>
                    <a:pt x="385076" y="0"/>
                  </a:lnTo>
                  <a:close/>
                </a:path>
                <a:path w="1007744" h="44450">
                  <a:moveTo>
                    <a:pt x="444334" y="14808"/>
                  </a:moveTo>
                  <a:lnTo>
                    <a:pt x="429539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85089" y="0"/>
                  </a:lnTo>
                  <a:lnTo>
                    <a:pt x="385089" y="14808"/>
                  </a:lnTo>
                  <a:lnTo>
                    <a:pt x="399910" y="14808"/>
                  </a:lnTo>
                  <a:lnTo>
                    <a:pt x="399910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1007744" h="44450">
                  <a:moveTo>
                    <a:pt x="562838" y="0"/>
                  </a:moveTo>
                  <a:lnTo>
                    <a:pt x="562838" y="0"/>
                  </a:lnTo>
                  <a:lnTo>
                    <a:pt x="459155" y="0"/>
                  </a:lnTo>
                  <a:lnTo>
                    <a:pt x="459155" y="14808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503580" y="29629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29"/>
                  </a:lnTo>
                  <a:lnTo>
                    <a:pt x="533209" y="29629"/>
                  </a:lnTo>
                  <a:lnTo>
                    <a:pt x="548017" y="29629"/>
                  </a:lnTo>
                  <a:lnTo>
                    <a:pt x="548017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1007744" h="44450">
                  <a:moveTo>
                    <a:pt x="651700" y="0"/>
                  </a:moveTo>
                  <a:lnTo>
                    <a:pt x="651700" y="0"/>
                  </a:lnTo>
                  <a:lnTo>
                    <a:pt x="577634" y="0"/>
                  </a:lnTo>
                  <a:lnTo>
                    <a:pt x="577634" y="14808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08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1007744" h="44450">
                  <a:moveTo>
                    <a:pt x="696125" y="0"/>
                  </a:moveTo>
                  <a:lnTo>
                    <a:pt x="681329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66508" y="29629"/>
                  </a:lnTo>
                  <a:lnTo>
                    <a:pt x="681329" y="29629"/>
                  </a:lnTo>
                  <a:lnTo>
                    <a:pt x="681329" y="14808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1007744" h="44450">
                  <a:moveTo>
                    <a:pt x="755383" y="0"/>
                  </a:move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25" y="14808"/>
                  </a:lnTo>
                  <a:lnTo>
                    <a:pt x="696125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08"/>
                  </a:lnTo>
                  <a:lnTo>
                    <a:pt x="755383" y="14808"/>
                  </a:lnTo>
                  <a:lnTo>
                    <a:pt x="755383" y="0"/>
                  </a:lnTo>
                  <a:close/>
                </a:path>
                <a:path w="1007744" h="44450">
                  <a:moveTo>
                    <a:pt x="799820" y="14808"/>
                  </a:moveTo>
                  <a:lnTo>
                    <a:pt x="784999" y="14808"/>
                  </a:lnTo>
                  <a:lnTo>
                    <a:pt x="770191" y="14808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99820" y="29629"/>
                  </a:lnTo>
                  <a:lnTo>
                    <a:pt x="799820" y="14808"/>
                  </a:lnTo>
                  <a:close/>
                </a:path>
                <a:path w="1007744" h="44450">
                  <a:moveTo>
                    <a:pt x="844257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814628" y="14808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08"/>
                  </a:lnTo>
                  <a:lnTo>
                    <a:pt x="844257" y="14808"/>
                  </a:lnTo>
                  <a:lnTo>
                    <a:pt x="844257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62748" y="14808"/>
                  </a:lnTo>
                  <a:lnTo>
                    <a:pt x="962748" y="0"/>
                  </a:lnTo>
                  <a:lnTo>
                    <a:pt x="947928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88682" y="14808"/>
                  </a:lnTo>
                  <a:lnTo>
                    <a:pt x="888682" y="29629"/>
                  </a:lnTo>
                  <a:lnTo>
                    <a:pt x="903503" y="29629"/>
                  </a:lnTo>
                  <a:lnTo>
                    <a:pt x="903503" y="14808"/>
                  </a:lnTo>
                  <a:lnTo>
                    <a:pt x="918298" y="14808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33119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14144" y="5296725"/>
              <a:ext cx="977900" cy="44450"/>
            </a:xfrm>
            <a:custGeom>
              <a:avLst/>
              <a:gdLst/>
              <a:ahLst/>
              <a:cxnLst/>
              <a:rect l="l" t="t" r="r" b="b"/>
              <a:pathLst>
                <a:path w="977900" h="44450">
                  <a:moveTo>
                    <a:pt x="88874" y="29616"/>
                  </a:moveTo>
                  <a:lnTo>
                    <a:pt x="74053" y="29616"/>
                  </a:lnTo>
                  <a:lnTo>
                    <a:pt x="74053" y="14808"/>
                  </a:lnTo>
                  <a:lnTo>
                    <a:pt x="59258" y="14808"/>
                  </a:lnTo>
                  <a:lnTo>
                    <a:pt x="44437" y="14808"/>
                  </a:lnTo>
                  <a:lnTo>
                    <a:pt x="44437" y="0"/>
                  </a:lnTo>
                  <a:lnTo>
                    <a:pt x="29629" y="0"/>
                  </a:lnTo>
                  <a:lnTo>
                    <a:pt x="29629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88874" y="44424"/>
                  </a:lnTo>
                  <a:lnTo>
                    <a:pt x="88874" y="29616"/>
                  </a:lnTo>
                  <a:close/>
                </a:path>
                <a:path w="977900" h="44450">
                  <a:moveTo>
                    <a:pt x="103682" y="0"/>
                  </a:moveTo>
                  <a:lnTo>
                    <a:pt x="88874" y="0"/>
                  </a:lnTo>
                  <a:lnTo>
                    <a:pt x="74053" y="0"/>
                  </a:lnTo>
                  <a:lnTo>
                    <a:pt x="74053" y="14808"/>
                  </a:lnTo>
                  <a:lnTo>
                    <a:pt x="88874" y="14808"/>
                  </a:lnTo>
                  <a:lnTo>
                    <a:pt x="103682" y="14808"/>
                  </a:lnTo>
                  <a:lnTo>
                    <a:pt x="103682" y="0"/>
                  </a:lnTo>
                  <a:close/>
                </a:path>
                <a:path w="977900" h="44450">
                  <a:moveTo>
                    <a:pt x="148120" y="0"/>
                  </a:moveTo>
                  <a:lnTo>
                    <a:pt x="133299" y="0"/>
                  </a:lnTo>
                  <a:lnTo>
                    <a:pt x="133299" y="14808"/>
                  </a:lnTo>
                  <a:lnTo>
                    <a:pt x="118503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103682" y="44424"/>
                  </a:lnTo>
                  <a:lnTo>
                    <a:pt x="118503" y="44424"/>
                  </a:lnTo>
                  <a:lnTo>
                    <a:pt x="118503" y="29616"/>
                  </a:lnTo>
                  <a:lnTo>
                    <a:pt x="133299" y="29616"/>
                  </a:lnTo>
                  <a:lnTo>
                    <a:pt x="148120" y="29616"/>
                  </a:lnTo>
                  <a:lnTo>
                    <a:pt x="148120" y="14808"/>
                  </a:lnTo>
                  <a:lnTo>
                    <a:pt x="148120" y="0"/>
                  </a:lnTo>
                  <a:close/>
                </a:path>
                <a:path w="977900" h="44450">
                  <a:moveTo>
                    <a:pt x="177723" y="0"/>
                  </a:moveTo>
                  <a:lnTo>
                    <a:pt x="162928" y="0"/>
                  </a:lnTo>
                  <a:lnTo>
                    <a:pt x="162928" y="14808"/>
                  </a:lnTo>
                  <a:lnTo>
                    <a:pt x="162928" y="29616"/>
                  </a:lnTo>
                  <a:lnTo>
                    <a:pt x="177723" y="29616"/>
                  </a:lnTo>
                  <a:lnTo>
                    <a:pt x="177723" y="14808"/>
                  </a:lnTo>
                  <a:lnTo>
                    <a:pt x="177723" y="0"/>
                  </a:lnTo>
                  <a:close/>
                </a:path>
                <a:path w="977900" h="44450">
                  <a:moveTo>
                    <a:pt x="192557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92557" y="29616"/>
                  </a:lnTo>
                  <a:lnTo>
                    <a:pt x="192557" y="14808"/>
                  </a:lnTo>
                  <a:close/>
                </a:path>
                <a:path w="977900" h="44450">
                  <a:moveTo>
                    <a:pt x="355473" y="0"/>
                  </a:moveTo>
                  <a:lnTo>
                    <a:pt x="355473" y="0"/>
                  </a:lnTo>
                  <a:lnTo>
                    <a:pt x="296227" y="0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0"/>
                  </a:lnTo>
                  <a:lnTo>
                    <a:pt x="266598" y="0"/>
                  </a:lnTo>
                  <a:lnTo>
                    <a:pt x="266598" y="14808"/>
                  </a:lnTo>
                  <a:lnTo>
                    <a:pt x="251802" y="14808"/>
                  </a:lnTo>
                  <a:lnTo>
                    <a:pt x="251802" y="0"/>
                  </a:lnTo>
                  <a:lnTo>
                    <a:pt x="236982" y="0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311048" y="29616"/>
                  </a:lnTo>
                  <a:lnTo>
                    <a:pt x="311048" y="14808"/>
                  </a:lnTo>
                  <a:lnTo>
                    <a:pt x="325843" y="14808"/>
                  </a:lnTo>
                  <a:lnTo>
                    <a:pt x="340664" y="14808"/>
                  </a:lnTo>
                  <a:lnTo>
                    <a:pt x="355473" y="14808"/>
                  </a:lnTo>
                  <a:lnTo>
                    <a:pt x="355473" y="0"/>
                  </a:lnTo>
                  <a:close/>
                </a:path>
                <a:path w="977900" h="44450">
                  <a:moveTo>
                    <a:pt x="385076" y="14808"/>
                  </a:moveTo>
                  <a:lnTo>
                    <a:pt x="370281" y="14808"/>
                  </a:lnTo>
                  <a:lnTo>
                    <a:pt x="370281" y="29616"/>
                  </a:lnTo>
                  <a:lnTo>
                    <a:pt x="385076" y="29616"/>
                  </a:lnTo>
                  <a:lnTo>
                    <a:pt x="385076" y="14808"/>
                  </a:lnTo>
                  <a:close/>
                </a:path>
                <a:path w="977900" h="44450">
                  <a:moveTo>
                    <a:pt x="414718" y="14808"/>
                  </a:moveTo>
                  <a:lnTo>
                    <a:pt x="399910" y="14808"/>
                  </a:lnTo>
                  <a:lnTo>
                    <a:pt x="399910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977900" h="44450">
                  <a:moveTo>
                    <a:pt x="459155" y="0"/>
                  </a:moveTo>
                  <a:lnTo>
                    <a:pt x="444334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59155" y="29616"/>
                  </a:lnTo>
                  <a:lnTo>
                    <a:pt x="459155" y="14808"/>
                  </a:lnTo>
                  <a:lnTo>
                    <a:pt x="459155" y="0"/>
                  </a:lnTo>
                  <a:close/>
                </a:path>
                <a:path w="977900" h="44450">
                  <a:moveTo>
                    <a:pt x="503580" y="14808"/>
                  </a:moveTo>
                  <a:lnTo>
                    <a:pt x="488784" y="14808"/>
                  </a:lnTo>
                  <a:lnTo>
                    <a:pt x="488784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03580" y="29616"/>
                  </a:lnTo>
                  <a:lnTo>
                    <a:pt x="503580" y="14808"/>
                  </a:lnTo>
                  <a:close/>
                </a:path>
                <a:path w="97790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977900" h="44450">
                  <a:moveTo>
                    <a:pt x="533209" y="14808"/>
                  </a:moveTo>
                  <a:lnTo>
                    <a:pt x="518388" y="14808"/>
                  </a:lnTo>
                  <a:lnTo>
                    <a:pt x="518388" y="29616"/>
                  </a:lnTo>
                  <a:lnTo>
                    <a:pt x="533209" y="29616"/>
                  </a:lnTo>
                  <a:lnTo>
                    <a:pt x="533209" y="14808"/>
                  </a:lnTo>
                  <a:close/>
                </a:path>
                <a:path w="977900" h="44450">
                  <a:moveTo>
                    <a:pt x="577621" y="14808"/>
                  </a:moveTo>
                  <a:lnTo>
                    <a:pt x="562825" y="14808"/>
                  </a:lnTo>
                  <a:lnTo>
                    <a:pt x="562825" y="29616"/>
                  </a:lnTo>
                  <a:lnTo>
                    <a:pt x="577621" y="29616"/>
                  </a:lnTo>
                  <a:lnTo>
                    <a:pt x="577621" y="14808"/>
                  </a:lnTo>
                  <a:close/>
                </a:path>
                <a:path w="977900" h="44450">
                  <a:moveTo>
                    <a:pt x="592455" y="14808"/>
                  </a:moveTo>
                  <a:lnTo>
                    <a:pt x="577634" y="14808"/>
                  </a:lnTo>
                  <a:lnTo>
                    <a:pt x="577634" y="29616"/>
                  </a:lnTo>
                  <a:lnTo>
                    <a:pt x="592455" y="29616"/>
                  </a:lnTo>
                  <a:lnTo>
                    <a:pt x="592455" y="14808"/>
                  </a:lnTo>
                  <a:close/>
                </a:path>
                <a:path w="977900" h="44450">
                  <a:moveTo>
                    <a:pt x="622084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607263" y="14808"/>
                  </a:lnTo>
                  <a:lnTo>
                    <a:pt x="622084" y="14808"/>
                  </a:lnTo>
                  <a:lnTo>
                    <a:pt x="622084" y="0"/>
                  </a:lnTo>
                  <a:close/>
                </a:path>
                <a:path w="977900" h="44450">
                  <a:moveTo>
                    <a:pt x="666508" y="14808"/>
                  </a:moveTo>
                  <a:lnTo>
                    <a:pt x="651700" y="14808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977900" h="44450">
                  <a:moveTo>
                    <a:pt x="725754" y="0"/>
                  </a:moveTo>
                  <a:lnTo>
                    <a:pt x="710946" y="0"/>
                  </a:lnTo>
                  <a:lnTo>
                    <a:pt x="696125" y="0"/>
                  </a:lnTo>
                  <a:lnTo>
                    <a:pt x="696125" y="14808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977900" h="44450">
                  <a:moveTo>
                    <a:pt x="784999" y="0"/>
                  </a:moveTo>
                  <a:lnTo>
                    <a:pt x="770191" y="0"/>
                  </a:lnTo>
                  <a:lnTo>
                    <a:pt x="770191" y="14808"/>
                  </a:lnTo>
                  <a:lnTo>
                    <a:pt x="755383" y="14808"/>
                  </a:lnTo>
                  <a:lnTo>
                    <a:pt x="755383" y="0"/>
                  </a:lnTo>
                  <a:lnTo>
                    <a:pt x="740575" y="0"/>
                  </a:lnTo>
                  <a:lnTo>
                    <a:pt x="740575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75" y="29616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977900" h="44450">
                  <a:moveTo>
                    <a:pt x="829437" y="0"/>
                  </a:moveTo>
                  <a:lnTo>
                    <a:pt x="814628" y="0"/>
                  </a:lnTo>
                  <a:lnTo>
                    <a:pt x="799820" y="0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29437" y="0"/>
                  </a:lnTo>
                  <a:close/>
                </a:path>
                <a:path w="977900" h="44450">
                  <a:moveTo>
                    <a:pt x="859053" y="0"/>
                  </a:moveTo>
                  <a:lnTo>
                    <a:pt x="844245" y="0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977900" h="44450">
                  <a:moveTo>
                    <a:pt x="903503" y="0"/>
                  </a:moveTo>
                  <a:lnTo>
                    <a:pt x="888682" y="0"/>
                  </a:lnTo>
                  <a:lnTo>
                    <a:pt x="873874" y="0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503" y="29616"/>
                  </a:lnTo>
                  <a:lnTo>
                    <a:pt x="903503" y="14808"/>
                  </a:lnTo>
                  <a:lnTo>
                    <a:pt x="903503" y="0"/>
                  </a:lnTo>
                  <a:close/>
                </a:path>
                <a:path w="977900" h="44450">
                  <a:moveTo>
                    <a:pt x="977544" y="14808"/>
                  </a:moveTo>
                  <a:lnTo>
                    <a:pt x="977544" y="14808"/>
                  </a:lnTo>
                  <a:lnTo>
                    <a:pt x="918298" y="14808"/>
                  </a:lnTo>
                  <a:lnTo>
                    <a:pt x="918298" y="29616"/>
                  </a:lnTo>
                  <a:lnTo>
                    <a:pt x="977544" y="29616"/>
                  </a:lnTo>
                  <a:lnTo>
                    <a:pt x="97754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99336" y="5326341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14820" y="14808"/>
                  </a:lnTo>
                  <a:close/>
                </a:path>
                <a:path w="1007744" h="44450">
                  <a:moveTo>
                    <a:pt x="44437" y="29629"/>
                  </a:moveTo>
                  <a:lnTo>
                    <a:pt x="29616" y="29629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1007744" h="44450">
                  <a:moveTo>
                    <a:pt x="59245" y="14808"/>
                  </a:moveTo>
                  <a:lnTo>
                    <a:pt x="44437" y="14808"/>
                  </a:lnTo>
                  <a:lnTo>
                    <a:pt x="44437" y="29629"/>
                  </a:lnTo>
                  <a:lnTo>
                    <a:pt x="59245" y="29629"/>
                  </a:lnTo>
                  <a:lnTo>
                    <a:pt x="59245" y="14808"/>
                  </a:lnTo>
                  <a:close/>
                </a:path>
                <a:path w="1007744" h="44450">
                  <a:moveTo>
                    <a:pt x="88861" y="14808"/>
                  </a:moveTo>
                  <a:lnTo>
                    <a:pt x="74053" y="14808"/>
                  </a:lnTo>
                  <a:lnTo>
                    <a:pt x="74053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29"/>
                  </a:lnTo>
                  <a:lnTo>
                    <a:pt x="88861" y="29629"/>
                  </a:lnTo>
                  <a:lnTo>
                    <a:pt x="88861" y="14808"/>
                  </a:lnTo>
                  <a:close/>
                </a:path>
                <a:path w="1007744" h="44450">
                  <a:moveTo>
                    <a:pt x="118491" y="29629"/>
                  </a:move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18491" y="29629"/>
                  </a:lnTo>
                  <a:close/>
                </a:path>
                <a:path w="1007744" h="44450">
                  <a:moveTo>
                    <a:pt x="192532" y="29629"/>
                  </a:moveTo>
                  <a:lnTo>
                    <a:pt x="177736" y="29629"/>
                  </a:lnTo>
                  <a:lnTo>
                    <a:pt x="177736" y="14808"/>
                  </a:ln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29"/>
                  </a:lnTo>
                  <a:lnTo>
                    <a:pt x="133311" y="29629"/>
                  </a:lnTo>
                  <a:lnTo>
                    <a:pt x="133311" y="14808"/>
                  </a:lnTo>
                  <a:lnTo>
                    <a:pt x="148107" y="14808"/>
                  </a:lnTo>
                  <a:lnTo>
                    <a:pt x="148107" y="0"/>
                  </a:lnTo>
                  <a:lnTo>
                    <a:pt x="133311" y="0"/>
                  </a:lnTo>
                  <a:lnTo>
                    <a:pt x="118491" y="0"/>
                  </a:lnTo>
                  <a:lnTo>
                    <a:pt x="118491" y="14808"/>
                  </a:lnTo>
                  <a:lnTo>
                    <a:pt x="118491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close/>
                </a:path>
                <a:path w="1007744" h="44450">
                  <a:moveTo>
                    <a:pt x="192532" y="0"/>
                  </a:moveTo>
                  <a:lnTo>
                    <a:pt x="177736" y="0"/>
                  </a:lnTo>
                  <a:lnTo>
                    <a:pt x="177736" y="14808"/>
                  </a:lnTo>
                  <a:lnTo>
                    <a:pt x="192532" y="14808"/>
                  </a:lnTo>
                  <a:lnTo>
                    <a:pt x="192532" y="0"/>
                  </a:lnTo>
                  <a:close/>
                </a:path>
                <a:path w="1007744" h="44450">
                  <a:moveTo>
                    <a:pt x="222161" y="0"/>
                  </a:moveTo>
                  <a:lnTo>
                    <a:pt x="207365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0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22161" y="14808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36982" y="29629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266611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1007744" h="44450">
                  <a:moveTo>
                    <a:pt x="266611" y="0"/>
                  </a:moveTo>
                  <a:lnTo>
                    <a:pt x="251790" y="0"/>
                  </a:lnTo>
                  <a:lnTo>
                    <a:pt x="236982" y="0"/>
                  </a:lnTo>
                  <a:lnTo>
                    <a:pt x="236982" y="14808"/>
                  </a:lnTo>
                  <a:lnTo>
                    <a:pt x="251790" y="14808"/>
                  </a:lnTo>
                  <a:lnTo>
                    <a:pt x="266611" y="14808"/>
                  </a:lnTo>
                  <a:lnTo>
                    <a:pt x="266611" y="0"/>
                  </a:lnTo>
                  <a:close/>
                </a:path>
                <a:path w="1007744" h="44450">
                  <a:moveTo>
                    <a:pt x="296227" y="0"/>
                  </a:moveTo>
                  <a:lnTo>
                    <a:pt x="281406" y="0"/>
                  </a:lnTo>
                  <a:lnTo>
                    <a:pt x="281406" y="14808"/>
                  </a:lnTo>
                  <a:lnTo>
                    <a:pt x="296227" y="14808"/>
                  </a:lnTo>
                  <a:lnTo>
                    <a:pt x="296227" y="0"/>
                  </a:lnTo>
                  <a:close/>
                </a:path>
                <a:path w="1007744" h="44450">
                  <a:moveTo>
                    <a:pt x="340652" y="14808"/>
                  </a:moveTo>
                  <a:lnTo>
                    <a:pt x="325843" y="14808"/>
                  </a:lnTo>
                  <a:lnTo>
                    <a:pt x="325843" y="29629"/>
                  </a:lnTo>
                  <a:lnTo>
                    <a:pt x="340652" y="29629"/>
                  </a:lnTo>
                  <a:lnTo>
                    <a:pt x="340652" y="14808"/>
                  </a:lnTo>
                  <a:close/>
                </a:path>
                <a:path w="1007744" h="44450">
                  <a:moveTo>
                    <a:pt x="355473" y="0"/>
                  </a:moveTo>
                  <a:lnTo>
                    <a:pt x="340652" y="0"/>
                  </a:lnTo>
                  <a:lnTo>
                    <a:pt x="340652" y="14808"/>
                  </a:lnTo>
                  <a:lnTo>
                    <a:pt x="355473" y="14808"/>
                  </a:lnTo>
                  <a:lnTo>
                    <a:pt x="355473" y="0"/>
                  </a:lnTo>
                  <a:close/>
                </a:path>
                <a:path w="1007744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70281" y="14808"/>
                  </a:lnTo>
                  <a:lnTo>
                    <a:pt x="370281" y="29629"/>
                  </a:lnTo>
                  <a:lnTo>
                    <a:pt x="385102" y="29629"/>
                  </a:lnTo>
                  <a:lnTo>
                    <a:pt x="385102" y="14808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07744" h="44450">
                  <a:moveTo>
                    <a:pt x="459143" y="14808"/>
                  </a:moveTo>
                  <a:lnTo>
                    <a:pt x="444347" y="14808"/>
                  </a:ln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08"/>
                  </a:lnTo>
                  <a:close/>
                </a:path>
                <a:path w="1007744" h="44450">
                  <a:moveTo>
                    <a:pt x="592429" y="14808"/>
                  </a:moveTo>
                  <a:lnTo>
                    <a:pt x="577646" y="14808"/>
                  </a:lnTo>
                  <a:lnTo>
                    <a:pt x="577646" y="0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33196" y="14808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03593" y="0"/>
                  </a:lnTo>
                  <a:lnTo>
                    <a:pt x="488772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503580" y="29629"/>
                  </a:lnTo>
                  <a:lnTo>
                    <a:pt x="592429" y="29629"/>
                  </a:lnTo>
                  <a:lnTo>
                    <a:pt x="592429" y="14808"/>
                  </a:lnTo>
                  <a:close/>
                </a:path>
                <a:path w="1007744" h="44450">
                  <a:moveTo>
                    <a:pt x="622071" y="14808"/>
                  </a:moveTo>
                  <a:lnTo>
                    <a:pt x="607263" y="14808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14808"/>
                  </a:lnTo>
                  <a:close/>
                </a:path>
                <a:path w="1007744" h="44450">
                  <a:moveTo>
                    <a:pt x="651687" y="0"/>
                  </a:moveTo>
                  <a:lnTo>
                    <a:pt x="636879" y="0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07744" h="44450">
                  <a:moveTo>
                    <a:pt x="681316" y="14808"/>
                  </a:moveTo>
                  <a:lnTo>
                    <a:pt x="666508" y="14808"/>
                  </a:lnTo>
                  <a:lnTo>
                    <a:pt x="651687" y="14808"/>
                  </a:lnTo>
                  <a:lnTo>
                    <a:pt x="651687" y="29629"/>
                  </a:lnTo>
                  <a:lnTo>
                    <a:pt x="666508" y="29629"/>
                  </a:lnTo>
                  <a:lnTo>
                    <a:pt x="681316" y="29629"/>
                  </a:lnTo>
                  <a:lnTo>
                    <a:pt x="681316" y="14808"/>
                  </a:lnTo>
                  <a:close/>
                </a:path>
                <a:path w="1007744" h="44450">
                  <a:moveTo>
                    <a:pt x="710933" y="0"/>
                  </a:moveTo>
                  <a:lnTo>
                    <a:pt x="696137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710933" y="14808"/>
                  </a:lnTo>
                  <a:lnTo>
                    <a:pt x="710933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70191" y="14808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99807" y="29629"/>
                  </a:lnTo>
                  <a:lnTo>
                    <a:pt x="814628" y="29629"/>
                  </a:lnTo>
                  <a:lnTo>
                    <a:pt x="814628" y="14808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873861" y="14808"/>
                  </a:moveTo>
                  <a:lnTo>
                    <a:pt x="859066" y="14808"/>
                  </a:lnTo>
                  <a:lnTo>
                    <a:pt x="844245" y="14808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61" y="29629"/>
                  </a:lnTo>
                  <a:lnTo>
                    <a:pt x="873861" y="14808"/>
                  </a:lnTo>
                  <a:close/>
                </a:path>
                <a:path w="1007744" h="44450">
                  <a:moveTo>
                    <a:pt x="888682" y="0"/>
                  </a:moveTo>
                  <a:lnTo>
                    <a:pt x="873861" y="0"/>
                  </a:lnTo>
                  <a:lnTo>
                    <a:pt x="873861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07744" h="44450">
                  <a:moveTo>
                    <a:pt x="903490" y="14808"/>
                  </a:moveTo>
                  <a:lnTo>
                    <a:pt x="888682" y="14808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08"/>
                  </a:lnTo>
                  <a:close/>
                </a:path>
                <a:path w="1007744" h="44450">
                  <a:moveTo>
                    <a:pt x="918311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07744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07744" h="44450">
                  <a:moveTo>
                    <a:pt x="1007173" y="14808"/>
                  </a:moveTo>
                  <a:lnTo>
                    <a:pt x="992352" y="14808"/>
                  </a:lnTo>
                  <a:lnTo>
                    <a:pt x="992352" y="29629"/>
                  </a:lnTo>
                  <a:lnTo>
                    <a:pt x="1007173" y="29629"/>
                  </a:lnTo>
                  <a:lnTo>
                    <a:pt x="1007173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28952" y="5355970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992505" h="44450">
                  <a:moveTo>
                    <a:pt x="74066" y="29616"/>
                  </a:moveTo>
                  <a:lnTo>
                    <a:pt x="59245" y="29616"/>
                  </a:lnTo>
                  <a:lnTo>
                    <a:pt x="59245" y="14808"/>
                  </a:lnTo>
                  <a:lnTo>
                    <a:pt x="44450" y="14808"/>
                  </a:lnTo>
                  <a:lnTo>
                    <a:pt x="29629" y="14808"/>
                  </a:lnTo>
                  <a:lnTo>
                    <a:pt x="29629" y="29616"/>
                  </a:lnTo>
                  <a:lnTo>
                    <a:pt x="14820" y="29616"/>
                  </a:lnTo>
                  <a:lnTo>
                    <a:pt x="14820" y="44424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59245" y="44424"/>
                  </a:lnTo>
                  <a:lnTo>
                    <a:pt x="74066" y="44424"/>
                  </a:lnTo>
                  <a:lnTo>
                    <a:pt x="74066" y="29616"/>
                  </a:lnTo>
                  <a:close/>
                </a:path>
                <a:path w="992505" h="44450">
                  <a:moveTo>
                    <a:pt x="103695" y="14808"/>
                  </a:moveTo>
                  <a:lnTo>
                    <a:pt x="88874" y="14808"/>
                  </a:lnTo>
                  <a:lnTo>
                    <a:pt x="74066" y="14808"/>
                  </a:lnTo>
                  <a:lnTo>
                    <a:pt x="74066" y="29616"/>
                  </a:lnTo>
                  <a:lnTo>
                    <a:pt x="88874" y="29616"/>
                  </a:lnTo>
                  <a:lnTo>
                    <a:pt x="103695" y="29616"/>
                  </a:lnTo>
                  <a:lnTo>
                    <a:pt x="103695" y="14808"/>
                  </a:lnTo>
                  <a:close/>
                </a:path>
                <a:path w="992505" h="44450">
                  <a:moveTo>
                    <a:pt x="148120" y="29616"/>
                  </a:moveTo>
                  <a:lnTo>
                    <a:pt x="133311" y="29616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311" y="44424"/>
                  </a:lnTo>
                  <a:lnTo>
                    <a:pt x="148120" y="44424"/>
                  </a:lnTo>
                  <a:lnTo>
                    <a:pt x="148120" y="29616"/>
                  </a:lnTo>
                  <a:close/>
                </a:path>
                <a:path w="992505" h="44450">
                  <a:moveTo>
                    <a:pt x="162915" y="14808"/>
                  </a:moveTo>
                  <a:lnTo>
                    <a:pt x="148120" y="14808"/>
                  </a:lnTo>
                  <a:lnTo>
                    <a:pt x="148120" y="29616"/>
                  </a:lnTo>
                  <a:lnTo>
                    <a:pt x="162915" y="29616"/>
                  </a:lnTo>
                  <a:lnTo>
                    <a:pt x="162915" y="14808"/>
                  </a:lnTo>
                  <a:close/>
                </a:path>
                <a:path w="992505" h="44450">
                  <a:moveTo>
                    <a:pt x="177749" y="14808"/>
                  </a:moveTo>
                  <a:lnTo>
                    <a:pt x="162928" y="14808"/>
                  </a:lnTo>
                  <a:lnTo>
                    <a:pt x="162928" y="29616"/>
                  </a:lnTo>
                  <a:lnTo>
                    <a:pt x="177749" y="29616"/>
                  </a:lnTo>
                  <a:lnTo>
                    <a:pt x="177749" y="14808"/>
                  </a:lnTo>
                  <a:close/>
                </a:path>
                <a:path w="992505" h="44450">
                  <a:moveTo>
                    <a:pt x="311035" y="0"/>
                  </a:moveTo>
                  <a:lnTo>
                    <a:pt x="296227" y="0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66611" y="14808"/>
                  </a:lnTo>
                  <a:lnTo>
                    <a:pt x="251790" y="14808"/>
                  </a:lnTo>
                  <a:lnTo>
                    <a:pt x="236994" y="14808"/>
                  </a:lnTo>
                  <a:lnTo>
                    <a:pt x="236994" y="0"/>
                  </a:lnTo>
                  <a:lnTo>
                    <a:pt x="222173" y="0"/>
                  </a:lnTo>
                  <a:lnTo>
                    <a:pt x="222173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22173" y="29616"/>
                  </a:lnTo>
                  <a:lnTo>
                    <a:pt x="207365" y="29616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65" y="44424"/>
                  </a:lnTo>
                  <a:lnTo>
                    <a:pt x="222173" y="44424"/>
                  </a:lnTo>
                  <a:lnTo>
                    <a:pt x="236994" y="44424"/>
                  </a:lnTo>
                  <a:lnTo>
                    <a:pt x="236994" y="29616"/>
                  </a:lnTo>
                  <a:lnTo>
                    <a:pt x="251790" y="29616"/>
                  </a:lnTo>
                  <a:lnTo>
                    <a:pt x="251790" y="44424"/>
                  </a:lnTo>
                  <a:lnTo>
                    <a:pt x="266611" y="44424"/>
                  </a:lnTo>
                  <a:lnTo>
                    <a:pt x="281419" y="44424"/>
                  </a:lnTo>
                  <a:lnTo>
                    <a:pt x="296240" y="44424"/>
                  </a:lnTo>
                  <a:lnTo>
                    <a:pt x="296240" y="29616"/>
                  </a:lnTo>
                  <a:lnTo>
                    <a:pt x="296240" y="14808"/>
                  </a:lnTo>
                  <a:lnTo>
                    <a:pt x="311035" y="14808"/>
                  </a:lnTo>
                  <a:lnTo>
                    <a:pt x="311035" y="0"/>
                  </a:lnTo>
                  <a:close/>
                </a:path>
                <a:path w="992505" h="44450">
                  <a:moveTo>
                    <a:pt x="355485" y="0"/>
                  </a:moveTo>
                  <a:lnTo>
                    <a:pt x="340664" y="0"/>
                  </a:lnTo>
                  <a:lnTo>
                    <a:pt x="325856" y="0"/>
                  </a:lnTo>
                  <a:lnTo>
                    <a:pt x="325856" y="14808"/>
                  </a:lnTo>
                  <a:lnTo>
                    <a:pt x="325856" y="29616"/>
                  </a:lnTo>
                  <a:lnTo>
                    <a:pt x="340664" y="29616"/>
                  </a:lnTo>
                  <a:lnTo>
                    <a:pt x="340664" y="44424"/>
                  </a:lnTo>
                  <a:lnTo>
                    <a:pt x="355485" y="44424"/>
                  </a:lnTo>
                  <a:lnTo>
                    <a:pt x="355485" y="29616"/>
                  </a:lnTo>
                  <a:lnTo>
                    <a:pt x="355485" y="14808"/>
                  </a:lnTo>
                  <a:lnTo>
                    <a:pt x="355485" y="0"/>
                  </a:lnTo>
                  <a:close/>
                </a:path>
                <a:path w="992505" h="44450">
                  <a:moveTo>
                    <a:pt x="385102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102" y="29616"/>
                  </a:lnTo>
                  <a:lnTo>
                    <a:pt x="385102" y="14808"/>
                  </a:lnTo>
                  <a:lnTo>
                    <a:pt x="385102" y="0"/>
                  </a:lnTo>
                  <a:close/>
                </a:path>
                <a:path w="992505" h="44450">
                  <a:moveTo>
                    <a:pt x="444347" y="14808"/>
                  </a:moveTo>
                  <a:lnTo>
                    <a:pt x="429526" y="14808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08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992505" h="44450">
                  <a:moveTo>
                    <a:pt x="488772" y="0"/>
                  </a:moveTo>
                  <a:lnTo>
                    <a:pt x="473976" y="0"/>
                  </a:lnTo>
                  <a:lnTo>
                    <a:pt x="459155" y="0"/>
                  </a:lnTo>
                  <a:lnTo>
                    <a:pt x="444347" y="0"/>
                  </a:lnTo>
                  <a:lnTo>
                    <a:pt x="444347" y="14808"/>
                  </a:lnTo>
                  <a:lnTo>
                    <a:pt x="459155" y="14808"/>
                  </a:lnTo>
                  <a:lnTo>
                    <a:pt x="459155" y="29616"/>
                  </a:lnTo>
                  <a:lnTo>
                    <a:pt x="473976" y="29616"/>
                  </a:lnTo>
                  <a:lnTo>
                    <a:pt x="473976" y="14808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992505" h="44450">
                  <a:moveTo>
                    <a:pt x="518401" y="14808"/>
                  </a:moveTo>
                  <a:lnTo>
                    <a:pt x="503580" y="14808"/>
                  </a:lnTo>
                  <a:lnTo>
                    <a:pt x="503580" y="29616"/>
                  </a:lnTo>
                  <a:lnTo>
                    <a:pt x="518401" y="29616"/>
                  </a:lnTo>
                  <a:lnTo>
                    <a:pt x="518401" y="14808"/>
                  </a:lnTo>
                  <a:close/>
                </a:path>
                <a:path w="992505" h="44450">
                  <a:moveTo>
                    <a:pt x="562813" y="0"/>
                  </a:moveTo>
                  <a:lnTo>
                    <a:pt x="548030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62813" y="14808"/>
                  </a:lnTo>
                  <a:lnTo>
                    <a:pt x="562813" y="0"/>
                  </a:lnTo>
                  <a:close/>
                </a:path>
                <a:path w="992505" h="44450">
                  <a:moveTo>
                    <a:pt x="577646" y="14808"/>
                  </a:moveTo>
                  <a:lnTo>
                    <a:pt x="562825" y="14808"/>
                  </a:lnTo>
                  <a:lnTo>
                    <a:pt x="562825" y="29616"/>
                  </a:lnTo>
                  <a:lnTo>
                    <a:pt x="577646" y="29616"/>
                  </a:lnTo>
                  <a:lnTo>
                    <a:pt x="577646" y="14808"/>
                  </a:lnTo>
                  <a:close/>
                </a:path>
                <a:path w="992505" h="44450">
                  <a:moveTo>
                    <a:pt x="622071" y="0"/>
                  </a:moveTo>
                  <a:lnTo>
                    <a:pt x="607275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607275" y="29616"/>
                  </a:lnTo>
                  <a:lnTo>
                    <a:pt x="607275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992505" h="44450">
                  <a:moveTo>
                    <a:pt x="696137" y="0"/>
                  </a:moveTo>
                  <a:lnTo>
                    <a:pt x="696137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81316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992505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40575" y="14808"/>
                  </a:lnTo>
                  <a:lnTo>
                    <a:pt x="740575" y="0"/>
                  </a:lnTo>
                  <a:lnTo>
                    <a:pt x="725766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66" y="14808"/>
                  </a:lnTo>
                  <a:lnTo>
                    <a:pt x="725766" y="29616"/>
                  </a:lnTo>
                  <a:lnTo>
                    <a:pt x="740575" y="29616"/>
                  </a:lnTo>
                  <a:lnTo>
                    <a:pt x="755396" y="29616"/>
                  </a:lnTo>
                  <a:lnTo>
                    <a:pt x="755396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992505" h="44450">
                  <a:moveTo>
                    <a:pt x="814628" y="0"/>
                  </a:moveTo>
                  <a:lnTo>
                    <a:pt x="799820" y="0"/>
                  </a:lnTo>
                  <a:lnTo>
                    <a:pt x="785012" y="0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799820" y="29616"/>
                  </a:lnTo>
                  <a:lnTo>
                    <a:pt x="814628" y="29616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992505" h="44450">
                  <a:moveTo>
                    <a:pt x="859066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311" y="0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311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62736" y="14808"/>
                  </a:move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62736" y="14808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99336" y="5385587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29616" y="14808"/>
                  </a:move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50"/>
                  </a:lnTo>
                  <a:lnTo>
                    <a:pt x="14808" y="44450"/>
                  </a:lnTo>
                  <a:lnTo>
                    <a:pt x="29616" y="44450"/>
                  </a:lnTo>
                  <a:lnTo>
                    <a:pt x="29616" y="29616"/>
                  </a:lnTo>
                  <a:lnTo>
                    <a:pt x="29616" y="14808"/>
                  </a:lnTo>
                  <a:close/>
                </a:path>
                <a:path w="1007744" h="44450">
                  <a:moveTo>
                    <a:pt x="74066" y="29616"/>
                  </a:moveTo>
                  <a:lnTo>
                    <a:pt x="59245" y="29616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44437" y="44450"/>
                  </a:lnTo>
                  <a:lnTo>
                    <a:pt x="59245" y="44450"/>
                  </a:lnTo>
                  <a:lnTo>
                    <a:pt x="74066" y="44450"/>
                  </a:lnTo>
                  <a:lnTo>
                    <a:pt x="74066" y="29616"/>
                  </a:lnTo>
                  <a:close/>
                </a:path>
                <a:path w="1007744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18491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88861" y="44450"/>
                  </a:lnTo>
                  <a:lnTo>
                    <a:pt x="103682" y="44450"/>
                  </a:lnTo>
                  <a:lnTo>
                    <a:pt x="118491" y="44450"/>
                  </a:lnTo>
                  <a:lnTo>
                    <a:pt x="133311" y="44450"/>
                  </a:lnTo>
                  <a:lnTo>
                    <a:pt x="133311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07744" h="44450">
                  <a:moveTo>
                    <a:pt x="162928" y="29616"/>
                  </a:moveTo>
                  <a:lnTo>
                    <a:pt x="148107" y="29616"/>
                  </a:lnTo>
                  <a:lnTo>
                    <a:pt x="148107" y="44450"/>
                  </a:lnTo>
                  <a:lnTo>
                    <a:pt x="162928" y="44450"/>
                  </a:lnTo>
                  <a:lnTo>
                    <a:pt x="162928" y="29616"/>
                  </a:lnTo>
                  <a:close/>
                </a:path>
                <a:path w="1007744" h="44450">
                  <a:moveTo>
                    <a:pt x="192532" y="14808"/>
                  </a:moveTo>
                  <a:lnTo>
                    <a:pt x="177736" y="14808"/>
                  </a:lnTo>
                  <a:lnTo>
                    <a:pt x="177736" y="29616"/>
                  </a:lnTo>
                  <a:lnTo>
                    <a:pt x="192532" y="29616"/>
                  </a:lnTo>
                  <a:lnTo>
                    <a:pt x="192532" y="14808"/>
                  </a:lnTo>
                  <a:close/>
                </a:path>
                <a:path w="1007744" h="44450">
                  <a:moveTo>
                    <a:pt x="340652" y="29616"/>
                  </a:moveTo>
                  <a:lnTo>
                    <a:pt x="325856" y="29616"/>
                  </a:lnTo>
                  <a:lnTo>
                    <a:pt x="325856" y="14808"/>
                  </a:lnTo>
                  <a:lnTo>
                    <a:pt x="311035" y="14808"/>
                  </a:lnTo>
                  <a:lnTo>
                    <a:pt x="296227" y="14808"/>
                  </a:lnTo>
                  <a:lnTo>
                    <a:pt x="281406" y="14808"/>
                  </a:lnTo>
                  <a:lnTo>
                    <a:pt x="266598" y="14808"/>
                  </a:lnTo>
                  <a:lnTo>
                    <a:pt x="266598" y="29616"/>
                  </a:lnTo>
                  <a:lnTo>
                    <a:pt x="251790" y="29616"/>
                  </a:lnTo>
                  <a:lnTo>
                    <a:pt x="251790" y="14808"/>
                  </a:lnTo>
                  <a:lnTo>
                    <a:pt x="236982" y="14808"/>
                  </a:lnTo>
                  <a:lnTo>
                    <a:pt x="222161" y="14808"/>
                  </a:lnTo>
                  <a:lnTo>
                    <a:pt x="207352" y="14808"/>
                  </a:lnTo>
                  <a:lnTo>
                    <a:pt x="207352" y="29616"/>
                  </a:lnTo>
                  <a:lnTo>
                    <a:pt x="192544" y="29616"/>
                  </a:lnTo>
                  <a:lnTo>
                    <a:pt x="192544" y="44450"/>
                  </a:lnTo>
                  <a:lnTo>
                    <a:pt x="207365" y="44450"/>
                  </a:lnTo>
                  <a:lnTo>
                    <a:pt x="207365" y="29616"/>
                  </a:lnTo>
                  <a:lnTo>
                    <a:pt x="222161" y="29616"/>
                  </a:lnTo>
                  <a:lnTo>
                    <a:pt x="236982" y="29616"/>
                  </a:lnTo>
                  <a:lnTo>
                    <a:pt x="236982" y="44450"/>
                  </a:lnTo>
                  <a:lnTo>
                    <a:pt x="251790" y="44450"/>
                  </a:lnTo>
                  <a:lnTo>
                    <a:pt x="266611" y="44450"/>
                  </a:lnTo>
                  <a:lnTo>
                    <a:pt x="266611" y="29616"/>
                  </a:lnTo>
                  <a:lnTo>
                    <a:pt x="281406" y="29616"/>
                  </a:lnTo>
                  <a:lnTo>
                    <a:pt x="281406" y="44450"/>
                  </a:lnTo>
                  <a:lnTo>
                    <a:pt x="296227" y="44450"/>
                  </a:lnTo>
                  <a:lnTo>
                    <a:pt x="311035" y="44450"/>
                  </a:lnTo>
                  <a:lnTo>
                    <a:pt x="325843" y="44450"/>
                  </a:lnTo>
                  <a:lnTo>
                    <a:pt x="340652" y="44450"/>
                  </a:lnTo>
                  <a:lnTo>
                    <a:pt x="340652" y="29616"/>
                  </a:lnTo>
                  <a:close/>
                </a:path>
                <a:path w="1007744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07744" h="44450">
                  <a:moveTo>
                    <a:pt x="399884" y="14808"/>
                  </a:moveTo>
                  <a:lnTo>
                    <a:pt x="385102" y="14808"/>
                  </a:lnTo>
                  <a:lnTo>
                    <a:pt x="385102" y="0"/>
                  </a:lnTo>
                  <a:lnTo>
                    <a:pt x="370281" y="0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70281" y="29616"/>
                  </a:lnTo>
                  <a:lnTo>
                    <a:pt x="370281" y="44450"/>
                  </a:lnTo>
                  <a:lnTo>
                    <a:pt x="385089" y="44450"/>
                  </a:lnTo>
                  <a:lnTo>
                    <a:pt x="399884" y="44450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29526" y="44450"/>
                  </a:lnTo>
                  <a:lnTo>
                    <a:pt x="444347" y="44450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77646" y="0"/>
                  </a:moveTo>
                  <a:lnTo>
                    <a:pt x="562825" y="0"/>
                  </a:lnTo>
                  <a:lnTo>
                    <a:pt x="548017" y="0"/>
                  </a:lnTo>
                  <a:lnTo>
                    <a:pt x="533196" y="0"/>
                  </a:lnTo>
                  <a:lnTo>
                    <a:pt x="533196" y="14808"/>
                  </a:lnTo>
                  <a:lnTo>
                    <a:pt x="518388" y="14808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62825" y="29616"/>
                  </a:lnTo>
                  <a:lnTo>
                    <a:pt x="562825" y="14808"/>
                  </a:lnTo>
                  <a:lnTo>
                    <a:pt x="577646" y="14808"/>
                  </a:lnTo>
                  <a:lnTo>
                    <a:pt x="577646" y="0"/>
                  </a:lnTo>
                  <a:close/>
                </a:path>
                <a:path w="1007744" h="44450">
                  <a:moveTo>
                    <a:pt x="651687" y="0"/>
                  </a:moveTo>
                  <a:lnTo>
                    <a:pt x="636892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51687" y="14808"/>
                  </a:lnTo>
                  <a:lnTo>
                    <a:pt x="651687" y="0"/>
                  </a:lnTo>
                  <a:close/>
                </a:path>
                <a:path w="1007744" h="44450">
                  <a:moveTo>
                    <a:pt x="681316" y="14808"/>
                  </a:moveTo>
                  <a:lnTo>
                    <a:pt x="666508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81316" y="14808"/>
                  </a:lnTo>
                  <a:close/>
                </a:path>
                <a:path w="1007744" h="44450">
                  <a:moveTo>
                    <a:pt x="710933" y="14808"/>
                  </a:move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10933" y="14808"/>
                  </a:lnTo>
                  <a:close/>
                </a:path>
                <a:path w="1007744" h="44450">
                  <a:moveTo>
                    <a:pt x="740562" y="0"/>
                  </a:moveTo>
                  <a:lnTo>
                    <a:pt x="725754" y="0"/>
                  </a:lnTo>
                  <a:lnTo>
                    <a:pt x="710933" y="0"/>
                  </a:lnTo>
                  <a:lnTo>
                    <a:pt x="710933" y="14808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814628" y="0"/>
                  </a:ln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859066" y="0"/>
                  </a:move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1007744" h="44450">
                  <a:moveTo>
                    <a:pt x="903490" y="0"/>
                  </a:moveTo>
                  <a:lnTo>
                    <a:pt x="888682" y="0"/>
                  </a:lnTo>
                  <a:lnTo>
                    <a:pt x="873861" y="0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07744" h="44450">
                  <a:moveTo>
                    <a:pt x="947928" y="14808"/>
                  </a:moveTo>
                  <a:lnTo>
                    <a:pt x="933107" y="14808"/>
                  </a:lnTo>
                  <a:lnTo>
                    <a:pt x="933107" y="29616"/>
                  </a:lnTo>
                  <a:lnTo>
                    <a:pt x="947928" y="29616"/>
                  </a:lnTo>
                  <a:lnTo>
                    <a:pt x="947928" y="14808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52" y="0"/>
                  </a:lnTo>
                  <a:lnTo>
                    <a:pt x="992352" y="14808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52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9336" y="541520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20"/>
                  </a:moveTo>
                  <a:lnTo>
                    <a:pt x="59245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59245" y="14820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18491" y="14820"/>
                  </a:moveTo>
                  <a:lnTo>
                    <a:pt x="103682" y="14820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18491" y="14820"/>
                  </a:lnTo>
                  <a:close/>
                </a:path>
                <a:path w="1022350" h="44450">
                  <a:moveTo>
                    <a:pt x="192532" y="14820"/>
                  </a:moveTo>
                  <a:lnTo>
                    <a:pt x="177736" y="14820"/>
                  </a:lnTo>
                  <a:lnTo>
                    <a:pt x="162928" y="14820"/>
                  </a:lnTo>
                  <a:lnTo>
                    <a:pt x="148107" y="14820"/>
                  </a:lnTo>
                  <a:lnTo>
                    <a:pt x="133299" y="14820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lnTo>
                    <a:pt x="192532" y="14820"/>
                  </a:lnTo>
                  <a:close/>
                </a:path>
                <a:path w="1022350" h="44450">
                  <a:moveTo>
                    <a:pt x="207365" y="29629"/>
                  </a:moveTo>
                  <a:lnTo>
                    <a:pt x="192544" y="29629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29"/>
                  </a:lnTo>
                  <a:close/>
                </a:path>
                <a:path w="1022350" h="44450">
                  <a:moveTo>
                    <a:pt x="311035" y="29629"/>
                  </a:moveTo>
                  <a:lnTo>
                    <a:pt x="296227" y="29629"/>
                  </a:lnTo>
                  <a:lnTo>
                    <a:pt x="296227" y="14820"/>
                  </a:lnTo>
                  <a:lnTo>
                    <a:pt x="281406" y="14820"/>
                  </a:lnTo>
                  <a:lnTo>
                    <a:pt x="281406" y="29629"/>
                  </a:lnTo>
                  <a:lnTo>
                    <a:pt x="266611" y="29629"/>
                  </a:lnTo>
                  <a:lnTo>
                    <a:pt x="266611" y="14820"/>
                  </a:lnTo>
                  <a:lnTo>
                    <a:pt x="251790" y="14820"/>
                  </a:lnTo>
                  <a:lnTo>
                    <a:pt x="236982" y="14820"/>
                  </a:lnTo>
                  <a:lnTo>
                    <a:pt x="236982" y="29629"/>
                  </a:lnTo>
                  <a:lnTo>
                    <a:pt x="236982" y="44437"/>
                  </a:lnTo>
                  <a:lnTo>
                    <a:pt x="311035" y="44437"/>
                  </a:lnTo>
                  <a:lnTo>
                    <a:pt x="311035" y="29629"/>
                  </a:lnTo>
                  <a:close/>
                </a:path>
                <a:path w="1022350" h="44450">
                  <a:moveTo>
                    <a:pt x="355473" y="14820"/>
                  </a:moveTo>
                  <a:lnTo>
                    <a:pt x="340652" y="14820"/>
                  </a:lnTo>
                  <a:lnTo>
                    <a:pt x="325856" y="14820"/>
                  </a:lnTo>
                  <a:lnTo>
                    <a:pt x="311035" y="14820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lnTo>
                    <a:pt x="355473" y="29629"/>
                  </a:lnTo>
                  <a:lnTo>
                    <a:pt x="355473" y="14820"/>
                  </a:lnTo>
                  <a:close/>
                </a:path>
                <a:path w="1022350" h="44450">
                  <a:moveTo>
                    <a:pt x="399884" y="14820"/>
                  </a:moveTo>
                  <a:lnTo>
                    <a:pt x="385102" y="14820"/>
                  </a:lnTo>
                  <a:lnTo>
                    <a:pt x="370281" y="14820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20"/>
                  </a:lnTo>
                  <a:close/>
                </a:path>
                <a:path w="1022350" h="44450">
                  <a:moveTo>
                    <a:pt x="444347" y="0"/>
                  </a:moveTo>
                  <a:lnTo>
                    <a:pt x="429526" y="0"/>
                  </a:lnTo>
                  <a:lnTo>
                    <a:pt x="429526" y="14820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29526" y="14833"/>
                  </a:lnTo>
                  <a:lnTo>
                    <a:pt x="444347" y="14833"/>
                  </a:lnTo>
                  <a:lnTo>
                    <a:pt x="444347" y="0"/>
                  </a:lnTo>
                  <a:close/>
                </a:path>
                <a:path w="1022350" h="44450">
                  <a:moveTo>
                    <a:pt x="459143" y="29629"/>
                  </a:move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29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64" y="0"/>
                  </a:lnTo>
                  <a:lnTo>
                    <a:pt x="473964" y="14820"/>
                  </a:lnTo>
                  <a:lnTo>
                    <a:pt x="459143" y="14820"/>
                  </a:lnTo>
                  <a:lnTo>
                    <a:pt x="459143" y="29629"/>
                  </a:lnTo>
                  <a:lnTo>
                    <a:pt x="473964" y="29629"/>
                  </a:lnTo>
                  <a:lnTo>
                    <a:pt x="473964" y="14833"/>
                  </a:lnTo>
                  <a:lnTo>
                    <a:pt x="488772" y="14833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62825" y="0"/>
                  </a:moveTo>
                  <a:lnTo>
                    <a:pt x="548017" y="0"/>
                  </a:lnTo>
                  <a:lnTo>
                    <a:pt x="533196" y="0"/>
                  </a:lnTo>
                  <a:lnTo>
                    <a:pt x="518388" y="0"/>
                  </a:lnTo>
                  <a:lnTo>
                    <a:pt x="518388" y="14820"/>
                  </a:lnTo>
                  <a:lnTo>
                    <a:pt x="503580" y="14820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33196" y="29629"/>
                  </a:lnTo>
                  <a:lnTo>
                    <a:pt x="533196" y="14833"/>
                  </a:lnTo>
                  <a:lnTo>
                    <a:pt x="548017" y="14833"/>
                  </a:lnTo>
                  <a:lnTo>
                    <a:pt x="562825" y="14833"/>
                  </a:lnTo>
                  <a:lnTo>
                    <a:pt x="562825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34" y="0"/>
                  </a:lnTo>
                  <a:lnTo>
                    <a:pt x="577634" y="14833"/>
                  </a:lnTo>
                  <a:lnTo>
                    <a:pt x="592429" y="14833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22071" y="0"/>
                  </a:moveTo>
                  <a:lnTo>
                    <a:pt x="607263" y="0"/>
                  </a:lnTo>
                  <a:lnTo>
                    <a:pt x="592442" y="0"/>
                  </a:lnTo>
                  <a:lnTo>
                    <a:pt x="592442" y="14820"/>
                  </a:lnTo>
                  <a:lnTo>
                    <a:pt x="592442" y="29629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14833"/>
                  </a:lnTo>
                  <a:lnTo>
                    <a:pt x="622071" y="0"/>
                  </a:lnTo>
                  <a:close/>
                </a:path>
                <a:path w="1022350" h="44450">
                  <a:moveTo>
                    <a:pt x="651687" y="0"/>
                  </a:moveTo>
                  <a:lnTo>
                    <a:pt x="636879" y="0"/>
                  </a:lnTo>
                  <a:lnTo>
                    <a:pt x="636879" y="14833"/>
                  </a:lnTo>
                  <a:lnTo>
                    <a:pt x="651687" y="14833"/>
                  </a:lnTo>
                  <a:lnTo>
                    <a:pt x="651687" y="0"/>
                  </a:lnTo>
                  <a:close/>
                </a:path>
                <a:path w="1022350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20"/>
                  </a:lnTo>
                  <a:lnTo>
                    <a:pt x="740562" y="14820"/>
                  </a:lnTo>
                  <a:lnTo>
                    <a:pt x="725754" y="14820"/>
                  </a:lnTo>
                  <a:lnTo>
                    <a:pt x="725754" y="0"/>
                  </a:lnTo>
                  <a:lnTo>
                    <a:pt x="710933" y="0"/>
                  </a:lnTo>
                  <a:lnTo>
                    <a:pt x="696125" y="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33" y="29629"/>
                  </a:lnTo>
                  <a:lnTo>
                    <a:pt x="710933" y="14833"/>
                  </a:lnTo>
                  <a:lnTo>
                    <a:pt x="725754" y="14833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70191" y="29629"/>
                  </a:lnTo>
                  <a:lnTo>
                    <a:pt x="770191" y="14833"/>
                  </a:lnTo>
                  <a:lnTo>
                    <a:pt x="770191" y="0"/>
                  </a:lnTo>
                  <a:close/>
                </a:path>
                <a:path w="1022350" h="44450">
                  <a:moveTo>
                    <a:pt x="799807" y="0"/>
                  </a:moveTo>
                  <a:lnTo>
                    <a:pt x="784999" y="0"/>
                  </a:lnTo>
                  <a:lnTo>
                    <a:pt x="784999" y="14833"/>
                  </a:lnTo>
                  <a:lnTo>
                    <a:pt x="799807" y="14833"/>
                  </a:lnTo>
                  <a:lnTo>
                    <a:pt x="799807" y="0"/>
                  </a:lnTo>
                  <a:close/>
                </a:path>
                <a:path w="1022350" h="44450">
                  <a:moveTo>
                    <a:pt x="977557" y="0"/>
                  </a:moveTo>
                  <a:lnTo>
                    <a:pt x="962736" y="0"/>
                  </a:lnTo>
                  <a:lnTo>
                    <a:pt x="947928" y="0"/>
                  </a:lnTo>
                  <a:lnTo>
                    <a:pt x="947928" y="14820"/>
                  </a:lnTo>
                  <a:lnTo>
                    <a:pt x="933107" y="14820"/>
                  </a:lnTo>
                  <a:lnTo>
                    <a:pt x="918311" y="14820"/>
                  </a:lnTo>
                  <a:lnTo>
                    <a:pt x="918311" y="0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20"/>
                  </a:lnTo>
                  <a:lnTo>
                    <a:pt x="873861" y="14820"/>
                  </a:lnTo>
                  <a:lnTo>
                    <a:pt x="873861" y="0"/>
                  </a:lnTo>
                  <a:lnTo>
                    <a:pt x="859053" y="0"/>
                  </a:lnTo>
                  <a:lnTo>
                    <a:pt x="859053" y="14820"/>
                  </a:lnTo>
                  <a:lnTo>
                    <a:pt x="844245" y="14820"/>
                  </a:lnTo>
                  <a:lnTo>
                    <a:pt x="844245" y="29629"/>
                  </a:lnTo>
                  <a:lnTo>
                    <a:pt x="859066" y="29629"/>
                  </a:lnTo>
                  <a:lnTo>
                    <a:pt x="859066" y="14833"/>
                  </a:lnTo>
                  <a:lnTo>
                    <a:pt x="873861" y="14833"/>
                  </a:lnTo>
                  <a:lnTo>
                    <a:pt x="873861" y="29629"/>
                  </a:lnTo>
                  <a:lnTo>
                    <a:pt x="888682" y="29629"/>
                  </a:lnTo>
                  <a:lnTo>
                    <a:pt x="888682" y="14833"/>
                  </a:lnTo>
                  <a:lnTo>
                    <a:pt x="903490" y="14833"/>
                  </a:lnTo>
                  <a:lnTo>
                    <a:pt x="918298" y="14833"/>
                  </a:lnTo>
                  <a:lnTo>
                    <a:pt x="918298" y="29629"/>
                  </a:lnTo>
                  <a:lnTo>
                    <a:pt x="933107" y="29629"/>
                  </a:lnTo>
                  <a:lnTo>
                    <a:pt x="947928" y="29629"/>
                  </a:lnTo>
                  <a:lnTo>
                    <a:pt x="947928" y="14833"/>
                  </a:lnTo>
                  <a:lnTo>
                    <a:pt x="962736" y="14833"/>
                  </a:lnTo>
                  <a:lnTo>
                    <a:pt x="962736" y="29629"/>
                  </a:lnTo>
                  <a:lnTo>
                    <a:pt x="977557" y="29629"/>
                  </a:lnTo>
                  <a:lnTo>
                    <a:pt x="977557" y="14833"/>
                  </a:lnTo>
                  <a:lnTo>
                    <a:pt x="977557" y="0"/>
                  </a:lnTo>
                  <a:close/>
                </a:path>
                <a:path w="1022350" h="44450">
                  <a:moveTo>
                    <a:pt x="1021981" y="14820"/>
                  </a:moveTo>
                  <a:lnTo>
                    <a:pt x="1007173" y="14820"/>
                  </a:lnTo>
                  <a:lnTo>
                    <a:pt x="1007173" y="0"/>
                  </a:lnTo>
                  <a:lnTo>
                    <a:pt x="992352" y="0"/>
                  </a:lnTo>
                  <a:lnTo>
                    <a:pt x="992352" y="14820"/>
                  </a:lnTo>
                  <a:lnTo>
                    <a:pt x="992352" y="29629"/>
                  </a:lnTo>
                  <a:lnTo>
                    <a:pt x="1007173" y="29629"/>
                  </a:lnTo>
                  <a:lnTo>
                    <a:pt x="1021981" y="29629"/>
                  </a:lnTo>
                  <a:lnTo>
                    <a:pt x="1021981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99336" y="5444832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59245" y="14808"/>
                  </a:moveTo>
                  <a:lnTo>
                    <a:pt x="44437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74066" y="29616"/>
                  </a:moveTo>
                  <a:lnTo>
                    <a:pt x="59245" y="29616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48107" y="29616"/>
                  </a:moveTo>
                  <a:lnTo>
                    <a:pt x="133311" y="29616"/>
                  </a:lnTo>
                  <a:lnTo>
                    <a:pt x="133311" y="14808"/>
                  </a:lnTo>
                  <a:lnTo>
                    <a:pt x="118491" y="14808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16"/>
                  </a:lnTo>
                  <a:close/>
                </a:path>
                <a:path w="1022350" h="44450">
                  <a:moveTo>
                    <a:pt x="177736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28" y="29616"/>
                  </a:lnTo>
                  <a:lnTo>
                    <a:pt x="177736" y="29616"/>
                  </a:lnTo>
                  <a:lnTo>
                    <a:pt x="177736" y="14808"/>
                  </a:lnTo>
                  <a:close/>
                </a:path>
                <a:path w="102235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82" y="14808"/>
                  </a:lnTo>
                  <a:lnTo>
                    <a:pt x="236982" y="29616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11035" y="14808"/>
                  </a:moveTo>
                  <a:lnTo>
                    <a:pt x="296227" y="14808"/>
                  </a:lnTo>
                  <a:lnTo>
                    <a:pt x="281406" y="14808"/>
                  </a:lnTo>
                  <a:lnTo>
                    <a:pt x="281406" y="29616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11035" y="14808"/>
                  </a:lnTo>
                  <a:close/>
                </a:path>
                <a:path w="1022350" h="44450">
                  <a:moveTo>
                    <a:pt x="355473" y="29616"/>
                  </a:moveTo>
                  <a:lnTo>
                    <a:pt x="340652" y="29616"/>
                  </a:lnTo>
                  <a:lnTo>
                    <a:pt x="325856" y="29616"/>
                  </a:lnTo>
                  <a:lnTo>
                    <a:pt x="311035" y="29616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55473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399897" y="44437"/>
                  </a:lnTo>
                  <a:lnTo>
                    <a:pt x="414718" y="44437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473964" y="29616"/>
                  </a:lnTo>
                  <a:lnTo>
                    <a:pt x="473964" y="14808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03593" y="29616"/>
                  </a:moveTo>
                  <a:lnTo>
                    <a:pt x="488772" y="29616"/>
                  </a:lnTo>
                  <a:lnTo>
                    <a:pt x="488772" y="44437"/>
                  </a:lnTo>
                  <a:lnTo>
                    <a:pt x="503593" y="44437"/>
                  </a:lnTo>
                  <a:lnTo>
                    <a:pt x="503593" y="29616"/>
                  </a:lnTo>
                  <a:close/>
                </a:path>
                <a:path w="1022350" h="44450">
                  <a:moveTo>
                    <a:pt x="533196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16"/>
                  </a:lnTo>
                  <a:lnTo>
                    <a:pt x="533196" y="14808"/>
                  </a:lnTo>
                  <a:lnTo>
                    <a:pt x="533196" y="0"/>
                  </a:lnTo>
                  <a:close/>
                </a:path>
                <a:path w="1022350" h="44450">
                  <a:moveTo>
                    <a:pt x="592429" y="0"/>
                  </a:moveTo>
                  <a:lnTo>
                    <a:pt x="577646" y="0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548017" y="29616"/>
                  </a:lnTo>
                  <a:lnTo>
                    <a:pt x="548017" y="44437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16"/>
                  </a:lnTo>
                  <a:lnTo>
                    <a:pt x="577646" y="29616"/>
                  </a:lnTo>
                  <a:lnTo>
                    <a:pt x="577646" y="14808"/>
                  </a:lnTo>
                  <a:lnTo>
                    <a:pt x="592429" y="14808"/>
                  </a:lnTo>
                  <a:lnTo>
                    <a:pt x="592429" y="0"/>
                  </a:lnTo>
                  <a:close/>
                </a:path>
                <a:path w="1022350" h="44450">
                  <a:moveTo>
                    <a:pt x="622071" y="29616"/>
                  </a:moveTo>
                  <a:lnTo>
                    <a:pt x="607263" y="29616"/>
                  </a:lnTo>
                  <a:lnTo>
                    <a:pt x="607263" y="44437"/>
                  </a:lnTo>
                  <a:lnTo>
                    <a:pt x="622071" y="44437"/>
                  </a:lnTo>
                  <a:lnTo>
                    <a:pt x="622071" y="29616"/>
                  </a:lnTo>
                  <a:close/>
                </a:path>
                <a:path w="1022350" h="44450">
                  <a:moveTo>
                    <a:pt x="622071" y="0"/>
                  </a:moveTo>
                  <a:lnTo>
                    <a:pt x="607263" y="0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1022350" h="44450">
                  <a:moveTo>
                    <a:pt x="651687" y="14808"/>
                  </a:moveTo>
                  <a:lnTo>
                    <a:pt x="636892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687" y="29616"/>
                  </a:lnTo>
                  <a:lnTo>
                    <a:pt x="651687" y="14808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40562" y="0"/>
                  </a:lnTo>
                  <a:lnTo>
                    <a:pt x="651687" y="0"/>
                  </a:lnTo>
                  <a:lnTo>
                    <a:pt x="651687" y="14808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33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99807" y="0"/>
                  </a:moveTo>
                  <a:lnTo>
                    <a:pt x="784999" y="0"/>
                  </a:lnTo>
                  <a:lnTo>
                    <a:pt x="784999" y="14808"/>
                  </a:lnTo>
                  <a:lnTo>
                    <a:pt x="770191" y="14808"/>
                  </a:lnTo>
                  <a:lnTo>
                    <a:pt x="755383" y="14808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99807" y="29616"/>
                  </a:lnTo>
                  <a:lnTo>
                    <a:pt x="799807" y="14808"/>
                  </a:lnTo>
                  <a:lnTo>
                    <a:pt x="799807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888682" y="0"/>
                  </a:moveTo>
                  <a:lnTo>
                    <a:pt x="873861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88682" y="14808"/>
                  </a:lnTo>
                  <a:lnTo>
                    <a:pt x="888682" y="0"/>
                  </a:lnTo>
                  <a:close/>
                </a:path>
                <a:path w="1022350" h="44450">
                  <a:moveTo>
                    <a:pt x="933107" y="0"/>
                  </a:moveTo>
                  <a:lnTo>
                    <a:pt x="918311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07" y="14808"/>
                  </a:lnTo>
                  <a:lnTo>
                    <a:pt x="933107" y="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52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52" y="29616"/>
                  </a:lnTo>
                  <a:lnTo>
                    <a:pt x="992352" y="14808"/>
                  </a:lnTo>
                  <a:lnTo>
                    <a:pt x="992352" y="0"/>
                  </a:lnTo>
                  <a:close/>
                </a:path>
                <a:path w="1022350" h="44450">
                  <a:moveTo>
                    <a:pt x="1021981" y="14808"/>
                  </a:move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99336" y="5474449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37" y="29629"/>
                  </a:moveTo>
                  <a:lnTo>
                    <a:pt x="29616" y="29629"/>
                  </a:lnTo>
                  <a:lnTo>
                    <a:pt x="29616" y="14820"/>
                  </a:lnTo>
                  <a:lnTo>
                    <a:pt x="14820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1007744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88861" y="14820"/>
                  </a:lnTo>
                  <a:lnTo>
                    <a:pt x="74066" y="14820"/>
                  </a:lnTo>
                  <a:lnTo>
                    <a:pt x="59245" y="14820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07744" h="44450">
                  <a:moveTo>
                    <a:pt x="162928" y="14820"/>
                  </a:moveTo>
                  <a:lnTo>
                    <a:pt x="148107" y="14820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62928" y="14820"/>
                  </a:lnTo>
                  <a:close/>
                </a:path>
                <a:path w="1007744" h="44450">
                  <a:moveTo>
                    <a:pt x="177736" y="29629"/>
                  </a:moveTo>
                  <a:lnTo>
                    <a:pt x="162928" y="29629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77736" y="29629"/>
                  </a:lnTo>
                  <a:close/>
                </a:path>
                <a:path w="1007744" h="44450">
                  <a:moveTo>
                    <a:pt x="192532" y="14820"/>
                  </a:moveTo>
                  <a:lnTo>
                    <a:pt x="177736" y="14820"/>
                  </a:lnTo>
                  <a:lnTo>
                    <a:pt x="177736" y="29629"/>
                  </a:lnTo>
                  <a:lnTo>
                    <a:pt x="192532" y="29629"/>
                  </a:lnTo>
                  <a:lnTo>
                    <a:pt x="192532" y="14820"/>
                  </a:lnTo>
                  <a:close/>
                </a:path>
                <a:path w="1007744" h="44450">
                  <a:moveTo>
                    <a:pt x="222161" y="29629"/>
                  </a:move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29"/>
                  </a:lnTo>
                  <a:close/>
                </a:path>
                <a:path w="1007744" h="44450">
                  <a:moveTo>
                    <a:pt x="251790" y="14820"/>
                  </a:moveTo>
                  <a:lnTo>
                    <a:pt x="236982" y="14820"/>
                  </a:lnTo>
                  <a:lnTo>
                    <a:pt x="222161" y="14820"/>
                  </a:lnTo>
                  <a:lnTo>
                    <a:pt x="222161" y="29629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51790" y="14820"/>
                  </a:lnTo>
                  <a:close/>
                </a:path>
                <a:path w="1007744" h="44450">
                  <a:moveTo>
                    <a:pt x="266611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1007744" h="44450">
                  <a:moveTo>
                    <a:pt x="296227" y="29629"/>
                  </a:moveTo>
                  <a:lnTo>
                    <a:pt x="281406" y="29629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296227" y="29629"/>
                  </a:lnTo>
                  <a:close/>
                </a:path>
                <a:path w="1007744" h="44450">
                  <a:moveTo>
                    <a:pt x="340652" y="29629"/>
                  </a:moveTo>
                  <a:lnTo>
                    <a:pt x="325856" y="29629"/>
                  </a:lnTo>
                  <a:lnTo>
                    <a:pt x="325856" y="14820"/>
                  </a:lnTo>
                  <a:lnTo>
                    <a:pt x="311035" y="14820"/>
                  </a:lnTo>
                  <a:lnTo>
                    <a:pt x="296227" y="14820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29"/>
                  </a:lnTo>
                  <a:close/>
                </a:path>
                <a:path w="1007744" h="44450">
                  <a:moveTo>
                    <a:pt x="355473" y="14820"/>
                  </a:moveTo>
                  <a:lnTo>
                    <a:pt x="340652" y="14820"/>
                  </a:lnTo>
                  <a:lnTo>
                    <a:pt x="340652" y="29629"/>
                  </a:lnTo>
                  <a:lnTo>
                    <a:pt x="355473" y="29629"/>
                  </a:lnTo>
                  <a:lnTo>
                    <a:pt x="355473" y="14820"/>
                  </a:lnTo>
                  <a:close/>
                </a:path>
                <a:path w="1007744" h="44450">
                  <a:moveTo>
                    <a:pt x="399884" y="14820"/>
                  </a:moveTo>
                  <a:lnTo>
                    <a:pt x="385102" y="14820"/>
                  </a:lnTo>
                  <a:lnTo>
                    <a:pt x="370281" y="14820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102" y="44437"/>
                  </a:lnTo>
                  <a:lnTo>
                    <a:pt x="385102" y="29629"/>
                  </a:lnTo>
                  <a:lnTo>
                    <a:pt x="399884" y="29629"/>
                  </a:lnTo>
                  <a:lnTo>
                    <a:pt x="399884" y="14820"/>
                  </a:lnTo>
                  <a:close/>
                </a:path>
                <a:path w="1007744" h="44450">
                  <a:moveTo>
                    <a:pt x="414718" y="14820"/>
                  </a:move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07744" h="44450">
                  <a:moveTo>
                    <a:pt x="459143" y="14820"/>
                  </a:moveTo>
                  <a:lnTo>
                    <a:pt x="444347" y="1482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1007744" h="44450">
                  <a:moveTo>
                    <a:pt x="518388" y="14820"/>
                  </a:moveTo>
                  <a:lnTo>
                    <a:pt x="503580" y="14820"/>
                  </a:lnTo>
                  <a:lnTo>
                    <a:pt x="503580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73964" y="44437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18388" y="29629"/>
                  </a:lnTo>
                  <a:lnTo>
                    <a:pt x="518388" y="14820"/>
                  </a:lnTo>
                  <a:close/>
                </a:path>
                <a:path w="1007744" h="44450">
                  <a:moveTo>
                    <a:pt x="548017" y="29629"/>
                  </a:moveTo>
                  <a:lnTo>
                    <a:pt x="533196" y="29629"/>
                  </a:lnTo>
                  <a:lnTo>
                    <a:pt x="533196" y="44437"/>
                  </a:lnTo>
                  <a:lnTo>
                    <a:pt x="548017" y="44437"/>
                  </a:lnTo>
                  <a:lnTo>
                    <a:pt x="548017" y="29629"/>
                  </a:lnTo>
                  <a:close/>
                </a:path>
                <a:path w="1007744" h="44450">
                  <a:moveTo>
                    <a:pt x="562825" y="14820"/>
                  </a:moveTo>
                  <a:lnTo>
                    <a:pt x="548017" y="14820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20"/>
                  </a:lnTo>
                  <a:close/>
                </a:path>
                <a:path w="1007744" h="44450">
                  <a:moveTo>
                    <a:pt x="592429" y="29629"/>
                  </a:moveTo>
                  <a:lnTo>
                    <a:pt x="577646" y="29629"/>
                  </a:lnTo>
                  <a:lnTo>
                    <a:pt x="562825" y="29629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29"/>
                  </a:lnTo>
                  <a:close/>
                </a:path>
                <a:path w="1007744" h="44450">
                  <a:moveTo>
                    <a:pt x="607263" y="14820"/>
                  </a:moveTo>
                  <a:lnTo>
                    <a:pt x="592442" y="14820"/>
                  </a:lnTo>
                  <a:lnTo>
                    <a:pt x="592442" y="29629"/>
                  </a:lnTo>
                  <a:lnTo>
                    <a:pt x="607263" y="29629"/>
                  </a:lnTo>
                  <a:lnTo>
                    <a:pt x="607263" y="14820"/>
                  </a:lnTo>
                  <a:close/>
                </a:path>
                <a:path w="1007744" h="44450">
                  <a:moveTo>
                    <a:pt x="622071" y="0"/>
                  </a:moveTo>
                  <a:lnTo>
                    <a:pt x="607263" y="0"/>
                  </a:lnTo>
                  <a:lnTo>
                    <a:pt x="607263" y="14820"/>
                  </a:lnTo>
                  <a:lnTo>
                    <a:pt x="622071" y="14820"/>
                  </a:lnTo>
                  <a:lnTo>
                    <a:pt x="622071" y="0"/>
                  </a:lnTo>
                  <a:close/>
                </a:path>
                <a:path w="1007744" h="44450">
                  <a:moveTo>
                    <a:pt x="681316" y="0"/>
                  </a:moveTo>
                  <a:lnTo>
                    <a:pt x="666508" y="0"/>
                  </a:lnTo>
                  <a:lnTo>
                    <a:pt x="651687" y="0"/>
                  </a:lnTo>
                  <a:lnTo>
                    <a:pt x="651687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22071" y="29629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51687" y="29629"/>
                  </a:lnTo>
                  <a:lnTo>
                    <a:pt x="666508" y="29629"/>
                  </a:lnTo>
                  <a:lnTo>
                    <a:pt x="666508" y="14820"/>
                  </a:lnTo>
                  <a:lnTo>
                    <a:pt x="681316" y="14820"/>
                  </a:lnTo>
                  <a:lnTo>
                    <a:pt x="681316" y="0"/>
                  </a:lnTo>
                  <a:close/>
                </a:path>
                <a:path w="1007744" h="44450">
                  <a:moveTo>
                    <a:pt x="785012" y="29629"/>
                  </a:moveTo>
                  <a:lnTo>
                    <a:pt x="770191" y="29629"/>
                  </a:lnTo>
                  <a:lnTo>
                    <a:pt x="770191" y="14820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40562" y="0"/>
                  </a:lnTo>
                  <a:lnTo>
                    <a:pt x="740562" y="14820"/>
                  </a:lnTo>
                  <a:lnTo>
                    <a:pt x="725754" y="14820"/>
                  </a:lnTo>
                  <a:lnTo>
                    <a:pt x="725754" y="29629"/>
                  </a:lnTo>
                  <a:lnTo>
                    <a:pt x="710933" y="29629"/>
                  </a:lnTo>
                  <a:lnTo>
                    <a:pt x="696137" y="29629"/>
                  </a:lnTo>
                  <a:lnTo>
                    <a:pt x="696137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85012" y="44437"/>
                  </a:lnTo>
                  <a:lnTo>
                    <a:pt x="785012" y="29629"/>
                  </a:lnTo>
                  <a:close/>
                </a:path>
                <a:path w="1007744" h="44450">
                  <a:moveTo>
                    <a:pt x="829437" y="14820"/>
                  </a:moveTo>
                  <a:lnTo>
                    <a:pt x="814628" y="1482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2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799807" y="44437"/>
                  </a:lnTo>
                  <a:lnTo>
                    <a:pt x="814628" y="44437"/>
                  </a:lnTo>
                  <a:lnTo>
                    <a:pt x="814628" y="29629"/>
                  </a:lnTo>
                  <a:lnTo>
                    <a:pt x="829437" y="29629"/>
                  </a:lnTo>
                  <a:lnTo>
                    <a:pt x="829437" y="14820"/>
                  </a:lnTo>
                  <a:close/>
                </a:path>
                <a:path w="1007744" h="44450">
                  <a:moveTo>
                    <a:pt x="888682" y="14820"/>
                  </a:moveTo>
                  <a:lnTo>
                    <a:pt x="873861" y="14820"/>
                  </a:lnTo>
                  <a:lnTo>
                    <a:pt x="873861" y="0"/>
                  </a:lnTo>
                  <a:lnTo>
                    <a:pt x="859053" y="0"/>
                  </a:lnTo>
                  <a:lnTo>
                    <a:pt x="859053" y="14820"/>
                  </a:lnTo>
                  <a:lnTo>
                    <a:pt x="844245" y="14820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61" y="29629"/>
                  </a:lnTo>
                  <a:lnTo>
                    <a:pt x="888682" y="29629"/>
                  </a:lnTo>
                  <a:lnTo>
                    <a:pt x="888682" y="14820"/>
                  </a:lnTo>
                  <a:close/>
                </a:path>
                <a:path w="1007744" h="44450">
                  <a:moveTo>
                    <a:pt x="903490" y="0"/>
                  </a:moveTo>
                  <a:lnTo>
                    <a:pt x="888682" y="0"/>
                  </a:lnTo>
                  <a:lnTo>
                    <a:pt x="888682" y="14820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1007744" h="44450">
                  <a:moveTo>
                    <a:pt x="933107" y="0"/>
                  </a:moveTo>
                  <a:lnTo>
                    <a:pt x="918298" y="0"/>
                  </a:lnTo>
                  <a:lnTo>
                    <a:pt x="918298" y="14820"/>
                  </a:lnTo>
                  <a:lnTo>
                    <a:pt x="903490" y="14820"/>
                  </a:lnTo>
                  <a:lnTo>
                    <a:pt x="903490" y="29629"/>
                  </a:lnTo>
                  <a:lnTo>
                    <a:pt x="918311" y="29629"/>
                  </a:lnTo>
                  <a:lnTo>
                    <a:pt x="918311" y="14820"/>
                  </a:lnTo>
                  <a:lnTo>
                    <a:pt x="933107" y="14820"/>
                  </a:lnTo>
                  <a:lnTo>
                    <a:pt x="933107" y="0"/>
                  </a:lnTo>
                  <a:close/>
                </a:path>
                <a:path w="1007744" h="44450">
                  <a:moveTo>
                    <a:pt x="962736" y="14820"/>
                  </a:moveTo>
                  <a:lnTo>
                    <a:pt x="947928" y="14820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2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52" y="0"/>
                  </a:lnTo>
                  <a:lnTo>
                    <a:pt x="977544" y="0"/>
                  </a:lnTo>
                  <a:lnTo>
                    <a:pt x="977544" y="14820"/>
                  </a:lnTo>
                  <a:lnTo>
                    <a:pt x="992352" y="14820"/>
                  </a:lnTo>
                  <a:lnTo>
                    <a:pt x="1007173" y="14820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99336" y="5504078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44437" y="29616"/>
                  </a:moveTo>
                  <a:lnTo>
                    <a:pt x="29616" y="29616"/>
                  </a:lnTo>
                  <a:lnTo>
                    <a:pt x="29616" y="14808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74066" y="29616"/>
                  </a:lnTo>
                  <a:lnTo>
                    <a:pt x="74066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77736" y="29616"/>
                  </a:moveTo>
                  <a:lnTo>
                    <a:pt x="162928" y="29616"/>
                  </a:ln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48107" y="44437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77736" y="29616"/>
                  </a:lnTo>
                  <a:close/>
                </a:path>
                <a:path w="1022350" h="44450">
                  <a:moveTo>
                    <a:pt x="222161" y="14808"/>
                  </a:move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1022350" h="44450">
                  <a:moveTo>
                    <a:pt x="281406" y="14808"/>
                  </a:moveTo>
                  <a:lnTo>
                    <a:pt x="266611" y="14808"/>
                  </a:lnTo>
                  <a:lnTo>
                    <a:pt x="251790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1022350" h="44450">
                  <a:moveTo>
                    <a:pt x="340652" y="29616"/>
                  </a:moveTo>
                  <a:lnTo>
                    <a:pt x="325856" y="29616"/>
                  </a:lnTo>
                  <a:lnTo>
                    <a:pt x="325856" y="14808"/>
                  </a:lnTo>
                  <a:lnTo>
                    <a:pt x="311035" y="14808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281406" y="29616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40652" y="29616"/>
                  </a:lnTo>
                  <a:close/>
                </a:path>
                <a:path w="1022350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40652" y="14808"/>
                  </a:lnTo>
                  <a:lnTo>
                    <a:pt x="340652" y="29616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70281" y="29616"/>
                  </a:lnTo>
                  <a:lnTo>
                    <a:pt x="370281" y="44437"/>
                  </a:lnTo>
                  <a:lnTo>
                    <a:pt x="385102" y="44437"/>
                  </a:lnTo>
                  <a:lnTo>
                    <a:pt x="385102" y="29616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59143" y="29616"/>
                  </a:moveTo>
                  <a:lnTo>
                    <a:pt x="444347" y="29616"/>
                  </a:lnTo>
                  <a:lnTo>
                    <a:pt x="429526" y="29616"/>
                  </a:lnTo>
                  <a:lnTo>
                    <a:pt x="414718" y="29616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16"/>
                  </a:lnTo>
                  <a:close/>
                </a:path>
                <a:path w="1022350" h="44450">
                  <a:moveTo>
                    <a:pt x="533196" y="29616"/>
                  </a:move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29616"/>
                  </a:lnTo>
                  <a:lnTo>
                    <a:pt x="473964" y="44437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196" y="44437"/>
                  </a:lnTo>
                  <a:lnTo>
                    <a:pt x="533196" y="29616"/>
                  </a:lnTo>
                  <a:close/>
                </a:path>
                <a:path w="1022350" h="44450">
                  <a:moveTo>
                    <a:pt x="592429" y="29616"/>
                  </a:moveTo>
                  <a:lnTo>
                    <a:pt x="577646" y="29616"/>
                  </a:lnTo>
                  <a:lnTo>
                    <a:pt x="562825" y="29616"/>
                  </a:lnTo>
                  <a:lnTo>
                    <a:pt x="562825" y="14808"/>
                  </a:lnTo>
                  <a:lnTo>
                    <a:pt x="548017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48017" y="44437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16"/>
                  </a:lnTo>
                  <a:close/>
                </a:path>
                <a:path w="1022350" h="44450">
                  <a:moveTo>
                    <a:pt x="607263" y="29616"/>
                  </a:moveTo>
                  <a:lnTo>
                    <a:pt x="592442" y="29616"/>
                  </a:lnTo>
                  <a:lnTo>
                    <a:pt x="592442" y="44437"/>
                  </a:lnTo>
                  <a:lnTo>
                    <a:pt x="607263" y="44437"/>
                  </a:lnTo>
                  <a:lnTo>
                    <a:pt x="607263" y="29616"/>
                  </a:lnTo>
                  <a:close/>
                </a:path>
                <a:path w="1022350" h="44450">
                  <a:moveTo>
                    <a:pt x="622071" y="14808"/>
                  </a:moveTo>
                  <a:lnTo>
                    <a:pt x="607263" y="14808"/>
                  </a:lnTo>
                  <a:lnTo>
                    <a:pt x="607263" y="29616"/>
                  </a:lnTo>
                  <a:lnTo>
                    <a:pt x="622071" y="29616"/>
                  </a:lnTo>
                  <a:lnTo>
                    <a:pt x="622071" y="14808"/>
                  </a:lnTo>
                  <a:close/>
                </a:path>
                <a:path w="1022350" h="44450">
                  <a:moveTo>
                    <a:pt x="651687" y="29616"/>
                  </a:moveTo>
                  <a:lnTo>
                    <a:pt x="636892" y="29616"/>
                  </a:lnTo>
                  <a:lnTo>
                    <a:pt x="622071" y="29616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51687" y="29616"/>
                  </a:lnTo>
                  <a:close/>
                </a:path>
                <a:path w="1022350" h="44450">
                  <a:moveTo>
                    <a:pt x="725754" y="29616"/>
                  </a:moveTo>
                  <a:lnTo>
                    <a:pt x="710933" y="29616"/>
                  </a:lnTo>
                  <a:lnTo>
                    <a:pt x="710933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681316" y="29616"/>
                  </a:lnTo>
                  <a:lnTo>
                    <a:pt x="681316" y="14808"/>
                  </a:lnTo>
                  <a:lnTo>
                    <a:pt x="666508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66508" y="44437"/>
                  </a:lnTo>
                  <a:lnTo>
                    <a:pt x="725754" y="44437"/>
                  </a:lnTo>
                  <a:lnTo>
                    <a:pt x="725754" y="29616"/>
                  </a:lnTo>
                  <a:close/>
                </a:path>
                <a:path w="1022350" h="44450">
                  <a:moveTo>
                    <a:pt x="785012" y="29616"/>
                  </a:moveTo>
                  <a:lnTo>
                    <a:pt x="770191" y="29616"/>
                  </a:lnTo>
                  <a:lnTo>
                    <a:pt x="755383" y="29616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85012" y="44437"/>
                  </a:lnTo>
                  <a:lnTo>
                    <a:pt x="785012" y="29616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44245" y="29616"/>
                  </a:moveTo>
                  <a:lnTo>
                    <a:pt x="829437" y="29616"/>
                  </a:lnTo>
                  <a:lnTo>
                    <a:pt x="814628" y="29616"/>
                  </a:lnTo>
                  <a:lnTo>
                    <a:pt x="814628" y="44437"/>
                  </a:lnTo>
                  <a:lnTo>
                    <a:pt x="829437" y="44437"/>
                  </a:lnTo>
                  <a:lnTo>
                    <a:pt x="844245" y="44437"/>
                  </a:lnTo>
                  <a:lnTo>
                    <a:pt x="844245" y="29616"/>
                  </a:lnTo>
                  <a:close/>
                </a:path>
                <a:path w="1022350" h="44450">
                  <a:moveTo>
                    <a:pt x="873861" y="0"/>
                  </a:moveTo>
                  <a:lnTo>
                    <a:pt x="859066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66" y="29616"/>
                  </a:lnTo>
                  <a:lnTo>
                    <a:pt x="859066" y="14808"/>
                  </a:lnTo>
                  <a:lnTo>
                    <a:pt x="873861" y="14808"/>
                  </a:lnTo>
                  <a:lnTo>
                    <a:pt x="873861" y="0"/>
                  </a:lnTo>
                  <a:close/>
                </a:path>
                <a:path w="1022350" h="44450">
                  <a:moveTo>
                    <a:pt x="918311" y="0"/>
                  </a:move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311" y="29616"/>
                  </a:lnTo>
                  <a:lnTo>
                    <a:pt x="918311" y="14808"/>
                  </a:lnTo>
                  <a:lnTo>
                    <a:pt x="918311" y="0"/>
                  </a:lnTo>
                  <a:close/>
                </a:path>
                <a:path w="1022350" h="44450">
                  <a:moveTo>
                    <a:pt x="947928" y="14808"/>
                  </a:moveTo>
                  <a:lnTo>
                    <a:pt x="933107" y="14808"/>
                  </a:lnTo>
                  <a:lnTo>
                    <a:pt x="933107" y="29616"/>
                  </a:lnTo>
                  <a:lnTo>
                    <a:pt x="947928" y="29616"/>
                  </a:lnTo>
                  <a:lnTo>
                    <a:pt x="947928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52" y="14808"/>
                  </a:moveTo>
                  <a:lnTo>
                    <a:pt x="977544" y="14808"/>
                  </a:lnTo>
                  <a:lnTo>
                    <a:pt x="977544" y="29616"/>
                  </a:lnTo>
                  <a:lnTo>
                    <a:pt x="992352" y="29616"/>
                  </a:lnTo>
                  <a:lnTo>
                    <a:pt x="992352" y="14808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07173" y="29616"/>
                  </a:lnTo>
                  <a:lnTo>
                    <a:pt x="1021981" y="29616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99336" y="553369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88861" y="14820"/>
                  </a:moveTo>
                  <a:lnTo>
                    <a:pt x="88861" y="14820"/>
                  </a:lnTo>
                  <a:lnTo>
                    <a:pt x="29616" y="14820"/>
                  </a:lnTo>
                  <a:lnTo>
                    <a:pt x="29616" y="29629"/>
                  </a:lnTo>
                  <a:lnTo>
                    <a:pt x="14820" y="29629"/>
                  </a:lnTo>
                  <a:lnTo>
                    <a:pt x="14820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20"/>
                  </a:lnTo>
                  <a:close/>
                </a:path>
                <a:path w="1022350" h="44450">
                  <a:moveTo>
                    <a:pt x="148107" y="14820"/>
                  </a:moveTo>
                  <a:lnTo>
                    <a:pt x="133311" y="14820"/>
                  </a:lnTo>
                  <a:lnTo>
                    <a:pt x="118491" y="14820"/>
                  </a:lnTo>
                  <a:lnTo>
                    <a:pt x="103682" y="14820"/>
                  </a:ln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311" y="44437"/>
                  </a:lnTo>
                  <a:lnTo>
                    <a:pt x="133311" y="29629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22350" h="44450">
                  <a:moveTo>
                    <a:pt x="192532" y="29629"/>
                  </a:moveTo>
                  <a:lnTo>
                    <a:pt x="177736" y="29629"/>
                  </a:lnTo>
                  <a:lnTo>
                    <a:pt x="177736" y="44437"/>
                  </a:lnTo>
                  <a:lnTo>
                    <a:pt x="192532" y="44437"/>
                  </a:lnTo>
                  <a:lnTo>
                    <a:pt x="192532" y="29629"/>
                  </a:lnTo>
                  <a:close/>
                </a:path>
                <a:path w="1022350" h="44450">
                  <a:moveTo>
                    <a:pt x="222161" y="14820"/>
                  </a:moveTo>
                  <a:lnTo>
                    <a:pt x="207352" y="14820"/>
                  </a:lnTo>
                  <a:lnTo>
                    <a:pt x="207352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29"/>
                  </a:lnTo>
                  <a:lnTo>
                    <a:pt x="222161" y="29629"/>
                  </a:lnTo>
                  <a:lnTo>
                    <a:pt x="222161" y="14820"/>
                  </a:lnTo>
                  <a:close/>
                </a:path>
                <a:path w="1022350" h="44450">
                  <a:moveTo>
                    <a:pt x="251790" y="29629"/>
                  </a:moveTo>
                  <a:lnTo>
                    <a:pt x="236982" y="29629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1022350" h="44450">
                  <a:moveTo>
                    <a:pt x="266611" y="14820"/>
                  </a:moveTo>
                  <a:lnTo>
                    <a:pt x="251790" y="14820"/>
                  </a:lnTo>
                  <a:lnTo>
                    <a:pt x="251790" y="29629"/>
                  </a:lnTo>
                  <a:lnTo>
                    <a:pt x="266611" y="29629"/>
                  </a:lnTo>
                  <a:lnTo>
                    <a:pt x="266611" y="14820"/>
                  </a:lnTo>
                  <a:close/>
                </a:path>
                <a:path w="1022350" h="44450">
                  <a:moveTo>
                    <a:pt x="311035" y="29629"/>
                  </a:moveTo>
                  <a:lnTo>
                    <a:pt x="296227" y="29629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11035" y="29629"/>
                  </a:lnTo>
                  <a:close/>
                </a:path>
                <a:path w="1022350" h="44450">
                  <a:moveTo>
                    <a:pt x="355473" y="29629"/>
                  </a:moveTo>
                  <a:lnTo>
                    <a:pt x="340652" y="29629"/>
                  </a:lnTo>
                  <a:lnTo>
                    <a:pt x="340652" y="14820"/>
                  </a:lnTo>
                  <a:lnTo>
                    <a:pt x="325843" y="14820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55473" y="29629"/>
                  </a:lnTo>
                  <a:close/>
                </a:path>
                <a:path w="1022350" h="44450">
                  <a:moveTo>
                    <a:pt x="399884" y="29629"/>
                  </a:moveTo>
                  <a:lnTo>
                    <a:pt x="385102" y="29629"/>
                  </a:lnTo>
                  <a:lnTo>
                    <a:pt x="385102" y="14820"/>
                  </a:lnTo>
                  <a:lnTo>
                    <a:pt x="370281" y="14820"/>
                  </a:lnTo>
                  <a:lnTo>
                    <a:pt x="355473" y="14820"/>
                  </a:lnTo>
                  <a:lnTo>
                    <a:pt x="355473" y="29629"/>
                  </a:lnTo>
                  <a:lnTo>
                    <a:pt x="370281" y="29629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close/>
                </a:path>
                <a:path w="1022350" h="44450">
                  <a:moveTo>
                    <a:pt x="414718" y="14820"/>
                  </a:move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22350" h="44450">
                  <a:moveTo>
                    <a:pt x="429526" y="29629"/>
                  </a:moveTo>
                  <a:lnTo>
                    <a:pt x="414718" y="29629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29526" y="29629"/>
                  </a:lnTo>
                  <a:close/>
                </a:path>
                <a:path w="1022350" h="44450">
                  <a:moveTo>
                    <a:pt x="459143" y="14820"/>
                  </a:moveTo>
                  <a:lnTo>
                    <a:pt x="444334" y="14820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1022350" h="44450">
                  <a:moveTo>
                    <a:pt x="518388" y="29629"/>
                  </a:moveTo>
                  <a:lnTo>
                    <a:pt x="518388" y="29629"/>
                  </a:lnTo>
                  <a:lnTo>
                    <a:pt x="459143" y="29629"/>
                  </a:lnTo>
                  <a:lnTo>
                    <a:pt x="459143" y="44437"/>
                  </a:lnTo>
                  <a:lnTo>
                    <a:pt x="518388" y="44437"/>
                  </a:lnTo>
                  <a:lnTo>
                    <a:pt x="518388" y="29629"/>
                  </a:lnTo>
                  <a:close/>
                </a:path>
                <a:path w="1022350" h="44450">
                  <a:moveTo>
                    <a:pt x="548017" y="29629"/>
                  </a:moveTo>
                  <a:lnTo>
                    <a:pt x="533196" y="29629"/>
                  </a:lnTo>
                  <a:lnTo>
                    <a:pt x="533196" y="44437"/>
                  </a:lnTo>
                  <a:lnTo>
                    <a:pt x="548017" y="44437"/>
                  </a:lnTo>
                  <a:lnTo>
                    <a:pt x="548017" y="29629"/>
                  </a:lnTo>
                  <a:close/>
                </a:path>
                <a:path w="1022350" h="44450">
                  <a:moveTo>
                    <a:pt x="592429" y="29629"/>
                  </a:moveTo>
                  <a:lnTo>
                    <a:pt x="577646" y="29629"/>
                  </a:lnTo>
                  <a:lnTo>
                    <a:pt x="562825" y="29629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29"/>
                  </a:lnTo>
                  <a:close/>
                </a:path>
                <a:path w="1022350" h="44450">
                  <a:moveTo>
                    <a:pt x="622071" y="14820"/>
                  </a:moveTo>
                  <a:lnTo>
                    <a:pt x="607263" y="14820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14820"/>
                  </a:lnTo>
                  <a:close/>
                </a:path>
                <a:path w="1022350" h="44450">
                  <a:moveTo>
                    <a:pt x="636892" y="29629"/>
                  </a:moveTo>
                  <a:lnTo>
                    <a:pt x="622071" y="29629"/>
                  </a:lnTo>
                  <a:lnTo>
                    <a:pt x="622071" y="44437"/>
                  </a:lnTo>
                  <a:lnTo>
                    <a:pt x="636892" y="44437"/>
                  </a:lnTo>
                  <a:lnTo>
                    <a:pt x="636892" y="29629"/>
                  </a:lnTo>
                  <a:close/>
                </a:path>
                <a:path w="1022350" h="44450">
                  <a:moveTo>
                    <a:pt x="725754" y="14820"/>
                  </a:moveTo>
                  <a:lnTo>
                    <a:pt x="710933" y="14820"/>
                  </a:lnTo>
                  <a:lnTo>
                    <a:pt x="710933" y="29629"/>
                  </a:lnTo>
                  <a:lnTo>
                    <a:pt x="696137" y="29629"/>
                  </a:lnTo>
                  <a:lnTo>
                    <a:pt x="696137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66508" y="29629"/>
                  </a:lnTo>
                  <a:lnTo>
                    <a:pt x="666508" y="14820"/>
                  </a:lnTo>
                  <a:lnTo>
                    <a:pt x="651687" y="14820"/>
                  </a:lnTo>
                  <a:lnTo>
                    <a:pt x="651687" y="29629"/>
                  </a:lnTo>
                  <a:lnTo>
                    <a:pt x="651687" y="44437"/>
                  </a:lnTo>
                  <a:lnTo>
                    <a:pt x="725754" y="44437"/>
                  </a:lnTo>
                  <a:lnTo>
                    <a:pt x="725754" y="29629"/>
                  </a:lnTo>
                  <a:lnTo>
                    <a:pt x="725754" y="14820"/>
                  </a:lnTo>
                  <a:close/>
                </a:path>
                <a:path w="1022350" h="44450">
                  <a:moveTo>
                    <a:pt x="799807" y="29629"/>
                  </a:moveTo>
                  <a:lnTo>
                    <a:pt x="785012" y="29629"/>
                  </a:lnTo>
                  <a:lnTo>
                    <a:pt x="785012" y="14820"/>
                  </a:lnTo>
                  <a:lnTo>
                    <a:pt x="770191" y="14820"/>
                  </a:lnTo>
                  <a:lnTo>
                    <a:pt x="755383" y="14820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44437"/>
                  </a:lnTo>
                  <a:lnTo>
                    <a:pt x="799807" y="44437"/>
                  </a:lnTo>
                  <a:lnTo>
                    <a:pt x="799807" y="29629"/>
                  </a:lnTo>
                  <a:close/>
                </a:path>
                <a:path w="1022350" h="44450">
                  <a:moveTo>
                    <a:pt x="844245" y="29629"/>
                  </a:moveTo>
                  <a:lnTo>
                    <a:pt x="829437" y="29629"/>
                  </a:lnTo>
                  <a:lnTo>
                    <a:pt x="829437" y="14820"/>
                  </a:lnTo>
                  <a:lnTo>
                    <a:pt x="814628" y="1482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814628" y="29629"/>
                  </a:lnTo>
                  <a:lnTo>
                    <a:pt x="814628" y="44437"/>
                  </a:lnTo>
                  <a:lnTo>
                    <a:pt x="829437" y="44437"/>
                  </a:lnTo>
                  <a:lnTo>
                    <a:pt x="844245" y="44437"/>
                  </a:lnTo>
                  <a:lnTo>
                    <a:pt x="844245" y="29629"/>
                  </a:lnTo>
                  <a:close/>
                </a:path>
                <a:path w="1022350" h="44450">
                  <a:moveTo>
                    <a:pt x="903490" y="29629"/>
                  </a:moveTo>
                  <a:lnTo>
                    <a:pt x="888682" y="29629"/>
                  </a:lnTo>
                  <a:lnTo>
                    <a:pt x="888682" y="44437"/>
                  </a:lnTo>
                  <a:lnTo>
                    <a:pt x="903490" y="44437"/>
                  </a:lnTo>
                  <a:lnTo>
                    <a:pt x="903490" y="29629"/>
                  </a:lnTo>
                  <a:close/>
                </a:path>
                <a:path w="1022350" h="44450">
                  <a:moveTo>
                    <a:pt x="903490" y="0"/>
                  </a:moveTo>
                  <a:lnTo>
                    <a:pt x="903490" y="0"/>
                  </a:lnTo>
                  <a:lnTo>
                    <a:pt x="829437" y="0"/>
                  </a:lnTo>
                  <a:lnTo>
                    <a:pt x="829437" y="14820"/>
                  </a:lnTo>
                  <a:lnTo>
                    <a:pt x="844245" y="14820"/>
                  </a:lnTo>
                  <a:lnTo>
                    <a:pt x="859053" y="14820"/>
                  </a:lnTo>
                  <a:lnTo>
                    <a:pt x="873861" y="14820"/>
                  </a:lnTo>
                  <a:lnTo>
                    <a:pt x="873861" y="29629"/>
                  </a:lnTo>
                  <a:lnTo>
                    <a:pt x="888682" y="29629"/>
                  </a:lnTo>
                  <a:lnTo>
                    <a:pt x="888682" y="14820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1022350" h="44450">
                  <a:moveTo>
                    <a:pt x="918311" y="14820"/>
                  </a:moveTo>
                  <a:lnTo>
                    <a:pt x="903490" y="14820"/>
                  </a:lnTo>
                  <a:lnTo>
                    <a:pt x="903490" y="29629"/>
                  </a:lnTo>
                  <a:lnTo>
                    <a:pt x="918311" y="29629"/>
                  </a:lnTo>
                  <a:lnTo>
                    <a:pt x="918311" y="1482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33107" y="0"/>
                  </a:lnTo>
                  <a:lnTo>
                    <a:pt x="933107" y="14820"/>
                  </a:lnTo>
                  <a:lnTo>
                    <a:pt x="933107" y="29629"/>
                  </a:lnTo>
                  <a:lnTo>
                    <a:pt x="947928" y="29629"/>
                  </a:lnTo>
                  <a:lnTo>
                    <a:pt x="962736" y="29629"/>
                  </a:lnTo>
                  <a:lnTo>
                    <a:pt x="962736" y="14820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52" y="0"/>
                  </a:moveTo>
                  <a:lnTo>
                    <a:pt x="977544" y="0"/>
                  </a:lnTo>
                  <a:lnTo>
                    <a:pt x="977544" y="14820"/>
                  </a:lnTo>
                  <a:lnTo>
                    <a:pt x="992352" y="14820"/>
                  </a:lnTo>
                  <a:lnTo>
                    <a:pt x="992352" y="0"/>
                  </a:lnTo>
                  <a:close/>
                </a:path>
                <a:path w="1022350" h="44450">
                  <a:moveTo>
                    <a:pt x="1007173" y="14820"/>
                  </a:moveTo>
                  <a:lnTo>
                    <a:pt x="992352" y="14820"/>
                  </a:lnTo>
                  <a:lnTo>
                    <a:pt x="992352" y="29629"/>
                  </a:lnTo>
                  <a:lnTo>
                    <a:pt x="1007173" y="29629"/>
                  </a:lnTo>
                  <a:lnTo>
                    <a:pt x="1007173" y="1482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20"/>
                  </a:lnTo>
                  <a:lnTo>
                    <a:pt x="1021981" y="14820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99336" y="556332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1022350" h="44450">
                  <a:moveTo>
                    <a:pt x="44437" y="29616"/>
                  </a:moveTo>
                  <a:lnTo>
                    <a:pt x="29616" y="29616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74066" y="29616"/>
                  </a:lnTo>
                  <a:lnTo>
                    <a:pt x="74066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62928" y="14808"/>
                  </a:moveTo>
                  <a:lnTo>
                    <a:pt x="148107" y="14808"/>
                  </a:lnTo>
                  <a:lnTo>
                    <a:pt x="148107" y="29616"/>
                  </a:lnTo>
                  <a:lnTo>
                    <a:pt x="133311" y="29616"/>
                  </a:lnTo>
                  <a:lnTo>
                    <a:pt x="133311" y="14808"/>
                  </a:ln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62928" y="44437"/>
                  </a:lnTo>
                  <a:lnTo>
                    <a:pt x="162928" y="29616"/>
                  </a:lnTo>
                  <a:lnTo>
                    <a:pt x="162928" y="14808"/>
                  </a:lnTo>
                  <a:close/>
                </a:path>
                <a:path w="1022350" h="44450">
                  <a:moveTo>
                    <a:pt x="207365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65" y="29616"/>
                  </a:lnTo>
                  <a:lnTo>
                    <a:pt x="207365" y="14808"/>
                  </a:lnTo>
                  <a:close/>
                </a:path>
                <a:path w="1022350" h="44450">
                  <a:moveTo>
                    <a:pt x="296227" y="14808"/>
                  </a:moveTo>
                  <a:lnTo>
                    <a:pt x="296227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66611" y="44437"/>
                  </a:lnTo>
                  <a:lnTo>
                    <a:pt x="266611" y="29616"/>
                  </a:lnTo>
                  <a:lnTo>
                    <a:pt x="281406" y="29616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1022350" h="44450">
                  <a:moveTo>
                    <a:pt x="370281" y="29616"/>
                  </a:moveTo>
                  <a:lnTo>
                    <a:pt x="355473" y="29616"/>
                  </a:lnTo>
                  <a:lnTo>
                    <a:pt x="340652" y="29616"/>
                  </a:lnTo>
                  <a:lnTo>
                    <a:pt x="325856" y="29616"/>
                  </a:lnTo>
                  <a:lnTo>
                    <a:pt x="325856" y="14808"/>
                  </a:ln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70281" y="44437"/>
                  </a:lnTo>
                  <a:lnTo>
                    <a:pt x="370281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533196" y="29616"/>
                  </a:move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488772" y="29616"/>
                  </a:lnTo>
                  <a:lnTo>
                    <a:pt x="473964" y="29616"/>
                  </a:lnTo>
                  <a:lnTo>
                    <a:pt x="459143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44437"/>
                  </a:lnTo>
                  <a:lnTo>
                    <a:pt x="533196" y="44437"/>
                  </a:lnTo>
                  <a:lnTo>
                    <a:pt x="533196" y="29616"/>
                  </a:lnTo>
                  <a:close/>
                </a:path>
                <a:path w="1022350" h="44450">
                  <a:moveTo>
                    <a:pt x="592429" y="29616"/>
                  </a:moveTo>
                  <a:lnTo>
                    <a:pt x="577646" y="29616"/>
                  </a:lnTo>
                  <a:lnTo>
                    <a:pt x="577646" y="14808"/>
                  </a:lnTo>
                  <a:lnTo>
                    <a:pt x="562825" y="14808"/>
                  </a:lnTo>
                  <a:lnTo>
                    <a:pt x="548017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16"/>
                  </a:lnTo>
                  <a:close/>
                </a:path>
                <a:path w="1022350" h="44450">
                  <a:moveTo>
                    <a:pt x="607263" y="14808"/>
                  </a:moveTo>
                  <a:lnTo>
                    <a:pt x="592442" y="14808"/>
                  </a:lnTo>
                  <a:lnTo>
                    <a:pt x="592442" y="29616"/>
                  </a:lnTo>
                  <a:lnTo>
                    <a:pt x="607263" y="29616"/>
                  </a:lnTo>
                  <a:lnTo>
                    <a:pt x="607263" y="14808"/>
                  </a:lnTo>
                  <a:close/>
                </a:path>
                <a:path w="1022350" h="44450">
                  <a:moveTo>
                    <a:pt x="622071" y="29616"/>
                  </a:moveTo>
                  <a:lnTo>
                    <a:pt x="607263" y="29616"/>
                  </a:lnTo>
                  <a:lnTo>
                    <a:pt x="607263" y="44437"/>
                  </a:lnTo>
                  <a:lnTo>
                    <a:pt x="622071" y="44437"/>
                  </a:lnTo>
                  <a:lnTo>
                    <a:pt x="622071" y="29616"/>
                  </a:lnTo>
                  <a:close/>
                </a:path>
                <a:path w="1022350" h="44450">
                  <a:moveTo>
                    <a:pt x="636892" y="14808"/>
                  </a:moveTo>
                  <a:lnTo>
                    <a:pt x="622071" y="14808"/>
                  </a:lnTo>
                  <a:lnTo>
                    <a:pt x="622071" y="29616"/>
                  </a:lnTo>
                  <a:lnTo>
                    <a:pt x="636892" y="29616"/>
                  </a:lnTo>
                  <a:lnTo>
                    <a:pt x="636892" y="14808"/>
                  </a:lnTo>
                  <a:close/>
                </a:path>
                <a:path w="1022350" h="44450">
                  <a:moveTo>
                    <a:pt x="696137" y="14808"/>
                  </a:moveTo>
                  <a:lnTo>
                    <a:pt x="681316" y="14808"/>
                  </a:lnTo>
                  <a:lnTo>
                    <a:pt x="666508" y="14808"/>
                  </a:lnTo>
                  <a:lnTo>
                    <a:pt x="651687" y="14808"/>
                  </a:lnTo>
                  <a:lnTo>
                    <a:pt x="651687" y="29616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96137" y="29616"/>
                  </a:lnTo>
                  <a:lnTo>
                    <a:pt x="696137" y="14808"/>
                  </a:lnTo>
                  <a:close/>
                </a:path>
                <a:path w="1022350" h="44450">
                  <a:moveTo>
                    <a:pt x="770191" y="14808"/>
                  </a:moveTo>
                  <a:lnTo>
                    <a:pt x="755383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25754" y="29616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83" y="44437"/>
                  </a:lnTo>
                  <a:lnTo>
                    <a:pt x="755383" y="29616"/>
                  </a:lnTo>
                  <a:lnTo>
                    <a:pt x="770191" y="29616"/>
                  </a:lnTo>
                  <a:lnTo>
                    <a:pt x="770191" y="14808"/>
                  </a:lnTo>
                  <a:close/>
                </a:path>
                <a:path w="1022350" h="44450">
                  <a:moveTo>
                    <a:pt x="859066" y="14808"/>
                  </a:moveTo>
                  <a:lnTo>
                    <a:pt x="844245" y="14808"/>
                  </a:lnTo>
                  <a:lnTo>
                    <a:pt x="829437" y="14808"/>
                  </a:lnTo>
                  <a:lnTo>
                    <a:pt x="814628" y="14808"/>
                  </a:lnTo>
                  <a:lnTo>
                    <a:pt x="814628" y="29616"/>
                  </a:lnTo>
                  <a:lnTo>
                    <a:pt x="799807" y="29616"/>
                  </a:lnTo>
                  <a:lnTo>
                    <a:pt x="799807" y="14808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84999" y="44437"/>
                  </a:lnTo>
                  <a:lnTo>
                    <a:pt x="799807" y="44437"/>
                  </a:lnTo>
                  <a:lnTo>
                    <a:pt x="814628" y="44437"/>
                  </a:lnTo>
                  <a:lnTo>
                    <a:pt x="829437" y="44437"/>
                  </a:lnTo>
                  <a:lnTo>
                    <a:pt x="844245" y="44437"/>
                  </a:lnTo>
                  <a:lnTo>
                    <a:pt x="844245" y="29616"/>
                  </a:lnTo>
                  <a:lnTo>
                    <a:pt x="859066" y="29616"/>
                  </a:lnTo>
                  <a:lnTo>
                    <a:pt x="859066" y="14808"/>
                  </a:lnTo>
                  <a:close/>
                </a:path>
                <a:path w="1022350" h="44450">
                  <a:moveTo>
                    <a:pt x="933107" y="14808"/>
                  </a:moveTo>
                  <a:lnTo>
                    <a:pt x="918311" y="14808"/>
                  </a:ln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33107" y="29616"/>
                  </a:lnTo>
                  <a:lnTo>
                    <a:pt x="933107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33107" y="0"/>
                  </a:lnTo>
                  <a:lnTo>
                    <a:pt x="933107" y="14808"/>
                  </a:lnTo>
                  <a:lnTo>
                    <a:pt x="947928" y="14808"/>
                  </a:lnTo>
                  <a:lnTo>
                    <a:pt x="947928" y="29616"/>
                  </a:lnTo>
                  <a:lnTo>
                    <a:pt x="947928" y="44437"/>
                  </a:lnTo>
                  <a:lnTo>
                    <a:pt x="962736" y="44437"/>
                  </a:lnTo>
                  <a:lnTo>
                    <a:pt x="962736" y="29616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52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52" y="29616"/>
                  </a:lnTo>
                  <a:lnTo>
                    <a:pt x="992352" y="14808"/>
                  </a:lnTo>
                  <a:lnTo>
                    <a:pt x="992352" y="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81" y="14808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99336" y="559294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20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41"/>
                  </a:lnTo>
                  <a:lnTo>
                    <a:pt x="14820" y="14820"/>
                  </a:lnTo>
                  <a:close/>
                </a:path>
                <a:path w="1022350" h="44450">
                  <a:moveTo>
                    <a:pt x="74066" y="29629"/>
                  </a:moveTo>
                  <a:lnTo>
                    <a:pt x="59245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29"/>
                  </a:lnTo>
                  <a:close/>
                </a:path>
                <a:path w="1022350" h="44450">
                  <a:moveTo>
                    <a:pt x="177736" y="14820"/>
                  </a:moveTo>
                  <a:lnTo>
                    <a:pt x="162928" y="14820"/>
                  </a:lnTo>
                  <a:lnTo>
                    <a:pt x="162928" y="29629"/>
                  </a:lnTo>
                  <a:lnTo>
                    <a:pt x="148107" y="29629"/>
                  </a:lnTo>
                  <a:lnTo>
                    <a:pt x="133311" y="29629"/>
                  </a:lnTo>
                  <a:lnTo>
                    <a:pt x="133311" y="14820"/>
                  </a:lnTo>
                  <a:lnTo>
                    <a:pt x="118491" y="14820"/>
                  </a:lnTo>
                  <a:lnTo>
                    <a:pt x="118491" y="29629"/>
                  </a:ln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77736" y="44437"/>
                  </a:lnTo>
                  <a:lnTo>
                    <a:pt x="177736" y="29641"/>
                  </a:lnTo>
                  <a:lnTo>
                    <a:pt x="177736" y="14820"/>
                  </a:lnTo>
                  <a:close/>
                </a:path>
                <a:path w="1022350" h="44450">
                  <a:moveTo>
                    <a:pt x="222161" y="14820"/>
                  </a:moveTo>
                  <a:lnTo>
                    <a:pt x="207352" y="14820"/>
                  </a:lnTo>
                  <a:lnTo>
                    <a:pt x="207352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41"/>
                  </a:lnTo>
                  <a:lnTo>
                    <a:pt x="222161" y="29641"/>
                  </a:lnTo>
                  <a:lnTo>
                    <a:pt x="222161" y="14820"/>
                  </a:lnTo>
                  <a:close/>
                </a:path>
                <a:path w="1022350" h="44450">
                  <a:moveTo>
                    <a:pt x="251790" y="29629"/>
                  </a:moveTo>
                  <a:lnTo>
                    <a:pt x="236982" y="29629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1022350" h="44450">
                  <a:moveTo>
                    <a:pt x="325856" y="14820"/>
                  </a:moveTo>
                  <a:lnTo>
                    <a:pt x="311035" y="14820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14820"/>
                  </a:lnTo>
                  <a:lnTo>
                    <a:pt x="281406" y="14820"/>
                  </a:lnTo>
                  <a:lnTo>
                    <a:pt x="281406" y="29629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11035" y="29641"/>
                  </a:lnTo>
                  <a:lnTo>
                    <a:pt x="325856" y="29641"/>
                  </a:lnTo>
                  <a:lnTo>
                    <a:pt x="325856" y="14820"/>
                  </a:lnTo>
                  <a:close/>
                </a:path>
                <a:path w="1022350" h="44450">
                  <a:moveTo>
                    <a:pt x="399884" y="14820"/>
                  </a:moveTo>
                  <a:lnTo>
                    <a:pt x="385089" y="14820"/>
                  </a:lnTo>
                  <a:lnTo>
                    <a:pt x="385089" y="29629"/>
                  </a:lnTo>
                  <a:lnTo>
                    <a:pt x="370281" y="29629"/>
                  </a:lnTo>
                  <a:lnTo>
                    <a:pt x="370281" y="14820"/>
                  </a:lnTo>
                  <a:lnTo>
                    <a:pt x="355473" y="14820"/>
                  </a:lnTo>
                  <a:lnTo>
                    <a:pt x="340652" y="14820"/>
                  </a:lnTo>
                  <a:lnTo>
                    <a:pt x="340652" y="29629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55473" y="29641"/>
                  </a:lnTo>
                  <a:lnTo>
                    <a:pt x="370281" y="29641"/>
                  </a:lnTo>
                  <a:lnTo>
                    <a:pt x="370281" y="44437"/>
                  </a:lnTo>
                  <a:lnTo>
                    <a:pt x="385102" y="44437"/>
                  </a:lnTo>
                  <a:lnTo>
                    <a:pt x="385102" y="29641"/>
                  </a:lnTo>
                  <a:lnTo>
                    <a:pt x="399884" y="29641"/>
                  </a:lnTo>
                  <a:lnTo>
                    <a:pt x="399884" y="14820"/>
                  </a:lnTo>
                  <a:close/>
                </a:path>
                <a:path w="1022350" h="44450">
                  <a:moveTo>
                    <a:pt x="592429" y="14820"/>
                  </a:moveTo>
                  <a:lnTo>
                    <a:pt x="592429" y="14820"/>
                  </a:lnTo>
                  <a:lnTo>
                    <a:pt x="533196" y="14820"/>
                  </a:lnTo>
                  <a:lnTo>
                    <a:pt x="533196" y="29629"/>
                  </a:lnTo>
                  <a:lnTo>
                    <a:pt x="518388" y="29629"/>
                  </a:lnTo>
                  <a:lnTo>
                    <a:pt x="518388" y="14820"/>
                  </a:lnTo>
                  <a:lnTo>
                    <a:pt x="503580" y="14820"/>
                  </a:lnTo>
                  <a:lnTo>
                    <a:pt x="503580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59143" y="29629"/>
                  </a:lnTo>
                  <a:lnTo>
                    <a:pt x="459143" y="14820"/>
                  </a:lnTo>
                  <a:lnTo>
                    <a:pt x="444347" y="1482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14718" y="29629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41"/>
                  </a:lnTo>
                  <a:lnTo>
                    <a:pt x="414718" y="29641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47" y="44437"/>
                  </a:lnTo>
                  <a:lnTo>
                    <a:pt x="444347" y="29641"/>
                  </a:lnTo>
                  <a:lnTo>
                    <a:pt x="459143" y="29641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562825" y="44437"/>
                  </a:lnTo>
                  <a:lnTo>
                    <a:pt x="562825" y="29641"/>
                  </a:lnTo>
                  <a:lnTo>
                    <a:pt x="577634" y="29641"/>
                  </a:lnTo>
                  <a:lnTo>
                    <a:pt x="577634" y="44437"/>
                  </a:lnTo>
                  <a:lnTo>
                    <a:pt x="592429" y="44437"/>
                  </a:lnTo>
                  <a:lnTo>
                    <a:pt x="592429" y="29641"/>
                  </a:lnTo>
                  <a:lnTo>
                    <a:pt x="592429" y="14820"/>
                  </a:lnTo>
                  <a:close/>
                </a:path>
                <a:path w="1022350" h="44450">
                  <a:moveTo>
                    <a:pt x="755383" y="29629"/>
                  </a:moveTo>
                  <a:lnTo>
                    <a:pt x="740562" y="29629"/>
                  </a:lnTo>
                  <a:lnTo>
                    <a:pt x="725754" y="29629"/>
                  </a:lnTo>
                  <a:lnTo>
                    <a:pt x="725754" y="14820"/>
                  </a:lnTo>
                  <a:lnTo>
                    <a:pt x="710933" y="1482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681316" y="29629"/>
                  </a:lnTo>
                  <a:lnTo>
                    <a:pt x="681316" y="14820"/>
                  </a:lnTo>
                  <a:lnTo>
                    <a:pt x="666508" y="14820"/>
                  </a:lnTo>
                  <a:lnTo>
                    <a:pt x="592442" y="14820"/>
                  </a:lnTo>
                  <a:lnTo>
                    <a:pt x="592442" y="29641"/>
                  </a:lnTo>
                  <a:lnTo>
                    <a:pt x="607263" y="29641"/>
                  </a:lnTo>
                  <a:lnTo>
                    <a:pt x="607263" y="44437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687" y="44437"/>
                  </a:lnTo>
                  <a:lnTo>
                    <a:pt x="666508" y="44437"/>
                  </a:lnTo>
                  <a:lnTo>
                    <a:pt x="666508" y="29641"/>
                  </a:lnTo>
                  <a:lnTo>
                    <a:pt x="681316" y="29641"/>
                  </a:lnTo>
                  <a:lnTo>
                    <a:pt x="681316" y="44437"/>
                  </a:lnTo>
                  <a:lnTo>
                    <a:pt x="696125" y="44437"/>
                  </a:lnTo>
                  <a:lnTo>
                    <a:pt x="710933" y="44437"/>
                  </a:lnTo>
                  <a:lnTo>
                    <a:pt x="710933" y="29641"/>
                  </a:lnTo>
                  <a:lnTo>
                    <a:pt x="725754" y="29641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83" y="44437"/>
                  </a:lnTo>
                  <a:lnTo>
                    <a:pt x="755383" y="29629"/>
                  </a:lnTo>
                  <a:close/>
                </a:path>
                <a:path w="1022350" h="44450">
                  <a:moveTo>
                    <a:pt x="814628" y="14820"/>
                  </a:moveTo>
                  <a:lnTo>
                    <a:pt x="799807" y="14820"/>
                  </a:lnTo>
                  <a:lnTo>
                    <a:pt x="785012" y="14820"/>
                  </a:lnTo>
                  <a:lnTo>
                    <a:pt x="770191" y="14820"/>
                  </a:lnTo>
                  <a:lnTo>
                    <a:pt x="770191" y="29629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799807" y="44437"/>
                  </a:lnTo>
                  <a:lnTo>
                    <a:pt x="799807" y="29641"/>
                  </a:lnTo>
                  <a:lnTo>
                    <a:pt x="814628" y="29641"/>
                  </a:lnTo>
                  <a:lnTo>
                    <a:pt x="814628" y="14820"/>
                  </a:lnTo>
                  <a:close/>
                </a:path>
                <a:path w="1022350" h="44450">
                  <a:moveTo>
                    <a:pt x="947928" y="14820"/>
                  </a:moveTo>
                  <a:lnTo>
                    <a:pt x="933107" y="14820"/>
                  </a:lnTo>
                  <a:lnTo>
                    <a:pt x="918311" y="14820"/>
                  </a:lnTo>
                  <a:lnTo>
                    <a:pt x="903490" y="14820"/>
                  </a:lnTo>
                  <a:lnTo>
                    <a:pt x="903490" y="29641"/>
                  </a:lnTo>
                  <a:lnTo>
                    <a:pt x="918298" y="29641"/>
                  </a:lnTo>
                  <a:lnTo>
                    <a:pt x="933107" y="29641"/>
                  </a:lnTo>
                  <a:lnTo>
                    <a:pt x="947928" y="29641"/>
                  </a:lnTo>
                  <a:lnTo>
                    <a:pt x="947928" y="1482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28" y="0"/>
                  </a:lnTo>
                  <a:lnTo>
                    <a:pt x="947928" y="14820"/>
                  </a:lnTo>
                  <a:lnTo>
                    <a:pt x="962736" y="14820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52" y="14820"/>
                  </a:moveTo>
                  <a:lnTo>
                    <a:pt x="977557" y="14820"/>
                  </a:lnTo>
                  <a:lnTo>
                    <a:pt x="962736" y="14820"/>
                  </a:lnTo>
                  <a:lnTo>
                    <a:pt x="962736" y="29641"/>
                  </a:lnTo>
                  <a:lnTo>
                    <a:pt x="977544" y="29641"/>
                  </a:lnTo>
                  <a:lnTo>
                    <a:pt x="992352" y="29641"/>
                  </a:lnTo>
                  <a:lnTo>
                    <a:pt x="992352" y="14820"/>
                  </a:lnTo>
                  <a:close/>
                </a:path>
                <a:path w="1022350" h="44450">
                  <a:moveTo>
                    <a:pt x="1021981" y="0"/>
                  </a:moveTo>
                  <a:lnTo>
                    <a:pt x="1007173" y="0"/>
                  </a:lnTo>
                  <a:lnTo>
                    <a:pt x="1007173" y="14820"/>
                  </a:lnTo>
                  <a:lnTo>
                    <a:pt x="1021981" y="14820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17827" y="5622569"/>
              <a:ext cx="903605" cy="44450"/>
            </a:xfrm>
            <a:custGeom>
              <a:avLst/>
              <a:gdLst/>
              <a:ahLst/>
              <a:cxnLst/>
              <a:rect l="l" t="t" r="r" b="b"/>
              <a:pathLst>
                <a:path w="903605" h="44450">
                  <a:moveTo>
                    <a:pt x="29616" y="14808"/>
                  </a:move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29616" y="29616"/>
                  </a:lnTo>
                  <a:lnTo>
                    <a:pt x="29616" y="14808"/>
                  </a:lnTo>
                  <a:close/>
                </a:path>
                <a:path w="903605" h="44450">
                  <a:moveTo>
                    <a:pt x="74041" y="14808"/>
                  </a:moveTo>
                  <a:lnTo>
                    <a:pt x="59245" y="14808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41" y="44437"/>
                  </a:lnTo>
                  <a:lnTo>
                    <a:pt x="74041" y="29616"/>
                  </a:lnTo>
                  <a:lnTo>
                    <a:pt x="74041" y="14808"/>
                  </a:lnTo>
                  <a:close/>
                </a:path>
                <a:path w="903605" h="44450">
                  <a:moveTo>
                    <a:pt x="148120" y="29616"/>
                  </a:moveTo>
                  <a:lnTo>
                    <a:pt x="133299" y="29616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03670" y="14808"/>
                  </a:lnTo>
                  <a:lnTo>
                    <a:pt x="88874" y="14808"/>
                  </a:lnTo>
                  <a:lnTo>
                    <a:pt x="74053" y="14808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103670" y="29616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48120" y="44437"/>
                  </a:lnTo>
                  <a:lnTo>
                    <a:pt x="148120" y="29616"/>
                  </a:lnTo>
                  <a:close/>
                </a:path>
                <a:path w="903605" h="44450">
                  <a:moveTo>
                    <a:pt x="177736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77736" y="29616"/>
                  </a:lnTo>
                  <a:lnTo>
                    <a:pt x="177736" y="14808"/>
                  </a:lnTo>
                  <a:close/>
                </a:path>
                <a:path w="903605" h="44450">
                  <a:moveTo>
                    <a:pt x="251790" y="29616"/>
                  </a:moveTo>
                  <a:lnTo>
                    <a:pt x="236982" y="29616"/>
                  </a:lnTo>
                  <a:lnTo>
                    <a:pt x="222161" y="29616"/>
                  </a:lnTo>
                  <a:lnTo>
                    <a:pt x="222161" y="14808"/>
                  </a:lnTo>
                  <a:lnTo>
                    <a:pt x="207365" y="14808"/>
                  </a:ln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51790" y="44437"/>
                  </a:lnTo>
                  <a:lnTo>
                    <a:pt x="251790" y="29616"/>
                  </a:lnTo>
                  <a:close/>
                </a:path>
                <a:path w="903605" h="44450">
                  <a:moveTo>
                    <a:pt x="281393" y="29616"/>
                  </a:moveTo>
                  <a:lnTo>
                    <a:pt x="266611" y="29616"/>
                  </a:lnTo>
                  <a:lnTo>
                    <a:pt x="266611" y="14808"/>
                  </a:lnTo>
                  <a:lnTo>
                    <a:pt x="251790" y="14808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66598" y="44437"/>
                  </a:lnTo>
                  <a:lnTo>
                    <a:pt x="281393" y="44437"/>
                  </a:lnTo>
                  <a:lnTo>
                    <a:pt x="281393" y="29616"/>
                  </a:lnTo>
                  <a:close/>
                </a:path>
                <a:path w="903605" h="44450">
                  <a:moveTo>
                    <a:pt x="296227" y="29616"/>
                  </a:moveTo>
                  <a:lnTo>
                    <a:pt x="281406" y="29616"/>
                  </a:lnTo>
                  <a:lnTo>
                    <a:pt x="281406" y="44437"/>
                  </a:lnTo>
                  <a:lnTo>
                    <a:pt x="296227" y="44437"/>
                  </a:lnTo>
                  <a:lnTo>
                    <a:pt x="296227" y="29616"/>
                  </a:lnTo>
                  <a:close/>
                </a:path>
                <a:path w="903605" h="44450">
                  <a:moveTo>
                    <a:pt x="370281" y="14808"/>
                  </a:moveTo>
                  <a:lnTo>
                    <a:pt x="355473" y="14808"/>
                  </a:lnTo>
                  <a:lnTo>
                    <a:pt x="355473" y="29616"/>
                  </a:lnTo>
                  <a:lnTo>
                    <a:pt x="340652" y="29616"/>
                  </a:lnTo>
                  <a:lnTo>
                    <a:pt x="340652" y="14808"/>
                  </a:lnTo>
                  <a:lnTo>
                    <a:pt x="325856" y="14808"/>
                  </a:lnTo>
                  <a:lnTo>
                    <a:pt x="311035" y="14808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44437"/>
                  </a:lnTo>
                  <a:lnTo>
                    <a:pt x="340652" y="44437"/>
                  </a:lnTo>
                  <a:lnTo>
                    <a:pt x="355473" y="44437"/>
                  </a:lnTo>
                  <a:lnTo>
                    <a:pt x="370281" y="44437"/>
                  </a:lnTo>
                  <a:lnTo>
                    <a:pt x="370281" y="29616"/>
                  </a:lnTo>
                  <a:lnTo>
                    <a:pt x="370281" y="14808"/>
                  </a:lnTo>
                  <a:close/>
                </a:path>
                <a:path w="903605" h="44450">
                  <a:moveTo>
                    <a:pt x="399897" y="29616"/>
                  </a:moveTo>
                  <a:lnTo>
                    <a:pt x="385089" y="29616"/>
                  </a:lnTo>
                  <a:lnTo>
                    <a:pt x="385089" y="44437"/>
                  </a:lnTo>
                  <a:lnTo>
                    <a:pt x="399897" y="44437"/>
                  </a:lnTo>
                  <a:lnTo>
                    <a:pt x="399897" y="29616"/>
                  </a:lnTo>
                  <a:close/>
                </a:path>
                <a:path w="903605" h="44450">
                  <a:moveTo>
                    <a:pt x="473938" y="29616"/>
                  </a:moveTo>
                  <a:lnTo>
                    <a:pt x="459155" y="29616"/>
                  </a:lnTo>
                  <a:lnTo>
                    <a:pt x="459155" y="14808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14705" y="14808"/>
                  </a:lnTo>
                  <a:lnTo>
                    <a:pt x="414705" y="29616"/>
                  </a:lnTo>
                  <a:lnTo>
                    <a:pt x="414705" y="44437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44437"/>
                  </a:lnTo>
                  <a:lnTo>
                    <a:pt x="473938" y="44437"/>
                  </a:lnTo>
                  <a:lnTo>
                    <a:pt x="473938" y="29616"/>
                  </a:lnTo>
                  <a:close/>
                </a:path>
                <a:path w="903605" h="44450">
                  <a:moveTo>
                    <a:pt x="562825" y="29616"/>
                  </a:moveTo>
                  <a:lnTo>
                    <a:pt x="548017" y="29616"/>
                  </a:lnTo>
                  <a:lnTo>
                    <a:pt x="548017" y="14808"/>
                  </a:lnTo>
                  <a:lnTo>
                    <a:pt x="533196" y="14808"/>
                  </a:lnTo>
                  <a:lnTo>
                    <a:pt x="533196" y="29616"/>
                  </a:lnTo>
                  <a:lnTo>
                    <a:pt x="518401" y="29616"/>
                  </a:lnTo>
                  <a:lnTo>
                    <a:pt x="518401" y="14808"/>
                  </a:lnTo>
                  <a:lnTo>
                    <a:pt x="503580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488772" y="44437"/>
                  </a:lnTo>
                  <a:lnTo>
                    <a:pt x="562825" y="44437"/>
                  </a:lnTo>
                  <a:lnTo>
                    <a:pt x="562825" y="29616"/>
                  </a:lnTo>
                  <a:close/>
                </a:path>
                <a:path w="903605" h="44450">
                  <a:moveTo>
                    <a:pt x="651700" y="14808"/>
                  </a:moveTo>
                  <a:lnTo>
                    <a:pt x="636892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592442" y="14808"/>
                  </a:lnTo>
                  <a:lnTo>
                    <a:pt x="592442" y="29616"/>
                  </a:lnTo>
                  <a:lnTo>
                    <a:pt x="592442" y="44437"/>
                  </a:lnTo>
                  <a:lnTo>
                    <a:pt x="607263" y="44437"/>
                  </a:lnTo>
                  <a:lnTo>
                    <a:pt x="622071" y="44437"/>
                  </a:lnTo>
                  <a:lnTo>
                    <a:pt x="636892" y="44437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51700" y="14808"/>
                  </a:lnTo>
                  <a:close/>
                </a:path>
                <a:path w="903605" h="44450">
                  <a:moveTo>
                    <a:pt x="710946" y="0"/>
                  </a:moveTo>
                  <a:lnTo>
                    <a:pt x="696137" y="0"/>
                  </a:lnTo>
                  <a:lnTo>
                    <a:pt x="681316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903605" h="44450">
                  <a:moveTo>
                    <a:pt x="755370" y="0"/>
                  </a:moveTo>
                  <a:lnTo>
                    <a:pt x="740575" y="0"/>
                  </a:lnTo>
                  <a:lnTo>
                    <a:pt x="725754" y="0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55370" y="14808"/>
                  </a:lnTo>
                  <a:lnTo>
                    <a:pt x="755370" y="0"/>
                  </a:lnTo>
                  <a:close/>
                </a:path>
                <a:path w="903605" h="44450">
                  <a:moveTo>
                    <a:pt x="903490" y="0"/>
                  </a:moveTo>
                  <a:lnTo>
                    <a:pt x="903490" y="0"/>
                  </a:lnTo>
                  <a:lnTo>
                    <a:pt x="770191" y="0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814616" y="14808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88682" y="29616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32635" y="5652185"/>
              <a:ext cx="889000" cy="59690"/>
            </a:xfrm>
            <a:custGeom>
              <a:avLst/>
              <a:gdLst/>
              <a:ahLst/>
              <a:cxnLst/>
              <a:rect l="l" t="t" r="r" b="b"/>
              <a:pathLst>
                <a:path w="889000" h="59689">
                  <a:moveTo>
                    <a:pt x="29629" y="44437"/>
                  </a:moveTo>
                  <a:lnTo>
                    <a:pt x="14808" y="44437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0" y="59258"/>
                  </a:lnTo>
                  <a:lnTo>
                    <a:pt x="14808" y="59258"/>
                  </a:lnTo>
                  <a:lnTo>
                    <a:pt x="29629" y="59258"/>
                  </a:lnTo>
                  <a:lnTo>
                    <a:pt x="29629" y="44437"/>
                  </a:lnTo>
                  <a:close/>
                </a:path>
                <a:path w="889000" h="59689">
                  <a:moveTo>
                    <a:pt x="29629" y="14820"/>
                  </a:moveTo>
                  <a:lnTo>
                    <a:pt x="14808" y="14820"/>
                  </a:lnTo>
                  <a:lnTo>
                    <a:pt x="14808" y="29629"/>
                  </a:lnTo>
                  <a:lnTo>
                    <a:pt x="29629" y="29629"/>
                  </a:lnTo>
                  <a:lnTo>
                    <a:pt x="29629" y="14820"/>
                  </a:lnTo>
                  <a:close/>
                </a:path>
                <a:path w="889000" h="59689">
                  <a:moveTo>
                    <a:pt x="59232" y="14820"/>
                  </a:moveTo>
                  <a:lnTo>
                    <a:pt x="44437" y="14820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32" y="44437"/>
                  </a:lnTo>
                  <a:lnTo>
                    <a:pt x="59232" y="29629"/>
                  </a:lnTo>
                  <a:lnTo>
                    <a:pt x="59232" y="14820"/>
                  </a:lnTo>
                  <a:close/>
                </a:path>
                <a:path w="889000" h="59689">
                  <a:moveTo>
                    <a:pt x="88861" y="14820"/>
                  </a:moveTo>
                  <a:lnTo>
                    <a:pt x="74053" y="14820"/>
                  </a:lnTo>
                  <a:lnTo>
                    <a:pt x="74053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29"/>
                  </a:lnTo>
                  <a:lnTo>
                    <a:pt x="88861" y="29629"/>
                  </a:lnTo>
                  <a:lnTo>
                    <a:pt x="88861" y="14820"/>
                  </a:lnTo>
                  <a:close/>
                </a:path>
                <a:path w="889000" h="59689">
                  <a:moveTo>
                    <a:pt x="148107" y="29629"/>
                  </a:moveTo>
                  <a:lnTo>
                    <a:pt x="133311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59258"/>
                  </a:lnTo>
                  <a:lnTo>
                    <a:pt x="148107" y="59258"/>
                  </a:lnTo>
                  <a:lnTo>
                    <a:pt x="148107" y="44437"/>
                  </a:lnTo>
                  <a:lnTo>
                    <a:pt x="148107" y="29629"/>
                  </a:lnTo>
                  <a:close/>
                </a:path>
                <a:path w="889000" h="59689">
                  <a:moveTo>
                    <a:pt x="162928" y="14820"/>
                  </a:moveTo>
                  <a:lnTo>
                    <a:pt x="148107" y="14820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62928" y="14820"/>
                  </a:lnTo>
                  <a:close/>
                </a:path>
                <a:path w="889000" h="59689">
                  <a:moveTo>
                    <a:pt x="207352" y="14820"/>
                  </a:moveTo>
                  <a:lnTo>
                    <a:pt x="192544" y="14820"/>
                  </a:lnTo>
                  <a:lnTo>
                    <a:pt x="192544" y="29629"/>
                  </a:lnTo>
                  <a:lnTo>
                    <a:pt x="177736" y="29629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lnTo>
                    <a:pt x="207352" y="14820"/>
                  </a:lnTo>
                  <a:close/>
                </a:path>
                <a:path w="889000" h="59689">
                  <a:moveTo>
                    <a:pt x="251802" y="29629"/>
                  </a:moveTo>
                  <a:lnTo>
                    <a:pt x="236982" y="29629"/>
                  </a:lnTo>
                  <a:lnTo>
                    <a:pt x="222173" y="29629"/>
                  </a:lnTo>
                  <a:lnTo>
                    <a:pt x="222173" y="44437"/>
                  </a:lnTo>
                  <a:lnTo>
                    <a:pt x="222173" y="59258"/>
                  </a:lnTo>
                  <a:lnTo>
                    <a:pt x="236982" y="59258"/>
                  </a:lnTo>
                  <a:lnTo>
                    <a:pt x="251802" y="59258"/>
                  </a:lnTo>
                  <a:lnTo>
                    <a:pt x="251802" y="44437"/>
                  </a:lnTo>
                  <a:lnTo>
                    <a:pt x="251802" y="29629"/>
                  </a:lnTo>
                  <a:close/>
                </a:path>
                <a:path w="889000" h="59689">
                  <a:moveTo>
                    <a:pt x="296227" y="14820"/>
                  </a:moveTo>
                  <a:lnTo>
                    <a:pt x="281419" y="14820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296227" y="14820"/>
                  </a:lnTo>
                  <a:close/>
                </a:path>
                <a:path w="889000" h="59689">
                  <a:moveTo>
                    <a:pt x="459130" y="29629"/>
                  </a:moveTo>
                  <a:lnTo>
                    <a:pt x="444347" y="29629"/>
                  </a:lnTo>
                  <a:lnTo>
                    <a:pt x="444347" y="14820"/>
                  </a:lnTo>
                  <a:lnTo>
                    <a:pt x="429526" y="14820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385089" y="29629"/>
                  </a:lnTo>
                  <a:lnTo>
                    <a:pt x="370293" y="29629"/>
                  </a:lnTo>
                  <a:lnTo>
                    <a:pt x="355473" y="29629"/>
                  </a:lnTo>
                  <a:lnTo>
                    <a:pt x="355473" y="14820"/>
                  </a:lnTo>
                  <a:lnTo>
                    <a:pt x="340664" y="14820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25843" y="44437"/>
                  </a:lnTo>
                  <a:lnTo>
                    <a:pt x="311048" y="44437"/>
                  </a:lnTo>
                  <a:lnTo>
                    <a:pt x="311048" y="29629"/>
                  </a:lnTo>
                  <a:lnTo>
                    <a:pt x="325843" y="29629"/>
                  </a:lnTo>
                  <a:lnTo>
                    <a:pt x="340664" y="29629"/>
                  </a:lnTo>
                  <a:lnTo>
                    <a:pt x="340664" y="14820"/>
                  </a:lnTo>
                  <a:lnTo>
                    <a:pt x="325843" y="14820"/>
                  </a:lnTo>
                  <a:lnTo>
                    <a:pt x="311035" y="14820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281419" y="44437"/>
                  </a:lnTo>
                  <a:lnTo>
                    <a:pt x="281419" y="59258"/>
                  </a:lnTo>
                  <a:lnTo>
                    <a:pt x="296227" y="59258"/>
                  </a:lnTo>
                  <a:lnTo>
                    <a:pt x="311035" y="59258"/>
                  </a:lnTo>
                  <a:lnTo>
                    <a:pt x="325843" y="59258"/>
                  </a:lnTo>
                  <a:lnTo>
                    <a:pt x="340664" y="59258"/>
                  </a:lnTo>
                  <a:lnTo>
                    <a:pt x="355473" y="59258"/>
                  </a:lnTo>
                  <a:lnTo>
                    <a:pt x="355473" y="44437"/>
                  </a:lnTo>
                  <a:lnTo>
                    <a:pt x="414718" y="44437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30" y="44437"/>
                  </a:lnTo>
                  <a:lnTo>
                    <a:pt x="459130" y="29629"/>
                  </a:lnTo>
                  <a:close/>
                </a:path>
                <a:path w="889000" h="59689">
                  <a:moveTo>
                    <a:pt x="488772" y="29629"/>
                  </a:moveTo>
                  <a:lnTo>
                    <a:pt x="473964" y="29629"/>
                  </a:lnTo>
                  <a:lnTo>
                    <a:pt x="459143" y="29629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488772" y="44437"/>
                  </a:lnTo>
                  <a:lnTo>
                    <a:pt x="488772" y="29629"/>
                  </a:lnTo>
                  <a:close/>
                </a:path>
                <a:path w="889000" h="59689">
                  <a:moveTo>
                    <a:pt x="533209" y="14820"/>
                  </a:moveTo>
                  <a:lnTo>
                    <a:pt x="518388" y="14820"/>
                  </a:lnTo>
                  <a:lnTo>
                    <a:pt x="503580" y="14820"/>
                  </a:lnTo>
                  <a:lnTo>
                    <a:pt x="503580" y="29629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209" y="44437"/>
                  </a:lnTo>
                  <a:lnTo>
                    <a:pt x="533209" y="29629"/>
                  </a:lnTo>
                  <a:lnTo>
                    <a:pt x="533209" y="14820"/>
                  </a:lnTo>
                  <a:close/>
                </a:path>
                <a:path w="889000" h="59689">
                  <a:moveTo>
                    <a:pt x="562838" y="14820"/>
                  </a:moveTo>
                  <a:lnTo>
                    <a:pt x="548017" y="14820"/>
                  </a:lnTo>
                  <a:lnTo>
                    <a:pt x="548017" y="29629"/>
                  </a:lnTo>
                  <a:lnTo>
                    <a:pt x="562838" y="29629"/>
                  </a:lnTo>
                  <a:lnTo>
                    <a:pt x="562838" y="14820"/>
                  </a:lnTo>
                  <a:close/>
                </a:path>
                <a:path w="889000" h="59689">
                  <a:moveTo>
                    <a:pt x="636892" y="29629"/>
                  </a:moveTo>
                  <a:lnTo>
                    <a:pt x="622084" y="29629"/>
                  </a:lnTo>
                  <a:lnTo>
                    <a:pt x="622084" y="44437"/>
                  </a:lnTo>
                  <a:lnTo>
                    <a:pt x="636892" y="44437"/>
                  </a:lnTo>
                  <a:lnTo>
                    <a:pt x="636892" y="29629"/>
                  </a:lnTo>
                  <a:close/>
                </a:path>
                <a:path w="889000" h="59689">
                  <a:moveTo>
                    <a:pt x="636892" y="0"/>
                  </a:moveTo>
                  <a:lnTo>
                    <a:pt x="622084" y="0"/>
                  </a:lnTo>
                  <a:lnTo>
                    <a:pt x="607263" y="0"/>
                  </a:lnTo>
                  <a:lnTo>
                    <a:pt x="607263" y="14820"/>
                  </a:lnTo>
                  <a:lnTo>
                    <a:pt x="607263" y="29629"/>
                  </a:lnTo>
                  <a:lnTo>
                    <a:pt x="622084" y="29629"/>
                  </a:lnTo>
                  <a:lnTo>
                    <a:pt x="622084" y="14820"/>
                  </a:lnTo>
                  <a:lnTo>
                    <a:pt x="636892" y="14820"/>
                  </a:lnTo>
                  <a:lnTo>
                    <a:pt x="636892" y="0"/>
                  </a:lnTo>
                  <a:close/>
                </a:path>
                <a:path w="889000" h="59689">
                  <a:moveTo>
                    <a:pt x="681329" y="0"/>
                  </a:moveTo>
                  <a:lnTo>
                    <a:pt x="666508" y="0"/>
                  </a:lnTo>
                  <a:lnTo>
                    <a:pt x="666508" y="14820"/>
                  </a:lnTo>
                  <a:lnTo>
                    <a:pt x="681329" y="14820"/>
                  </a:lnTo>
                  <a:lnTo>
                    <a:pt x="681329" y="0"/>
                  </a:lnTo>
                  <a:close/>
                </a:path>
                <a:path w="889000" h="59689">
                  <a:moveTo>
                    <a:pt x="696137" y="14820"/>
                  </a:moveTo>
                  <a:lnTo>
                    <a:pt x="681329" y="14820"/>
                  </a:lnTo>
                  <a:lnTo>
                    <a:pt x="681329" y="29629"/>
                  </a:lnTo>
                  <a:lnTo>
                    <a:pt x="696137" y="29629"/>
                  </a:lnTo>
                  <a:lnTo>
                    <a:pt x="696137" y="14820"/>
                  </a:lnTo>
                  <a:close/>
                </a:path>
                <a:path w="889000" h="59689">
                  <a:moveTo>
                    <a:pt x="740562" y="0"/>
                  </a:moveTo>
                  <a:lnTo>
                    <a:pt x="725766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725754" y="14820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40562" y="14820"/>
                  </a:lnTo>
                  <a:lnTo>
                    <a:pt x="740562" y="0"/>
                  </a:lnTo>
                  <a:close/>
                </a:path>
                <a:path w="889000" h="59689">
                  <a:moveTo>
                    <a:pt x="799807" y="0"/>
                  </a:moveTo>
                  <a:lnTo>
                    <a:pt x="784999" y="0"/>
                  </a:lnTo>
                  <a:lnTo>
                    <a:pt x="784999" y="14820"/>
                  </a:lnTo>
                  <a:lnTo>
                    <a:pt x="799807" y="14820"/>
                  </a:lnTo>
                  <a:lnTo>
                    <a:pt x="799807" y="0"/>
                  </a:lnTo>
                  <a:close/>
                </a:path>
                <a:path w="889000" h="59689">
                  <a:moveTo>
                    <a:pt x="859053" y="29629"/>
                  </a:moveTo>
                  <a:lnTo>
                    <a:pt x="844257" y="29629"/>
                  </a:lnTo>
                  <a:lnTo>
                    <a:pt x="844257" y="14820"/>
                  </a:lnTo>
                  <a:lnTo>
                    <a:pt x="844257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814628" y="14820"/>
                  </a:lnTo>
                  <a:lnTo>
                    <a:pt x="814628" y="29629"/>
                  </a:lnTo>
                  <a:lnTo>
                    <a:pt x="799807" y="29629"/>
                  </a:lnTo>
                  <a:lnTo>
                    <a:pt x="785012" y="29629"/>
                  </a:lnTo>
                  <a:lnTo>
                    <a:pt x="770191" y="29629"/>
                  </a:lnTo>
                  <a:lnTo>
                    <a:pt x="770191" y="14820"/>
                  </a:lnTo>
                  <a:lnTo>
                    <a:pt x="770191" y="0"/>
                  </a:lnTo>
                  <a:lnTo>
                    <a:pt x="755383" y="0"/>
                  </a:lnTo>
                  <a:lnTo>
                    <a:pt x="755383" y="14820"/>
                  </a:lnTo>
                  <a:lnTo>
                    <a:pt x="755383" y="29629"/>
                  </a:lnTo>
                  <a:lnTo>
                    <a:pt x="755383" y="44437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859053" y="44437"/>
                  </a:lnTo>
                  <a:lnTo>
                    <a:pt x="859053" y="29629"/>
                  </a:lnTo>
                  <a:close/>
                </a:path>
                <a:path w="889000" h="59689">
                  <a:moveTo>
                    <a:pt x="888682" y="0"/>
                  </a:moveTo>
                  <a:lnTo>
                    <a:pt x="873874" y="0"/>
                  </a:lnTo>
                  <a:lnTo>
                    <a:pt x="873874" y="14820"/>
                  </a:lnTo>
                  <a:lnTo>
                    <a:pt x="873874" y="29629"/>
                  </a:lnTo>
                  <a:lnTo>
                    <a:pt x="888682" y="29629"/>
                  </a:lnTo>
                  <a:lnTo>
                    <a:pt x="888682" y="14820"/>
                  </a:lnTo>
                  <a:lnTo>
                    <a:pt x="88868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32635" y="5696623"/>
              <a:ext cx="889000" cy="44450"/>
            </a:xfrm>
            <a:custGeom>
              <a:avLst/>
              <a:gdLst/>
              <a:ahLst/>
              <a:cxnLst/>
              <a:rect l="l" t="t" r="r" b="b"/>
              <a:pathLst>
                <a:path w="88900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close/>
                </a:path>
                <a:path w="889000" h="44450">
                  <a:moveTo>
                    <a:pt x="44437" y="14808"/>
                  </a:moveTo>
                  <a:lnTo>
                    <a:pt x="29629" y="14808"/>
                  </a:lnTo>
                  <a:lnTo>
                    <a:pt x="29629" y="29616"/>
                  </a:lnTo>
                  <a:lnTo>
                    <a:pt x="44437" y="29616"/>
                  </a:lnTo>
                  <a:lnTo>
                    <a:pt x="44437" y="14808"/>
                  </a:lnTo>
                  <a:close/>
                </a:path>
                <a:path w="889000" h="44450">
                  <a:moveTo>
                    <a:pt x="59232" y="29616"/>
                  </a:moveTo>
                  <a:lnTo>
                    <a:pt x="44437" y="29616"/>
                  </a:lnTo>
                  <a:lnTo>
                    <a:pt x="44437" y="44437"/>
                  </a:lnTo>
                  <a:lnTo>
                    <a:pt x="59232" y="44437"/>
                  </a:lnTo>
                  <a:lnTo>
                    <a:pt x="59232" y="29616"/>
                  </a:lnTo>
                  <a:close/>
                </a:path>
                <a:path w="889000" h="44450">
                  <a:moveTo>
                    <a:pt x="74066" y="29616"/>
                  </a:moveTo>
                  <a:lnTo>
                    <a:pt x="59245" y="29616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16"/>
                  </a:lnTo>
                  <a:close/>
                </a:path>
                <a:path w="889000" h="44450">
                  <a:moveTo>
                    <a:pt x="133311" y="14808"/>
                  </a:moveTo>
                  <a:lnTo>
                    <a:pt x="118491" y="14808"/>
                  </a:lnTo>
                  <a:lnTo>
                    <a:pt x="118491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18491" y="44437"/>
                  </a:lnTo>
                  <a:lnTo>
                    <a:pt x="133311" y="44437"/>
                  </a:lnTo>
                  <a:lnTo>
                    <a:pt x="133311" y="29616"/>
                  </a:lnTo>
                  <a:lnTo>
                    <a:pt x="133311" y="14808"/>
                  </a:lnTo>
                  <a:close/>
                </a:path>
                <a:path w="889000" h="44450">
                  <a:moveTo>
                    <a:pt x="162928" y="14808"/>
                  </a:moveTo>
                  <a:lnTo>
                    <a:pt x="148107" y="14808"/>
                  </a:lnTo>
                  <a:lnTo>
                    <a:pt x="148107" y="29616"/>
                  </a:lnTo>
                  <a:lnTo>
                    <a:pt x="162928" y="29616"/>
                  </a:lnTo>
                  <a:lnTo>
                    <a:pt x="162928" y="14808"/>
                  </a:lnTo>
                  <a:close/>
                </a:path>
                <a:path w="889000" h="44450">
                  <a:moveTo>
                    <a:pt x="222173" y="14808"/>
                  </a:moveTo>
                  <a:lnTo>
                    <a:pt x="207352" y="14808"/>
                  </a:lnTo>
                  <a:lnTo>
                    <a:pt x="192557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889000" h="44450">
                  <a:moveTo>
                    <a:pt x="296227" y="14808"/>
                  </a:moveTo>
                  <a:lnTo>
                    <a:pt x="281419" y="14808"/>
                  </a:lnTo>
                  <a:lnTo>
                    <a:pt x="266598" y="14808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88900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889000" h="44450">
                  <a:moveTo>
                    <a:pt x="370293" y="14808"/>
                  </a:moveTo>
                  <a:lnTo>
                    <a:pt x="355473" y="14808"/>
                  </a:lnTo>
                  <a:lnTo>
                    <a:pt x="355473" y="0"/>
                  </a:lnTo>
                  <a:lnTo>
                    <a:pt x="340664" y="0"/>
                  </a:lnTo>
                  <a:lnTo>
                    <a:pt x="340664" y="14820"/>
                  </a:lnTo>
                  <a:lnTo>
                    <a:pt x="355473" y="14820"/>
                  </a:lnTo>
                  <a:lnTo>
                    <a:pt x="355473" y="29616"/>
                  </a:lnTo>
                  <a:lnTo>
                    <a:pt x="355473" y="44437"/>
                  </a:lnTo>
                  <a:lnTo>
                    <a:pt x="370293" y="44437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889000" h="44450">
                  <a:moveTo>
                    <a:pt x="459130" y="14808"/>
                  </a:move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14718" y="29616"/>
                  </a:lnTo>
                  <a:lnTo>
                    <a:pt x="414718" y="14820"/>
                  </a:lnTo>
                  <a:lnTo>
                    <a:pt x="429526" y="14820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399897" y="0"/>
                  </a:lnTo>
                  <a:lnTo>
                    <a:pt x="385089" y="0"/>
                  </a:lnTo>
                  <a:lnTo>
                    <a:pt x="385089" y="14820"/>
                  </a:lnTo>
                  <a:lnTo>
                    <a:pt x="399897" y="14820"/>
                  </a:lnTo>
                  <a:lnTo>
                    <a:pt x="399897" y="29616"/>
                  </a:lnTo>
                  <a:lnTo>
                    <a:pt x="399897" y="44437"/>
                  </a:lnTo>
                  <a:lnTo>
                    <a:pt x="459130" y="44437"/>
                  </a:lnTo>
                  <a:lnTo>
                    <a:pt x="459130" y="29616"/>
                  </a:lnTo>
                  <a:lnTo>
                    <a:pt x="459130" y="14808"/>
                  </a:lnTo>
                  <a:close/>
                </a:path>
                <a:path w="889000" h="44450">
                  <a:moveTo>
                    <a:pt x="622084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77634" y="0"/>
                  </a:lnTo>
                  <a:lnTo>
                    <a:pt x="577634" y="14808"/>
                  </a:lnTo>
                  <a:lnTo>
                    <a:pt x="562838" y="14808"/>
                  </a:lnTo>
                  <a:lnTo>
                    <a:pt x="562838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33209" y="14808"/>
                  </a:lnTo>
                  <a:lnTo>
                    <a:pt x="533209" y="0"/>
                  </a:lnTo>
                  <a:lnTo>
                    <a:pt x="518388" y="0"/>
                  </a:lnTo>
                  <a:lnTo>
                    <a:pt x="503593" y="0"/>
                  </a:lnTo>
                  <a:lnTo>
                    <a:pt x="488772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473964" y="29616"/>
                  </a:lnTo>
                  <a:lnTo>
                    <a:pt x="473964" y="14820"/>
                  </a:lnTo>
                  <a:lnTo>
                    <a:pt x="488772" y="14820"/>
                  </a:lnTo>
                  <a:lnTo>
                    <a:pt x="488772" y="29616"/>
                  </a:lnTo>
                  <a:lnTo>
                    <a:pt x="488772" y="44437"/>
                  </a:lnTo>
                  <a:lnTo>
                    <a:pt x="503593" y="44437"/>
                  </a:lnTo>
                  <a:lnTo>
                    <a:pt x="503593" y="29616"/>
                  </a:lnTo>
                  <a:lnTo>
                    <a:pt x="503593" y="14820"/>
                  </a:lnTo>
                  <a:lnTo>
                    <a:pt x="518388" y="14820"/>
                  </a:lnTo>
                  <a:lnTo>
                    <a:pt x="518388" y="29616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592455" y="29616"/>
                  </a:lnTo>
                  <a:lnTo>
                    <a:pt x="592455" y="14820"/>
                  </a:lnTo>
                  <a:lnTo>
                    <a:pt x="607263" y="14820"/>
                  </a:lnTo>
                  <a:lnTo>
                    <a:pt x="607263" y="29616"/>
                  </a:lnTo>
                  <a:lnTo>
                    <a:pt x="622084" y="29616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889000" h="44450">
                  <a:moveTo>
                    <a:pt x="725766" y="14808"/>
                  </a:moveTo>
                  <a:lnTo>
                    <a:pt x="710946" y="14808"/>
                  </a:lnTo>
                  <a:lnTo>
                    <a:pt x="710946" y="0"/>
                  </a:lnTo>
                  <a:lnTo>
                    <a:pt x="696137" y="0"/>
                  </a:lnTo>
                  <a:lnTo>
                    <a:pt x="681329" y="0"/>
                  </a:lnTo>
                  <a:lnTo>
                    <a:pt x="681329" y="14808"/>
                  </a:lnTo>
                  <a:lnTo>
                    <a:pt x="666508" y="14808"/>
                  </a:lnTo>
                  <a:lnTo>
                    <a:pt x="666508" y="0"/>
                  </a:lnTo>
                  <a:lnTo>
                    <a:pt x="651713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13" y="29616"/>
                  </a:lnTo>
                  <a:lnTo>
                    <a:pt x="651713" y="14820"/>
                  </a:lnTo>
                  <a:lnTo>
                    <a:pt x="666508" y="14820"/>
                  </a:lnTo>
                  <a:lnTo>
                    <a:pt x="666508" y="29616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66" y="29616"/>
                  </a:lnTo>
                  <a:lnTo>
                    <a:pt x="725766" y="14808"/>
                  </a:lnTo>
                  <a:close/>
                </a:path>
                <a:path w="889000" h="44450">
                  <a:moveTo>
                    <a:pt x="770191" y="0"/>
                  </a:moveTo>
                  <a:lnTo>
                    <a:pt x="755383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889000" h="44450">
                  <a:moveTo>
                    <a:pt x="888682" y="14808"/>
                  </a:moveTo>
                  <a:lnTo>
                    <a:pt x="873874" y="14808"/>
                  </a:lnTo>
                  <a:lnTo>
                    <a:pt x="859053" y="14808"/>
                  </a:lnTo>
                  <a:lnTo>
                    <a:pt x="844257" y="14808"/>
                  </a:lnTo>
                  <a:lnTo>
                    <a:pt x="844257" y="0"/>
                  </a:lnTo>
                  <a:lnTo>
                    <a:pt x="829437" y="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07" y="29616"/>
                  </a:lnTo>
                  <a:lnTo>
                    <a:pt x="799807" y="14820"/>
                  </a:lnTo>
                  <a:lnTo>
                    <a:pt x="814628" y="14820"/>
                  </a:lnTo>
                  <a:lnTo>
                    <a:pt x="814628" y="29616"/>
                  </a:lnTo>
                  <a:lnTo>
                    <a:pt x="829437" y="29616"/>
                  </a:lnTo>
                  <a:lnTo>
                    <a:pt x="829437" y="14820"/>
                  </a:lnTo>
                  <a:lnTo>
                    <a:pt x="844245" y="14820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888682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99336" y="4734382"/>
              <a:ext cx="1022350" cy="1021715"/>
            </a:xfrm>
            <a:custGeom>
              <a:avLst/>
              <a:gdLst/>
              <a:ahLst/>
              <a:cxnLst/>
              <a:rect l="l" t="t" r="r" b="b"/>
              <a:pathLst>
                <a:path w="1022350" h="1021714">
                  <a:moveTo>
                    <a:pt x="74053" y="947432"/>
                  </a:moveTo>
                  <a:lnTo>
                    <a:pt x="29616" y="947432"/>
                  </a:lnTo>
                  <a:lnTo>
                    <a:pt x="29616" y="991870"/>
                  </a:lnTo>
                  <a:lnTo>
                    <a:pt x="74053" y="991870"/>
                  </a:lnTo>
                  <a:lnTo>
                    <a:pt x="74053" y="947432"/>
                  </a:lnTo>
                  <a:close/>
                </a:path>
                <a:path w="1022350" h="1021714">
                  <a:moveTo>
                    <a:pt x="74053" y="29121"/>
                  </a:moveTo>
                  <a:lnTo>
                    <a:pt x="29616" y="29121"/>
                  </a:lnTo>
                  <a:lnTo>
                    <a:pt x="29616" y="73558"/>
                  </a:lnTo>
                  <a:lnTo>
                    <a:pt x="74053" y="73558"/>
                  </a:lnTo>
                  <a:lnTo>
                    <a:pt x="74053" y="29121"/>
                  </a:lnTo>
                  <a:close/>
                </a:path>
                <a:path w="1022350" h="1021714">
                  <a:moveTo>
                    <a:pt x="103682" y="918210"/>
                  </a:moveTo>
                  <a:lnTo>
                    <a:pt x="88125" y="918210"/>
                  </a:lnTo>
                  <a:lnTo>
                    <a:pt x="88125" y="933450"/>
                  </a:lnTo>
                  <a:lnTo>
                    <a:pt x="88125" y="1005840"/>
                  </a:lnTo>
                  <a:lnTo>
                    <a:pt x="15544" y="1005840"/>
                  </a:lnTo>
                  <a:lnTo>
                    <a:pt x="15544" y="933450"/>
                  </a:lnTo>
                  <a:lnTo>
                    <a:pt x="88125" y="933450"/>
                  </a:lnTo>
                  <a:lnTo>
                    <a:pt x="88125" y="918210"/>
                  </a:lnTo>
                  <a:lnTo>
                    <a:pt x="0" y="918210"/>
                  </a:lnTo>
                  <a:lnTo>
                    <a:pt x="0" y="933450"/>
                  </a:lnTo>
                  <a:lnTo>
                    <a:pt x="0" y="1005840"/>
                  </a:lnTo>
                  <a:lnTo>
                    <a:pt x="0" y="1021080"/>
                  </a:lnTo>
                  <a:lnTo>
                    <a:pt x="103682" y="1021080"/>
                  </a:lnTo>
                  <a:lnTo>
                    <a:pt x="103682" y="1005928"/>
                  </a:lnTo>
                  <a:lnTo>
                    <a:pt x="103682" y="933450"/>
                  </a:lnTo>
                  <a:lnTo>
                    <a:pt x="103682" y="918210"/>
                  </a:lnTo>
                  <a:close/>
                </a:path>
                <a:path w="1022350" h="1021714">
                  <a:moveTo>
                    <a:pt x="103682" y="0"/>
                  </a:moveTo>
                  <a:lnTo>
                    <a:pt x="88125" y="0"/>
                  </a:lnTo>
                  <a:lnTo>
                    <a:pt x="88125" y="15240"/>
                  </a:lnTo>
                  <a:lnTo>
                    <a:pt x="88125" y="87630"/>
                  </a:lnTo>
                  <a:lnTo>
                    <a:pt x="15544" y="87630"/>
                  </a:lnTo>
                  <a:lnTo>
                    <a:pt x="15544" y="15240"/>
                  </a:lnTo>
                  <a:lnTo>
                    <a:pt x="88125" y="15240"/>
                  </a:lnTo>
                  <a:lnTo>
                    <a:pt x="88125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87630"/>
                  </a:lnTo>
                  <a:lnTo>
                    <a:pt x="0" y="102870"/>
                  </a:lnTo>
                  <a:lnTo>
                    <a:pt x="103682" y="102870"/>
                  </a:lnTo>
                  <a:lnTo>
                    <a:pt x="103682" y="87630"/>
                  </a:lnTo>
                  <a:lnTo>
                    <a:pt x="103682" y="15240"/>
                  </a:lnTo>
                  <a:lnTo>
                    <a:pt x="103682" y="15049"/>
                  </a:lnTo>
                  <a:lnTo>
                    <a:pt x="103682" y="0"/>
                  </a:lnTo>
                  <a:close/>
                </a:path>
                <a:path w="1022350" h="1021714">
                  <a:moveTo>
                    <a:pt x="133311" y="1006678"/>
                  </a:moveTo>
                  <a:lnTo>
                    <a:pt x="118491" y="1006678"/>
                  </a:lnTo>
                  <a:lnTo>
                    <a:pt x="118491" y="1021486"/>
                  </a:lnTo>
                  <a:lnTo>
                    <a:pt x="133311" y="1021486"/>
                  </a:lnTo>
                  <a:lnTo>
                    <a:pt x="133311" y="1006678"/>
                  </a:lnTo>
                  <a:close/>
                </a:path>
                <a:path w="1022350" h="1021714">
                  <a:moveTo>
                    <a:pt x="192532" y="1006678"/>
                  </a:moveTo>
                  <a:lnTo>
                    <a:pt x="177736" y="1006678"/>
                  </a:lnTo>
                  <a:lnTo>
                    <a:pt x="162928" y="1006678"/>
                  </a:lnTo>
                  <a:lnTo>
                    <a:pt x="162928" y="1021486"/>
                  </a:lnTo>
                  <a:lnTo>
                    <a:pt x="177736" y="1021486"/>
                  </a:lnTo>
                  <a:lnTo>
                    <a:pt x="192532" y="1021486"/>
                  </a:lnTo>
                  <a:lnTo>
                    <a:pt x="192532" y="1006678"/>
                  </a:lnTo>
                  <a:close/>
                </a:path>
                <a:path w="1022350" h="1021714">
                  <a:moveTo>
                    <a:pt x="222161" y="1006678"/>
                  </a:moveTo>
                  <a:lnTo>
                    <a:pt x="207365" y="1006678"/>
                  </a:lnTo>
                  <a:lnTo>
                    <a:pt x="192544" y="1006678"/>
                  </a:lnTo>
                  <a:lnTo>
                    <a:pt x="192544" y="1021486"/>
                  </a:lnTo>
                  <a:lnTo>
                    <a:pt x="207352" y="1021486"/>
                  </a:lnTo>
                  <a:lnTo>
                    <a:pt x="222161" y="1021486"/>
                  </a:lnTo>
                  <a:lnTo>
                    <a:pt x="222161" y="1006678"/>
                  </a:lnTo>
                  <a:close/>
                </a:path>
                <a:path w="1022350" h="1021714">
                  <a:moveTo>
                    <a:pt x="251790" y="1006678"/>
                  </a:moveTo>
                  <a:lnTo>
                    <a:pt x="236982" y="1006678"/>
                  </a:lnTo>
                  <a:lnTo>
                    <a:pt x="236982" y="1021486"/>
                  </a:lnTo>
                  <a:lnTo>
                    <a:pt x="251790" y="1021486"/>
                  </a:lnTo>
                  <a:lnTo>
                    <a:pt x="251790" y="1006678"/>
                  </a:lnTo>
                  <a:close/>
                </a:path>
                <a:path w="1022350" h="1021714">
                  <a:moveTo>
                    <a:pt x="340652" y="1006678"/>
                  </a:moveTo>
                  <a:lnTo>
                    <a:pt x="340652" y="1006678"/>
                  </a:lnTo>
                  <a:lnTo>
                    <a:pt x="266598" y="1006678"/>
                  </a:lnTo>
                  <a:lnTo>
                    <a:pt x="266598" y="1021486"/>
                  </a:lnTo>
                  <a:lnTo>
                    <a:pt x="340652" y="1021486"/>
                  </a:lnTo>
                  <a:lnTo>
                    <a:pt x="340652" y="1006678"/>
                  </a:lnTo>
                  <a:close/>
                </a:path>
                <a:path w="1022350" h="1021714">
                  <a:moveTo>
                    <a:pt x="370281" y="1006678"/>
                  </a:moveTo>
                  <a:lnTo>
                    <a:pt x="355473" y="1006678"/>
                  </a:lnTo>
                  <a:lnTo>
                    <a:pt x="355473" y="1021486"/>
                  </a:lnTo>
                  <a:lnTo>
                    <a:pt x="370281" y="1021486"/>
                  </a:lnTo>
                  <a:lnTo>
                    <a:pt x="370281" y="1006678"/>
                  </a:lnTo>
                  <a:close/>
                </a:path>
                <a:path w="1022350" h="1021714">
                  <a:moveTo>
                    <a:pt x="414718" y="1006678"/>
                  </a:moveTo>
                  <a:lnTo>
                    <a:pt x="399897" y="1006678"/>
                  </a:lnTo>
                  <a:lnTo>
                    <a:pt x="399897" y="1021486"/>
                  </a:lnTo>
                  <a:lnTo>
                    <a:pt x="414718" y="1021486"/>
                  </a:lnTo>
                  <a:lnTo>
                    <a:pt x="414718" y="1006678"/>
                  </a:lnTo>
                  <a:close/>
                </a:path>
                <a:path w="1022350" h="1021714">
                  <a:moveTo>
                    <a:pt x="473964" y="1006678"/>
                  </a:moveTo>
                  <a:lnTo>
                    <a:pt x="459143" y="1006678"/>
                  </a:lnTo>
                  <a:lnTo>
                    <a:pt x="444334" y="1006678"/>
                  </a:lnTo>
                  <a:lnTo>
                    <a:pt x="444334" y="1021486"/>
                  </a:lnTo>
                  <a:lnTo>
                    <a:pt x="459143" y="1021486"/>
                  </a:lnTo>
                  <a:lnTo>
                    <a:pt x="473964" y="1021486"/>
                  </a:lnTo>
                  <a:lnTo>
                    <a:pt x="473964" y="1006678"/>
                  </a:lnTo>
                  <a:close/>
                </a:path>
                <a:path w="1022350" h="1021714">
                  <a:moveTo>
                    <a:pt x="503593" y="1006678"/>
                  </a:moveTo>
                  <a:lnTo>
                    <a:pt x="488772" y="1006678"/>
                  </a:lnTo>
                  <a:lnTo>
                    <a:pt x="488772" y="1021486"/>
                  </a:lnTo>
                  <a:lnTo>
                    <a:pt x="503593" y="1021486"/>
                  </a:lnTo>
                  <a:lnTo>
                    <a:pt x="503593" y="1006678"/>
                  </a:lnTo>
                  <a:close/>
                </a:path>
                <a:path w="1022350" h="1021714">
                  <a:moveTo>
                    <a:pt x="562825" y="1006678"/>
                  </a:moveTo>
                  <a:lnTo>
                    <a:pt x="548017" y="1006678"/>
                  </a:lnTo>
                  <a:lnTo>
                    <a:pt x="533196" y="1006678"/>
                  </a:lnTo>
                  <a:lnTo>
                    <a:pt x="518388" y="1006678"/>
                  </a:lnTo>
                  <a:lnTo>
                    <a:pt x="518388" y="1021486"/>
                  </a:lnTo>
                  <a:lnTo>
                    <a:pt x="533196" y="1021486"/>
                  </a:lnTo>
                  <a:lnTo>
                    <a:pt x="548017" y="1021486"/>
                  </a:lnTo>
                  <a:lnTo>
                    <a:pt x="562825" y="1021486"/>
                  </a:lnTo>
                  <a:lnTo>
                    <a:pt x="562825" y="1006678"/>
                  </a:lnTo>
                  <a:close/>
                </a:path>
                <a:path w="1022350" h="1021714">
                  <a:moveTo>
                    <a:pt x="592429" y="1006678"/>
                  </a:moveTo>
                  <a:lnTo>
                    <a:pt x="577634" y="1006678"/>
                  </a:lnTo>
                  <a:lnTo>
                    <a:pt x="577634" y="1021486"/>
                  </a:lnTo>
                  <a:lnTo>
                    <a:pt x="592429" y="1021486"/>
                  </a:lnTo>
                  <a:lnTo>
                    <a:pt x="592429" y="1006678"/>
                  </a:lnTo>
                  <a:close/>
                </a:path>
                <a:path w="1022350" h="1021714">
                  <a:moveTo>
                    <a:pt x="666508" y="1006678"/>
                  </a:moveTo>
                  <a:lnTo>
                    <a:pt x="651687" y="1006678"/>
                  </a:lnTo>
                  <a:lnTo>
                    <a:pt x="651687" y="1021486"/>
                  </a:lnTo>
                  <a:lnTo>
                    <a:pt x="666508" y="1021486"/>
                  </a:lnTo>
                  <a:lnTo>
                    <a:pt x="666508" y="1006678"/>
                  </a:lnTo>
                  <a:close/>
                </a:path>
                <a:path w="1022350" h="1021714">
                  <a:moveTo>
                    <a:pt x="725754" y="991857"/>
                  </a:moveTo>
                  <a:lnTo>
                    <a:pt x="710933" y="991857"/>
                  </a:lnTo>
                  <a:lnTo>
                    <a:pt x="710933" y="1006678"/>
                  </a:lnTo>
                  <a:lnTo>
                    <a:pt x="696125" y="1006678"/>
                  </a:lnTo>
                  <a:lnTo>
                    <a:pt x="696125" y="1021486"/>
                  </a:lnTo>
                  <a:lnTo>
                    <a:pt x="710933" y="1021486"/>
                  </a:lnTo>
                  <a:lnTo>
                    <a:pt x="725754" y="1021486"/>
                  </a:lnTo>
                  <a:lnTo>
                    <a:pt x="725754" y="1006678"/>
                  </a:lnTo>
                  <a:lnTo>
                    <a:pt x="725754" y="991857"/>
                  </a:lnTo>
                  <a:close/>
                </a:path>
                <a:path w="1022350" h="1021714">
                  <a:moveTo>
                    <a:pt x="785012" y="1006678"/>
                  </a:moveTo>
                  <a:lnTo>
                    <a:pt x="770191" y="1006678"/>
                  </a:lnTo>
                  <a:lnTo>
                    <a:pt x="770191" y="991857"/>
                  </a:lnTo>
                  <a:lnTo>
                    <a:pt x="755383" y="991857"/>
                  </a:lnTo>
                  <a:lnTo>
                    <a:pt x="755383" y="1006678"/>
                  </a:lnTo>
                  <a:lnTo>
                    <a:pt x="740562" y="1006678"/>
                  </a:lnTo>
                  <a:lnTo>
                    <a:pt x="740562" y="1021486"/>
                  </a:lnTo>
                  <a:lnTo>
                    <a:pt x="755383" y="1021486"/>
                  </a:lnTo>
                  <a:lnTo>
                    <a:pt x="770191" y="1021486"/>
                  </a:lnTo>
                  <a:lnTo>
                    <a:pt x="785012" y="1021486"/>
                  </a:lnTo>
                  <a:lnTo>
                    <a:pt x="785012" y="1006678"/>
                  </a:lnTo>
                  <a:close/>
                </a:path>
                <a:path w="1022350" h="1021714">
                  <a:moveTo>
                    <a:pt x="829437" y="1006678"/>
                  </a:moveTo>
                  <a:lnTo>
                    <a:pt x="814628" y="1006678"/>
                  </a:lnTo>
                  <a:lnTo>
                    <a:pt x="814628" y="991857"/>
                  </a:lnTo>
                  <a:lnTo>
                    <a:pt x="799807" y="991857"/>
                  </a:lnTo>
                  <a:lnTo>
                    <a:pt x="799807" y="1006678"/>
                  </a:lnTo>
                  <a:lnTo>
                    <a:pt x="799807" y="1021486"/>
                  </a:lnTo>
                  <a:lnTo>
                    <a:pt x="814628" y="1021486"/>
                  </a:lnTo>
                  <a:lnTo>
                    <a:pt x="829437" y="1021486"/>
                  </a:lnTo>
                  <a:lnTo>
                    <a:pt x="829437" y="1006678"/>
                  </a:lnTo>
                  <a:close/>
                </a:path>
                <a:path w="1022350" h="1021714">
                  <a:moveTo>
                    <a:pt x="918311" y="991857"/>
                  </a:moveTo>
                  <a:lnTo>
                    <a:pt x="903490" y="991857"/>
                  </a:lnTo>
                  <a:lnTo>
                    <a:pt x="888682" y="991857"/>
                  </a:lnTo>
                  <a:lnTo>
                    <a:pt x="888682" y="1006678"/>
                  </a:lnTo>
                  <a:lnTo>
                    <a:pt x="888682" y="1021486"/>
                  </a:lnTo>
                  <a:lnTo>
                    <a:pt x="903490" y="1021486"/>
                  </a:lnTo>
                  <a:lnTo>
                    <a:pt x="903490" y="1006678"/>
                  </a:lnTo>
                  <a:lnTo>
                    <a:pt x="918311" y="1006678"/>
                  </a:lnTo>
                  <a:lnTo>
                    <a:pt x="918311" y="991857"/>
                  </a:lnTo>
                  <a:close/>
                </a:path>
                <a:path w="1022350" h="1021714">
                  <a:moveTo>
                    <a:pt x="992365" y="29121"/>
                  </a:moveTo>
                  <a:lnTo>
                    <a:pt x="947928" y="29121"/>
                  </a:lnTo>
                  <a:lnTo>
                    <a:pt x="947928" y="73558"/>
                  </a:lnTo>
                  <a:lnTo>
                    <a:pt x="992365" y="73558"/>
                  </a:lnTo>
                  <a:lnTo>
                    <a:pt x="992365" y="29121"/>
                  </a:lnTo>
                  <a:close/>
                </a:path>
                <a:path w="1022350" h="1021714">
                  <a:moveTo>
                    <a:pt x="1007173" y="1006678"/>
                  </a:moveTo>
                  <a:lnTo>
                    <a:pt x="992352" y="1006678"/>
                  </a:lnTo>
                  <a:lnTo>
                    <a:pt x="977557" y="1006678"/>
                  </a:lnTo>
                  <a:lnTo>
                    <a:pt x="977557" y="991857"/>
                  </a:lnTo>
                  <a:lnTo>
                    <a:pt x="962736" y="991857"/>
                  </a:lnTo>
                  <a:lnTo>
                    <a:pt x="962736" y="1006678"/>
                  </a:lnTo>
                  <a:lnTo>
                    <a:pt x="947928" y="1006678"/>
                  </a:lnTo>
                  <a:lnTo>
                    <a:pt x="947928" y="991857"/>
                  </a:lnTo>
                  <a:lnTo>
                    <a:pt x="933107" y="991857"/>
                  </a:lnTo>
                  <a:lnTo>
                    <a:pt x="933107" y="1006678"/>
                  </a:lnTo>
                  <a:lnTo>
                    <a:pt x="933107" y="1021486"/>
                  </a:lnTo>
                  <a:lnTo>
                    <a:pt x="1007173" y="1021486"/>
                  </a:lnTo>
                  <a:lnTo>
                    <a:pt x="1007173" y="1006678"/>
                  </a:lnTo>
                  <a:close/>
                </a:path>
                <a:path w="1022350" h="1021714">
                  <a:moveTo>
                    <a:pt x="1021981" y="0"/>
                  </a:moveTo>
                  <a:lnTo>
                    <a:pt x="1006424" y="0"/>
                  </a:lnTo>
                  <a:lnTo>
                    <a:pt x="1006424" y="15240"/>
                  </a:lnTo>
                  <a:lnTo>
                    <a:pt x="1006424" y="87630"/>
                  </a:lnTo>
                  <a:lnTo>
                    <a:pt x="933856" y="87630"/>
                  </a:lnTo>
                  <a:lnTo>
                    <a:pt x="933856" y="15240"/>
                  </a:lnTo>
                  <a:lnTo>
                    <a:pt x="1006424" y="15240"/>
                  </a:lnTo>
                  <a:lnTo>
                    <a:pt x="1006424" y="0"/>
                  </a:lnTo>
                  <a:lnTo>
                    <a:pt x="918298" y="0"/>
                  </a:lnTo>
                  <a:lnTo>
                    <a:pt x="918298" y="15240"/>
                  </a:lnTo>
                  <a:lnTo>
                    <a:pt x="918298" y="87630"/>
                  </a:lnTo>
                  <a:lnTo>
                    <a:pt x="918298" y="102870"/>
                  </a:lnTo>
                  <a:lnTo>
                    <a:pt x="1021981" y="102870"/>
                  </a:lnTo>
                  <a:lnTo>
                    <a:pt x="1021981" y="87630"/>
                  </a:lnTo>
                  <a:lnTo>
                    <a:pt x="1021981" y="15240"/>
                  </a:lnTo>
                  <a:lnTo>
                    <a:pt x="1021981" y="15049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95095" y="4518949"/>
              <a:ext cx="70421" cy="1280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832976" y="4516754"/>
              <a:ext cx="71158" cy="1324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84931" y="4518944"/>
              <a:ext cx="65862" cy="128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124100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66" y="128270"/>
                  </a:lnTo>
                  <a:lnTo>
                    <a:pt x="36766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50828" y="4518949"/>
              <a:ext cx="77012" cy="12805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399870" y="4518949"/>
              <a:ext cx="70434" cy="1280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30259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66" y="128270"/>
                  </a:lnTo>
                  <a:lnTo>
                    <a:pt x="36766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69423" y="4518944"/>
              <a:ext cx="67868" cy="1280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64706" y="5576287"/>
            <a:ext cx="18986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77787B"/>
                </a:solidFill>
                <a:latin typeface="Arial"/>
                <a:cs typeface="Arial"/>
              </a:rPr>
              <a:t>5</a:t>
            </a:r>
            <a:r>
              <a:rPr sz="1150" spc="5" dirty="0">
                <a:solidFill>
                  <a:srgbClr val="77787B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2547" y="120053"/>
            <a:ext cx="1653695" cy="948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14936" y="428072"/>
            <a:ext cx="5886450" cy="1318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7904" marR="5080" indent="-1397635">
              <a:lnSpc>
                <a:spcPct val="101099"/>
              </a:lnSpc>
              <a:spcBef>
                <a:spcPts val="90"/>
              </a:spcBef>
            </a:pP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ВИДОБУТОК ТА</a:t>
            </a:r>
            <a:r>
              <a:rPr sz="1850" b="1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850" b="1" spc="10" dirty="0">
                <a:solidFill>
                  <a:srgbClr val="121617"/>
                </a:solidFill>
                <a:latin typeface="Montserrat"/>
                <a:cs typeface="Montserrat"/>
              </a:rPr>
              <a:t>ПЕРЕРОБКА  </a:t>
            </a:r>
            <a:r>
              <a:rPr sz="1850" b="1" spc="5" dirty="0">
                <a:solidFill>
                  <a:srgbClr val="121617"/>
                </a:solidFill>
                <a:latin typeface="Montserrat"/>
                <a:cs typeface="Montserrat"/>
              </a:rPr>
              <a:t>ТОРФУ</a:t>
            </a:r>
            <a:endParaRPr sz="1850" dirty="0">
              <a:latin typeface="Montserrat"/>
              <a:cs typeface="Montserrat"/>
            </a:endParaRPr>
          </a:p>
          <a:p>
            <a:pPr marL="12700" marR="2002789" indent="1355725">
              <a:lnSpc>
                <a:spcPts val="1970"/>
              </a:lnSpc>
              <a:spcBef>
                <a:spcPts val="1835"/>
              </a:spcBef>
            </a:pP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ФАКТОРИ  ІНВЕСТИЦІЙНОЇ</a:t>
            </a:r>
            <a:r>
              <a:rPr sz="1650" b="1" spc="-10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650" b="1" spc="-10" dirty="0">
                <a:solidFill>
                  <a:srgbClr val="121617"/>
                </a:solidFill>
                <a:latin typeface="Montserrat"/>
                <a:cs typeface="Montserrat"/>
              </a:rPr>
              <a:t>ПРИВАБЛИВОСТІ</a:t>
            </a:r>
            <a:endParaRPr sz="1650" dirty="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73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dirty="0"/>
              <a:t>Розташування торфових родовищ </a:t>
            </a:r>
            <a:r>
              <a:rPr spc="-5" dirty="0"/>
              <a:t>за</a:t>
            </a:r>
            <a:r>
              <a:rPr spc="-125" dirty="0"/>
              <a:t> </a:t>
            </a:r>
            <a:r>
              <a:rPr dirty="0"/>
              <a:t>межами  населених</a:t>
            </a:r>
            <a:r>
              <a:rPr spc="-30" dirty="0"/>
              <a:t> </a:t>
            </a:r>
            <a:r>
              <a:rPr spc="-5" dirty="0"/>
              <a:t>пунктів:</a:t>
            </a:r>
          </a:p>
          <a:p>
            <a:pPr marL="174625" indent="-116839">
              <a:lnSpc>
                <a:spcPct val="100000"/>
              </a:lnSpc>
              <a:spcBef>
                <a:spcPts val="10"/>
              </a:spcBef>
              <a:buChar char="*"/>
              <a:tabLst>
                <a:tab pos="175260" algn="l"/>
              </a:tabLst>
            </a:pPr>
            <a:r>
              <a:rPr spc="-5" dirty="0"/>
              <a:t>с. </a:t>
            </a:r>
            <a:r>
              <a:rPr dirty="0"/>
              <a:t>Тупичів - </a:t>
            </a:r>
            <a:r>
              <a:rPr spc="-5" dirty="0"/>
              <a:t>42,9</a:t>
            </a:r>
            <a:r>
              <a:rPr spc="-20" dirty="0"/>
              <a:t> </a:t>
            </a:r>
            <a:r>
              <a:rPr dirty="0"/>
              <a:t>га</a:t>
            </a:r>
          </a:p>
          <a:p>
            <a:pPr marL="174625" indent="-116839">
              <a:lnSpc>
                <a:spcPct val="100000"/>
              </a:lnSpc>
              <a:spcBef>
                <a:spcPts val="5"/>
              </a:spcBef>
              <a:buChar char="*"/>
              <a:tabLst>
                <a:tab pos="175260" algn="l"/>
              </a:tabLst>
            </a:pPr>
            <a:r>
              <a:rPr spc="-5" dirty="0"/>
              <a:t>с. </a:t>
            </a:r>
            <a:r>
              <a:rPr dirty="0"/>
              <a:t>Бурівка -280</a:t>
            </a:r>
            <a:r>
              <a:rPr spc="-10" dirty="0"/>
              <a:t> </a:t>
            </a:r>
            <a:r>
              <a:rPr dirty="0"/>
              <a:t>га</a:t>
            </a:r>
          </a:p>
          <a:p>
            <a:pPr marL="174625" indent="-116839">
              <a:lnSpc>
                <a:spcPct val="100000"/>
              </a:lnSpc>
              <a:buChar char="*"/>
              <a:tabLst>
                <a:tab pos="175260" algn="l"/>
              </a:tabLst>
            </a:pPr>
            <a:r>
              <a:rPr spc="-5" dirty="0"/>
              <a:t>с. </a:t>
            </a:r>
            <a:r>
              <a:rPr dirty="0"/>
              <a:t>Великий Листвен – 95</a:t>
            </a:r>
            <a:r>
              <a:rPr spc="-75" dirty="0"/>
              <a:t> </a:t>
            </a:r>
            <a:r>
              <a:rPr dirty="0"/>
              <a:t>га</a:t>
            </a:r>
          </a:p>
          <a:p>
            <a:pPr marL="174625" indent="-116839">
              <a:lnSpc>
                <a:spcPct val="100000"/>
              </a:lnSpc>
              <a:spcBef>
                <a:spcPts val="5"/>
              </a:spcBef>
              <a:buChar char="*"/>
              <a:tabLst>
                <a:tab pos="175260" algn="l"/>
              </a:tabLst>
            </a:pPr>
            <a:r>
              <a:rPr spc="-5" dirty="0"/>
              <a:t>с. Івашківка </a:t>
            </a:r>
            <a:r>
              <a:rPr dirty="0"/>
              <a:t>– </a:t>
            </a:r>
            <a:r>
              <a:rPr spc="-5" dirty="0"/>
              <a:t>23,41</a:t>
            </a:r>
            <a:r>
              <a:rPr spc="-15" dirty="0"/>
              <a:t> </a:t>
            </a:r>
            <a:r>
              <a:rPr dirty="0"/>
              <a:t>га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26488" y="3230171"/>
            <a:ext cx="4585335" cy="216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995" indent="-201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Загальна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площа: 441,31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га</a:t>
            </a:r>
            <a:endParaRPr sz="1400" dirty="0">
              <a:latin typeface="Montserrat"/>
              <a:cs typeface="Montserrat"/>
            </a:endParaRPr>
          </a:p>
          <a:p>
            <a:pPr marL="213995" marR="5080" indent="-20193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Всі родовища розташовуються 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відстані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</a:t>
            </a:r>
            <a:r>
              <a:rPr sz="1400" spc="-8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3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 від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центрів зазначених</a:t>
            </a:r>
            <a:r>
              <a:rPr sz="1400" spc="-3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сіл.</a:t>
            </a:r>
            <a:endParaRPr sz="1400" dirty="0">
              <a:latin typeface="Montserrat"/>
              <a:cs typeface="Montserrat"/>
            </a:endParaRPr>
          </a:p>
          <a:p>
            <a:pPr marL="213995" indent="-20193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Власність землі: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державна.</a:t>
            </a:r>
            <a:endParaRPr sz="1400" dirty="0">
              <a:latin typeface="Montserrat"/>
              <a:cs typeface="Montserrat"/>
            </a:endParaRPr>
          </a:p>
          <a:p>
            <a:pPr marL="213995" indent="-201930">
              <a:lnSpc>
                <a:spcPct val="100000"/>
              </a:lnSpc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Цільове призначення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землі: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виробничі</a:t>
            </a:r>
            <a:r>
              <a:rPr sz="1400" spc="-7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цілі.</a:t>
            </a:r>
            <a:endParaRPr sz="1400" dirty="0">
              <a:latin typeface="Montserrat"/>
              <a:cs typeface="Montserrat"/>
            </a:endParaRPr>
          </a:p>
          <a:p>
            <a:pPr marL="213995" marR="266065" indent="-20193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Відстань від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асфальтованих доріг місцевого  значення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 100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 до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1,5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км</a:t>
            </a:r>
            <a:endParaRPr sz="1400" dirty="0">
              <a:latin typeface="Montserrat"/>
              <a:cs typeface="Montserrat"/>
            </a:endParaRPr>
          </a:p>
          <a:p>
            <a:pPr marL="213995" indent="-20193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Відстань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 ЛЕП –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від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200 до 500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</a:t>
            </a:r>
            <a:endParaRPr sz="1400" dirty="0">
              <a:latin typeface="Montserrat"/>
              <a:cs typeface="Montserrat"/>
            </a:endParaRPr>
          </a:p>
          <a:p>
            <a:pPr marL="213995" marR="40005" indent="-201295">
              <a:lnSpc>
                <a:spcPct val="100000"/>
              </a:lnSpc>
              <a:buFont typeface="Arial"/>
              <a:buChar char="•"/>
              <a:tabLst>
                <a:tab pos="213995" algn="l"/>
                <a:tab pos="214629" algn="l"/>
              </a:tabLst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Місцева влада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сприяє у отриманні дозвільних  документів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8813" y="5722628"/>
            <a:ext cx="400812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ТУПИЧІВСЬКА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ГРОМАДА, </a:t>
            </a:r>
            <a:r>
              <a:rPr sz="1050" spc="-5" dirty="0">
                <a:solidFill>
                  <a:srgbClr val="121617"/>
                </a:solidFill>
                <a:latin typeface="Montserrat"/>
                <a:cs typeface="Montserrat"/>
              </a:rPr>
              <a:t>Чернігівська область,</a:t>
            </a:r>
            <a:r>
              <a:rPr sz="1050" spc="8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050" dirty="0">
                <a:solidFill>
                  <a:srgbClr val="121617"/>
                </a:solidFill>
                <a:latin typeface="Montserrat"/>
                <a:cs typeface="Montserrat"/>
              </a:rPr>
              <a:t>Україна</a:t>
            </a:r>
            <a:endParaRPr sz="1050">
              <a:latin typeface="Montserrat"/>
              <a:cs typeface="Montserra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68840" y="1068076"/>
            <a:ext cx="2503782" cy="2549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10487" y="3572019"/>
            <a:ext cx="121221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121617"/>
                </a:solidFill>
                <a:latin typeface="Arial"/>
                <a:cs typeface="Arial"/>
              </a:rPr>
              <a:t>Великий</a:t>
            </a:r>
            <a:r>
              <a:rPr sz="1150" spc="-15" dirty="0">
                <a:solidFill>
                  <a:srgbClr val="121617"/>
                </a:solidFill>
                <a:latin typeface="Arial"/>
                <a:cs typeface="Arial"/>
              </a:rPr>
              <a:t> </a:t>
            </a:r>
            <a:r>
              <a:rPr sz="1150" spc="5" dirty="0">
                <a:solidFill>
                  <a:srgbClr val="121617"/>
                </a:solidFill>
                <a:latin typeface="Arial"/>
                <a:cs typeface="Arial"/>
              </a:rPr>
              <a:t>Листвен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068839" y="3794543"/>
            <a:ext cx="2504494" cy="16839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108300" y="5488627"/>
            <a:ext cx="53276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spc="-5" dirty="0">
                <a:solidFill>
                  <a:srgbClr val="121617"/>
                </a:solidFill>
                <a:latin typeface="Arial"/>
                <a:cs typeface="Arial"/>
              </a:rPr>
              <a:t>Бурівка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-320" y="0"/>
            <a:ext cx="3060065" cy="6013450"/>
            <a:chOff x="-320" y="0"/>
            <a:chExt cx="3060065" cy="6013450"/>
          </a:xfrm>
        </p:grpSpPr>
        <p:sp>
          <p:nvSpPr>
            <p:cNvPr id="13" name="object 13"/>
            <p:cNvSpPr/>
            <p:nvPr/>
          </p:nvSpPr>
          <p:spPr>
            <a:xfrm>
              <a:off x="0" y="0"/>
              <a:ext cx="3060065" cy="6012180"/>
            </a:xfrm>
            <a:custGeom>
              <a:avLst/>
              <a:gdLst/>
              <a:ahLst/>
              <a:cxnLst/>
              <a:rect l="l" t="t" r="r" b="b"/>
              <a:pathLst>
                <a:path w="3060065" h="6012180">
                  <a:moveTo>
                    <a:pt x="3059696" y="0"/>
                  </a:moveTo>
                  <a:lnTo>
                    <a:pt x="0" y="0"/>
                  </a:lnTo>
                  <a:lnTo>
                    <a:pt x="0" y="6012002"/>
                  </a:lnTo>
                  <a:lnTo>
                    <a:pt x="3059696" y="6012002"/>
                  </a:lnTo>
                  <a:lnTo>
                    <a:pt x="3059696" y="0"/>
                  </a:lnTo>
                  <a:close/>
                </a:path>
              </a:pathLst>
            </a:custGeom>
            <a:solidFill>
              <a:srgbClr val="006B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-320" y="0"/>
              <a:ext cx="1076960" cy="6007100"/>
            </a:xfrm>
            <a:custGeom>
              <a:avLst/>
              <a:gdLst/>
              <a:ahLst/>
              <a:cxnLst/>
              <a:rect l="l" t="t" r="r" b="b"/>
              <a:pathLst>
                <a:path w="1076960" h="6007100">
                  <a:moveTo>
                    <a:pt x="266046" y="5664200"/>
                  </a:moveTo>
                  <a:lnTo>
                    <a:pt x="141903" y="5664200"/>
                  </a:lnTo>
                  <a:lnTo>
                    <a:pt x="143093" y="5715000"/>
                  </a:lnTo>
                  <a:lnTo>
                    <a:pt x="151312" y="5753100"/>
                  </a:lnTo>
                  <a:lnTo>
                    <a:pt x="163382" y="5803900"/>
                  </a:lnTo>
                  <a:lnTo>
                    <a:pt x="176122" y="5842000"/>
                  </a:lnTo>
                  <a:lnTo>
                    <a:pt x="186355" y="5892800"/>
                  </a:lnTo>
                  <a:lnTo>
                    <a:pt x="190900" y="5930900"/>
                  </a:lnTo>
                  <a:lnTo>
                    <a:pt x="190325" y="5956300"/>
                  </a:lnTo>
                  <a:lnTo>
                    <a:pt x="188134" y="5969000"/>
                  </a:lnTo>
                  <a:lnTo>
                    <a:pt x="184452" y="5994400"/>
                  </a:lnTo>
                  <a:lnTo>
                    <a:pt x="179406" y="6007100"/>
                  </a:lnTo>
                  <a:lnTo>
                    <a:pt x="315741" y="6007100"/>
                  </a:lnTo>
                  <a:lnTo>
                    <a:pt x="317468" y="5994400"/>
                  </a:lnTo>
                  <a:lnTo>
                    <a:pt x="337546" y="5943600"/>
                  </a:lnTo>
                  <a:lnTo>
                    <a:pt x="361276" y="5892800"/>
                  </a:lnTo>
                  <a:lnTo>
                    <a:pt x="390455" y="5854700"/>
                  </a:lnTo>
                  <a:lnTo>
                    <a:pt x="426878" y="5816600"/>
                  </a:lnTo>
                  <a:lnTo>
                    <a:pt x="467708" y="5778500"/>
                  </a:lnTo>
                  <a:lnTo>
                    <a:pt x="512625" y="5753100"/>
                  </a:lnTo>
                  <a:lnTo>
                    <a:pt x="560068" y="5740400"/>
                  </a:lnTo>
                  <a:lnTo>
                    <a:pt x="608475" y="5715000"/>
                  </a:lnTo>
                  <a:lnTo>
                    <a:pt x="656285" y="5702300"/>
                  </a:lnTo>
                  <a:lnTo>
                    <a:pt x="679110" y="5689600"/>
                  </a:lnTo>
                  <a:lnTo>
                    <a:pt x="257854" y="5689600"/>
                  </a:lnTo>
                  <a:lnTo>
                    <a:pt x="266046" y="5664200"/>
                  </a:lnTo>
                  <a:close/>
                </a:path>
                <a:path w="1076960" h="6007100">
                  <a:moveTo>
                    <a:pt x="822579" y="5676900"/>
                  </a:moveTo>
                  <a:lnTo>
                    <a:pt x="701935" y="5676900"/>
                  </a:lnTo>
                  <a:lnTo>
                    <a:pt x="660380" y="5880100"/>
                  </a:lnTo>
                  <a:lnTo>
                    <a:pt x="654058" y="5905500"/>
                  </a:lnTo>
                  <a:lnTo>
                    <a:pt x="646828" y="5943600"/>
                  </a:lnTo>
                  <a:lnTo>
                    <a:pt x="637833" y="5969000"/>
                  </a:lnTo>
                  <a:lnTo>
                    <a:pt x="626217" y="6007100"/>
                  </a:lnTo>
                  <a:lnTo>
                    <a:pt x="766286" y="6007100"/>
                  </a:lnTo>
                  <a:lnTo>
                    <a:pt x="787505" y="5981700"/>
                  </a:lnTo>
                  <a:lnTo>
                    <a:pt x="809821" y="5956300"/>
                  </a:lnTo>
                  <a:lnTo>
                    <a:pt x="859796" y="5905500"/>
                  </a:lnTo>
                  <a:lnTo>
                    <a:pt x="900142" y="5880100"/>
                  </a:lnTo>
                  <a:lnTo>
                    <a:pt x="942214" y="5867400"/>
                  </a:lnTo>
                  <a:lnTo>
                    <a:pt x="1030682" y="5842000"/>
                  </a:lnTo>
                  <a:lnTo>
                    <a:pt x="781843" y="5842000"/>
                  </a:lnTo>
                  <a:lnTo>
                    <a:pt x="798083" y="5765800"/>
                  </a:lnTo>
                  <a:lnTo>
                    <a:pt x="808653" y="5727700"/>
                  </a:lnTo>
                  <a:lnTo>
                    <a:pt x="818194" y="5689600"/>
                  </a:lnTo>
                  <a:lnTo>
                    <a:pt x="822579" y="5676900"/>
                  </a:lnTo>
                  <a:close/>
                </a:path>
                <a:path w="1076960" h="6007100">
                  <a:moveTo>
                    <a:pt x="1076648" y="5689600"/>
                  </a:moveTo>
                  <a:lnTo>
                    <a:pt x="1062105" y="5702300"/>
                  </a:lnTo>
                  <a:lnTo>
                    <a:pt x="1046681" y="5727700"/>
                  </a:lnTo>
                  <a:lnTo>
                    <a:pt x="1030341" y="5727700"/>
                  </a:lnTo>
                  <a:lnTo>
                    <a:pt x="1013047" y="5740400"/>
                  </a:lnTo>
                  <a:lnTo>
                    <a:pt x="947073" y="5778500"/>
                  </a:lnTo>
                  <a:lnTo>
                    <a:pt x="870913" y="5803900"/>
                  </a:lnTo>
                  <a:lnTo>
                    <a:pt x="808019" y="5829300"/>
                  </a:lnTo>
                  <a:lnTo>
                    <a:pt x="781843" y="5842000"/>
                  </a:lnTo>
                  <a:lnTo>
                    <a:pt x="1030682" y="5842000"/>
                  </a:lnTo>
                  <a:lnTo>
                    <a:pt x="1076648" y="5829300"/>
                  </a:lnTo>
                  <a:lnTo>
                    <a:pt x="1076648" y="5689600"/>
                  </a:lnTo>
                  <a:close/>
                </a:path>
                <a:path w="1076960" h="6007100">
                  <a:moveTo>
                    <a:pt x="252517" y="5080000"/>
                  </a:moveTo>
                  <a:lnTo>
                    <a:pt x="138652" y="5080000"/>
                  </a:lnTo>
                  <a:lnTo>
                    <a:pt x="130152" y="5130800"/>
                  </a:lnTo>
                  <a:lnTo>
                    <a:pt x="125690" y="5181600"/>
                  </a:lnTo>
                  <a:lnTo>
                    <a:pt x="123780" y="5232400"/>
                  </a:lnTo>
                  <a:lnTo>
                    <a:pt x="122932" y="5283200"/>
                  </a:lnTo>
                  <a:lnTo>
                    <a:pt x="121660" y="5334000"/>
                  </a:lnTo>
                  <a:lnTo>
                    <a:pt x="118474" y="5384800"/>
                  </a:lnTo>
                  <a:lnTo>
                    <a:pt x="111888" y="5435600"/>
                  </a:lnTo>
                  <a:lnTo>
                    <a:pt x="100412" y="5486400"/>
                  </a:lnTo>
                  <a:lnTo>
                    <a:pt x="82566" y="5524500"/>
                  </a:lnTo>
                  <a:lnTo>
                    <a:pt x="59293" y="5575300"/>
                  </a:lnTo>
                  <a:lnTo>
                    <a:pt x="31557" y="5613400"/>
                  </a:lnTo>
                  <a:lnTo>
                    <a:pt x="323" y="5638800"/>
                  </a:lnTo>
                  <a:lnTo>
                    <a:pt x="323" y="5816600"/>
                  </a:lnTo>
                  <a:lnTo>
                    <a:pt x="31896" y="5778500"/>
                  </a:lnTo>
                  <a:lnTo>
                    <a:pt x="66846" y="5740400"/>
                  </a:lnTo>
                  <a:lnTo>
                    <a:pt x="103929" y="5702300"/>
                  </a:lnTo>
                  <a:lnTo>
                    <a:pt x="141903" y="5664200"/>
                  </a:lnTo>
                  <a:lnTo>
                    <a:pt x="266046" y="5664200"/>
                  </a:lnTo>
                  <a:lnTo>
                    <a:pt x="270143" y="5651500"/>
                  </a:lnTo>
                  <a:lnTo>
                    <a:pt x="283116" y="5600700"/>
                  </a:lnTo>
                  <a:lnTo>
                    <a:pt x="295368" y="5562600"/>
                  </a:lnTo>
                  <a:lnTo>
                    <a:pt x="305492" y="5511800"/>
                  </a:lnTo>
                  <a:lnTo>
                    <a:pt x="315090" y="5461000"/>
                  </a:lnTo>
                  <a:lnTo>
                    <a:pt x="328045" y="5422900"/>
                  </a:lnTo>
                  <a:lnTo>
                    <a:pt x="346199" y="5372100"/>
                  </a:lnTo>
                  <a:lnTo>
                    <a:pt x="371392" y="5334000"/>
                  </a:lnTo>
                  <a:lnTo>
                    <a:pt x="383740" y="5321300"/>
                  </a:lnTo>
                  <a:lnTo>
                    <a:pt x="255987" y="5321300"/>
                  </a:lnTo>
                  <a:lnTo>
                    <a:pt x="242961" y="5283200"/>
                  </a:lnTo>
                  <a:lnTo>
                    <a:pt x="236228" y="5232400"/>
                  </a:lnTo>
                  <a:lnTo>
                    <a:pt x="235662" y="5181600"/>
                  </a:lnTo>
                  <a:lnTo>
                    <a:pt x="241134" y="5130800"/>
                  </a:lnTo>
                  <a:lnTo>
                    <a:pt x="252517" y="5080000"/>
                  </a:lnTo>
                  <a:close/>
                </a:path>
                <a:path w="1076960" h="6007100">
                  <a:moveTo>
                    <a:pt x="825297" y="5181600"/>
                  </a:moveTo>
                  <a:lnTo>
                    <a:pt x="585997" y="5181600"/>
                  </a:lnTo>
                  <a:lnTo>
                    <a:pt x="580980" y="5359400"/>
                  </a:lnTo>
                  <a:lnTo>
                    <a:pt x="580089" y="5384800"/>
                  </a:lnTo>
                  <a:lnTo>
                    <a:pt x="575111" y="5435600"/>
                  </a:lnTo>
                  <a:lnTo>
                    <a:pt x="552258" y="5511800"/>
                  </a:lnTo>
                  <a:lnTo>
                    <a:pt x="526872" y="5549900"/>
                  </a:lnTo>
                  <a:lnTo>
                    <a:pt x="494818" y="5588000"/>
                  </a:lnTo>
                  <a:lnTo>
                    <a:pt x="457625" y="5613400"/>
                  </a:lnTo>
                  <a:lnTo>
                    <a:pt x="411600" y="5651500"/>
                  </a:lnTo>
                  <a:lnTo>
                    <a:pt x="362459" y="5664200"/>
                  </a:lnTo>
                  <a:lnTo>
                    <a:pt x="310958" y="5689600"/>
                  </a:lnTo>
                  <a:lnTo>
                    <a:pt x="679110" y="5689600"/>
                  </a:lnTo>
                  <a:lnTo>
                    <a:pt x="701935" y="5676900"/>
                  </a:lnTo>
                  <a:lnTo>
                    <a:pt x="822579" y="5676900"/>
                  </a:lnTo>
                  <a:lnTo>
                    <a:pt x="831348" y="5651500"/>
                  </a:lnTo>
                  <a:lnTo>
                    <a:pt x="850938" y="5613400"/>
                  </a:lnTo>
                  <a:lnTo>
                    <a:pt x="877220" y="5588000"/>
                  </a:lnTo>
                  <a:lnTo>
                    <a:pt x="887568" y="5575300"/>
                  </a:lnTo>
                  <a:lnTo>
                    <a:pt x="625709" y="5575300"/>
                  </a:lnTo>
                  <a:lnTo>
                    <a:pt x="651805" y="5473700"/>
                  </a:lnTo>
                  <a:lnTo>
                    <a:pt x="668786" y="5422900"/>
                  </a:lnTo>
                  <a:lnTo>
                    <a:pt x="684108" y="5384800"/>
                  </a:lnTo>
                  <a:lnTo>
                    <a:pt x="705224" y="5334000"/>
                  </a:lnTo>
                  <a:lnTo>
                    <a:pt x="729732" y="5295900"/>
                  </a:lnTo>
                  <a:lnTo>
                    <a:pt x="757815" y="5257800"/>
                  </a:lnTo>
                  <a:lnTo>
                    <a:pt x="789621" y="5207000"/>
                  </a:lnTo>
                  <a:lnTo>
                    <a:pt x="825297" y="5181600"/>
                  </a:lnTo>
                  <a:close/>
                </a:path>
                <a:path w="1076960" h="6007100">
                  <a:moveTo>
                    <a:pt x="1076648" y="5245100"/>
                  </a:moveTo>
                  <a:lnTo>
                    <a:pt x="1058710" y="5283200"/>
                  </a:lnTo>
                  <a:lnTo>
                    <a:pt x="1022611" y="5321300"/>
                  </a:lnTo>
                  <a:lnTo>
                    <a:pt x="990023" y="5359400"/>
                  </a:lnTo>
                  <a:lnTo>
                    <a:pt x="954283" y="5397500"/>
                  </a:lnTo>
                  <a:lnTo>
                    <a:pt x="915925" y="5422900"/>
                  </a:lnTo>
                  <a:lnTo>
                    <a:pt x="875484" y="5448300"/>
                  </a:lnTo>
                  <a:lnTo>
                    <a:pt x="833491" y="5473700"/>
                  </a:lnTo>
                  <a:lnTo>
                    <a:pt x="703545" y="5549900"/>
                  </a:lnTo>
                  <a:lnTo>
                    <a:pt x="660685" y="5562600"/>
                  </a:lnTo>
                  <a:lnTo>
                    <a:pt x="650414" y="5562600"/>
                  </a:lnTo>
                  <a:lnTo>
                    <a:pt x="638925" y="5575300"/>
                  </a:lnTo>
                  <a:lnTo>
                    <a:pt x="887568" y="5575300"/>
                  </a:lnTo>
                  <a:lnTo>
                    <a:pt x="908265" y="5549900"/>
                  </a:lnTo>
                  <a:lnTo>
                    <a:pt x="942143" y="5524500"/>
                  </a:lnTo>
                  <a:lnTo>
                    <a:pt x="971848" y="5499100"/>
                  </a:lnTo>
                  <a:lnTo>
                    <a:pt x="1002493" y="5473700"/>
                  </a:lnTo>
                  <a:lnTo>
                    <a:pt x="1034015" y="5461000"/>
                  </a:lnTo>
                  <a:lnTo>
                    <a:pt x="1066349" y="5448300"/>
                  </a:lnTo>
                  <a:lnTo>
                    <a:pt x="1069549" y="5435600"/>
                  </a:lnTo>
                  <a:lnTo>
                    <a:pt x="1076648" y="5435600"/>
                  </a:lnTo>
                  <a:lnTo>
                    <a:pt x="1076648" y="5245100"/>
                  </a:lnTo>
                  <a:close/>
                </a:path>
                <a:path w="1076960" h="6007100">
                  <a:moveTo>
                    <a:pt x="716703" y="4686300"/>
                  </a:moveTo>
                  <a:lnTo>
                    <a:pt x="523182" y="4686300"/>
                  </a:lnTo>
                  <a:lnTo>
                    <a:pt x="543362" y="4737100"/>
                  </a:lnTo>
                  <a:lnTo>
                    <a:pt x="554459" y="4762500"/>
                  </a:lnTo>
                  <a:lnTo>
                    <a:pt x="560408" y="4787900"/>
                  </a:lnTo>
                  <a:lnTo>
                    <a:pt x="565143" y="4800600"/>
                  </a:lnTo>
                  <a:lnTo>
                    <a:pt x="574670" y="4851400"/>
                  </a:lnTo>
                  <a:lnTo>
                    <a:pt x="579310" y="4902200"/>
                  </a:lnTo>
                  <a:lnTo>
                    <a:pt x="577330" y="4953000"/>
                  </a:lnTo>
                  <a:lnTo>
                    <a:pt x="566997" y="5003800"/>
                  </a:lnTo>
                  <a:lnTo>
                    <a:pt x="544910" y="5054600"/>
                  </a:lnTo>
                  <a:lnTo>
                    <a:pt x="514661" y="5092700"/>
                  </a:lnTo>
                  <a:lnTo>
                    <a:pt x="483819" y="5130800"/>
                  </a:lnTo>
                  <a:lnTo>
                    <a:pt x="450073" y="5168900"/>
                  </a:lnTo>
                  <a:lnTo>
                    <a:pt x="413945" y="5207000"/>
                  </a:lnTo>
                  <a:lnTo>
                    <a:pt x="375952" y="5232400"/>
                  </a:lnTo>
                  <a:lnTo>
                    <a:pt x="336615" y="5270500"/>
                  </a:lnTo>
                  <a:lnTo>
                    <a:pt x="255987" y="5321300"/>
                  </a:lnTo>
                  <a:lnTo>
                    <a:pt x="383740" y="5321300"/>
                  </a:lnTo>
                  <a:lnTo>
                    <a:pt x="408438" y="5295900"/>
                  </a:lnTo>
                  <a:lnTo>
                    <a:pt x="451373" y="5270500"/>
                  </a:lnTo>
                  <a:lnTo>
                    <a:pt x="497246" y="5232400"/>
                  </a:lnTo>
                  <a:lnTo>
                    <a:pt x="543105" y="5207000"/>
                  </a:lnTo>
                  <a:lnTo>
                    <a:pt x="585997" y="5181600"/>
                  </a:lnTo>
                  <a:lnTo>
                    <a:pt x="825297" y="5181600"/>
                  </a:lnTo>
                  <a:lnTo>
                    <a:pt x="864990" y="5143500"/>
                  </a:lnTo>
                  <a:lnTo>
                    <a:pt x="903665" y="5118100"/>
                  </a:lnTo>
                  <a:lnTo>
                    <a:pt x="944924" y="5092700"/>
                  </a:lnTo>
                  <a:lnTo>
                    <a:pt x="988010" y="5080000"/>
                  </a:lnTo>
                  <a:lnTo>
                    <a:pt x="733240" y="5080000"/>
                  </a:lnTo>
                  <a:lnTo>
                    <a:pt x="714145" y="5029200"/>
                  </a:lnTo>
                  <a:lnTo>
                    <a:pt x="697456" y="4991100"/>
                  </a:lnTo>
                  <a:lnTo>
                    <a:pt x="684083" y="4940300"/>
                  </a:lnTo>
                  <a:lnTo>
                    <a:pt x="674935" y="4902200"/>
                  </a:lnTo>
                  <a:lnTo>
                    <a:pt x="670921" y="4851400"/>
                  </a:lnTo>
                  <a:lnTo>
                    <a:pt x="673191" y="4813300"/>
                  </a:lnTo>
                  <a:lnTo>
                    <a:pt x="682435" y="4762500"/>
                  </a:lnTo>
                  <a:lnTo>
                    <a:pt x="698855" y="4724400"/>
                  </a:lnTo>
                  <a:lnTo>
                    <a:pt x="716703" y="4686300"/>
                  </a:lnTo>
                  <a:close/>
                </a:path>
                <a:path w="1076960" h="6007100">
                  <a:moveTo>
                    <a:pt x="1076648" y="3822700"/>
                  </a:moveTo>
                  <a:lnTo>
                    <a:pt x="1061299" y="3848100"/>
                  </a:lnTo>
                  <a:lnTo>
                    <a:pt x="1044424" y="3873500"/>
                  </a:lnTo>
                  <a:lnTo>
                    <a:pt x="1025922" y="3898900"/>
                  </a:lnTo>
                  <a:lnTo>
                    <a:pt x="1005693" y="3911600"/>
                  </a:lnTo>
                  <a:lnTo>
                    <a:pt x="976634" y="3949700"/>
                  </a:lnTo>
                  <a:lnTo>
                    <a:pt x="944733" y="3975100"/>
                  </a:lnTo>
                  <a:lnTo>
                    <a:pt x="879582" y="4013200"/>
                  </a:lnTo>
                  <a:lnTo>
                    <a:pt x="855079" y="4038600"/>
                  </a:lnTo>
                  <a:lnTo>
                    <a:pt x="815697" y="4064000"/>
                  </a:lnTo>
                  <a:lnTo>
                    <a:pt x="762984" y="4114800"/>
                  </a:lnTo>
                  <a:lnTo>
                    <a:pt x="956151" y="4114800"/>
                  </a:lnTo>
                  <a:lnTo>
                    <a:pt x="955851" y="4152900"/>
                  </a:lnTo>
                  <a:lnTo>
                    <a:pt x="952528" y="4216400"/>
                  </a:lnTo>
                  <a:lnTo>
                    <a:pt x="945682" y="4267200"/>
                  </a:lnTo>
                  <a:lnTo>
                    <a:pt x="934809" y="4318000"/>
                  </a:lnTo>
                  <a:lnTo>
                    <a:pt x="919410" y="4356100"/>
                  </a:lnTo>
                  <a:lnTo>
                    <a:pt x="899572" y="4406900"/>
                  </a:lnTo>
                  <a:lnTo>
                    <a:pt x="873650" y="4432300"/>
                  </a:lnTo>
                  <a:lnTo>
                    <a:pt x="842487" y="4470400"/>
                  </a:lnTo>
                  <a:lnTo>
                    <a:pt x="806929" y="4495800"/>
                  </a:lnTo>
                  <a:lnTo>
                    <a:pt x="767822" y="4521200"/>
                  </a:lnTo>
                  <a:lnTo>
                    <a:pt x="741740" y="4533900"/>
                  </a:lnTo>
                  <a:lnTo>
                    <a:pt x="715002" y="4546600"/>
                  </a:lnTo>
                  <a:lnTo>
                    <a:pt x="687718" y="4546600"/>
                  </a:lnTo>
                  <a:lnTo>
                    <a:pt x="659999" y="4559300"/>
                  </a:lnTo>
                  <a:lnTo>
                    <a:pt x="384397" y="4559300"/>
                  </a:lnTo>
                  <a:lnTo>
                    <a:pt x="347549" y="4699000"/>
                  </a:lnTo>
                  <a:lnTo>
                    <a:pt x="321737" y="4787900"/>
                  </a:lnTo>
                  <a:lnTo>
                    <a:pt x="294784" y="4826000"/>
                  </a:lnTo>
                  <a:lnTo>
                    <a:pt x="254514" y="4876800"/>
                  </a:lnTo>
                  <a:lnTo>
                    <a:pt x="217776" y="4902200"/>
                  </a:lnTo>
                  <a:lnTo>
                    <a:pt x="178142" y="4940300"/>
                  </a:lnTo>
                  <a:lnTo>
                    <a:pt x="136096" y="4965700"/>
                  </a:lnTo>
                  <a:lnTo>
                    <a:pt x="92121" y="4991100"/>
                  </a:lnTo>
                  <a:lnTo>
                    <a:pt x="46702" y="5016500"/>
                  </a:lnTo>
                  <a:lnTo>
                    <a:pt x="323" y="5029200"/>
                  </a:lnTo>
                  <a:lnTo>
                    <a:pt x="323" y="5156200"/>
                  </a:lnTo>
                  <a:lnTo>
                    <a:pt x="32765" y="5130800"/>
                  </a:lnTo>
                  <a:lnTo>
                    <a:pt x="66778" y="5118100"/>
                  </a:lnTo>
                  <a:lnTo>
                    <a:pt x="102145" y="5092700"/>
                  </a:lnTo>
                  <a:lnTo>
                    <a:pt x="138652" y="5080000"/>
                  </a:lnTo>
                  <a:lnTo>
                    <a:pt x="252517" y="5080000"/>
                  </a:lnTo>
                  <a:lnTo>
                    <a:pt x="269682" y="5029200"/>
                  </a:lnTo>
                  <a:lnTo>
                    <a:pt x="292501" y="4991100"/>
                  </a:lnTo>
                  <a:lnTo>
                    <a:pt x="320846" y="4940300"/>
                  </a:lnTo>
                  <a:lnTo>
                    <a:pt x="349533" y="4914900"/>
                  </a:lnTo>
                  <a:lnTo>
                    <a:pt x="380304" y="4876800"/>
                  </a:lnTo>
                  <a:lnTo>
                    <a:pt x="411689" y="4851400"/>
                  </a:lnTo>
                  <a:lnTo>
                    <a:pt x="442220" y="4813300"/>
                  </a:lnTo>
                  <a:lnTo>
                    <a:pt x="456968" y="4800600"/>
                  </a:lnTo>
                  <a:lnTo>
                    <a:pt x="470892" y="4787900"/>
                  </a:lnTo>
                  <a:lnTo>
                    <a:pt x="483713" y="4762500"/>
                  </a:lnTo>
                  <a:lnTo>
                    <a:pt x="495153" y="4749800"/>
                  </a:lnTo>
                  <a:lnTo>
                    <a:pt x="504125" y="4724400"/>
                  </a:lnTo>
                  <a:lnTo>
                    <a:pt x="513249" y="4711700"/>
                  </a:lnTo>
                  <a:lnTo>
                    <a:pt x="520333" y="4686300"/>
                  </a:lnTo>
                  <a:lnTo>
                    <a:pt x="716703" y="4686300"/>
                  </a:lnTo>
                  <a:lnTo>
                    <a:pt x="722653" y="4673600"/>
                  </a:lnTo>
                  <a:lnTo>
                    <a:pt x="754030" y="4648200"/>
                  </a:lnTo>
                  <a:lnTo>
                    <a:pt x="792914" y="4610100"/>
                  </a:lnTo>
                  <a:lnTo>
                    <a:pt x="913621" y="4533900"/>
                  </a:lnTo>
                  <a:lnTo>
                    <a:pt x="952090" y="4508500"/>
                  </a:lnTo>
                  <a:lnTo>
                    <a:pt x="988117" y="4470400"/>
                  </a:lnTo>
                  <a:lnTo>
                    <a:pt x="1076648" y="4470400"/>
                  </a:lnTo>
                  <a:lnTo>
                    <a:pt x="1076648" y="4394200"/>
                  </a:lnTo>
                  <a:lnTo>
                    <a:pt x="1069098" y="4343400"/>
                  </a:lnTo>
                  <a:lnTo>
                    <a:pt x="1059033" y="4292600"/>
                  </a:lnTo>
                  <a:lnTo>
                    <a:pt x="1049056" y="4254500"/>
                  </a:lnTo>
                  <a:lnTo>
                    <a:pt x="1042495" y="4203700"/>
                  </a:lnTo>
                  <a:lnTo>
                    <a:pt x="1041635" y="4152900"/>
                  </a:lnTo>
                  <a:lnTo>
                    <a:pt x="1048759" y="4114800"/>
                  </a:lnTo>
                  <a:lnTo>
                    <a:pt x="1060537" y="4076700"/>
                  </a:lnTo>
                  <a:lnTo>
                    <a:pt x="1068138" y="4064000"/>
                  </a:lnTo>
                  <a:lnTo>
                    <a:pt x="1076648" y="4038600"/>
                  </a:lnTo>
                  <a:lnTo>
                    <a:pt x="1076648" y="3822700"/>
                  </a:lnTo>
                  <a:close/>
                </a:path>
                <a:path w="1076960" h="6007100">
                  <a:moveTo>
                    <a:pt x="1076648" y="4470400"/>
                  </a:moveTo>
                  <a:lnTo>
                    <a:pt x="988117" y="4470400"/>
                  </a:lnTo>
                  <a:lnTo>
                    <a:pt x="991694" y="4521200"/>
                  </a:lnTo>
                  <a:lnTo>
                    <a:pt x="995491" y="4572000"/>
                  </a:lnTo>
                  <a:lnTo>
                    <a:pt x="997831" y="4610100"/>
                  </a:lnTo>
                  <a:lnTo>
                    <a:pt x="997037" y="4660900"/>
                  </a:lnTo>
                  <a:lnTo>
                    <a:pt x="991432" y="4711700"/>
                  </a:lnTo>
                  <a:lnTo>
                    <a:pt x="979341" y="4762500"/>
                  </a:lnTo>
                  <a:lnTo>
                    <a:pt x="963137" y="4800600"/>
                  </a:lnTo>
                  <a:lnTo>
                    <a:pt x="953314" y="4826000"/>
                  </a:lnTo>
                  <a:lnTo>
                    <a:pt x="942676" y="4838700"/>
                  </a:lnTo>
                  <a:lnTo>
                    <a:pt x="915045" y="4889500"/>
                  </a:lnTo>
                  <a:lnTo>
                    <a:pt x="884266" y="4927600"/>
                  </a:lnTo>
                  <a:lnTo>
                    <a:pt x="850517" y="4965700"/>
                  </a:lnTo>
                  <a:lnTo>
                    <a:pt x="813977" y="5003800"/>
                  </a:lnTo>
                  <a:lnTo>
                    <a:pt x="774825" y="5041900"/>
                  </a:lnTo>
                  <a:lnTo>
                    <a:pt x="733240" y="5080000"/>
                  </a:lnTo>
                  <a:lnTo>
                    <a:pt x="988010" y="5080000"/>
                  </a:lnTo>
                  <a:lnTo>
                    <a:pt x="1032170" y="5054600"/>
                  </a:lnTo>
                  <a:lnTo>
                    <a:pt x="1076648" y="5041900"/>
                  </a:lnTo>
                  <a:lnTo>
                    <a:pt x="1076648" y="4940300"/>
                  </a:lnTo>
                  <a:lnTo>
                    <a:pt x="1029315" y="4940300"/>
                  </a:lnTo>
                  <a:lnTo>
                    <a:pt x="1036667" y="4902200"/>
                  </a:lnTo>
                  <a:lnTo>
                    <a:pt x="1044243" y="4851400"/>
                  </a:lnTo>
                  <a:lnTo>
                    <a:pt x="1052682" y="4800600"/>
                  </a:lnTo>
                  <a:lnTo>
                    <a:pt x="1062623" y="4762500"/>
                  </a:lnTo>
                  <a:lnTo>
                    <a:pt x="1074705" y="4711700"/>
                  </a:lnTo>
                  <a:lnTo>
                    <a:pt x="1076648" y="4711700"/>
                  </a:lnTo>
                  <a:lnTo>
                    <a:pt x="1076648" y="4470400"/>
                  </a:lnTo>
                  <a:close/>
                </a:path>
                <a:path w="1076960" h="6007100">
                  <a:moveTo>
                    <a:pt x="1076648" y="4927600"/>
                  </a:moveTo>
                  <a:lnTo>
                    <a:pt x="1053053" y="4927600"/>
                  </a:lnTo>
                  <a:lnTo>
                    <a:pt x="1041203" y="4940300"/>
                  </a:lnTo>
                  <a:lnTo>
                    <a:pt x="1076648" y="4940300"/>
                  </a:lnTo>
                  <a:lnTo>
                    <a:pt x="1076648" y="4927600"/>
                  </a:lnTo>
                  <a:close/>
                </a:path>
                <a:path w="1076960" h="6007100">
                  <a:moveTo>
                    <a:pt x="323" y="4423343"/>
                  </a:moveTo>
                  <a:lnTo>
                    <a:pt x="323" y="4889500"/>
                  </a:lnTo>
                  <a:lnTo>
                    <a:pt x="3944" y="4876800"/>
                  </a:lnTo>
                  <a:lnTo>
                    <a:pt x="7645" y="4864100"/>
                  </a:lnTo>
                  <a:lnTo>
                    <a:pt x="11460" y="4851400"/>
                  </a:lnTo>
                  <a:lnTo>
                    <a:pt x="15424" y="4851400"/>
                  </a:lnTo>
                  <a:lnTo>
                    <a:pt x="37934" y="4800600"/>
                  </a:lnTo>
                  <a:lnTo>
                    <a:pt x="63730" y="4762500"/>
                  </a:lnTo>
                  <a:lnTo>
                    <a:pt x="93000" y="4724400"/>
                  </a:lnTo>
                  <a:lnTo>
                    <a:pt x="125937" y="4686300"/>
                  </a:lnTo>
                  <a:lnTo>
                    <a:pt x="187401" y="4622800"/>
                  </a:lnTo>
                  <a:lnTo>
                    <a:pt x="26650" y="4622800"/>
                  </a:lnTo>
                  <a:lnTo>
                    <a:pt x="6591" y="4495800"/>
                  </a:lnTo>
                  <a:lnTo>
                    <a:pt x="323" y="4423343"/>
                  </a:lnTo>
                  <a:close/>
                </a:path>
                <a:path w="1076960" h="6007100">
                  <a:moveTo>
                    <a:pt x="442791" y="4000500"/>
                  </a:moveTo>
                  <a:lnTo>
                    <a:pt x="271240" y="4000500"/>
                  </a:lnTo>
                  <a:lnTo>
                    <a:pt x="282921" y="4051300"/>
                  </a:lnTo>
                  <a:lnTo>
                    <a:pt x="290345" y="4076700"/>
                  </a:lnTo>
                  <a:lnTo>
                    <a:pt x="296691" y="4102100"/>
                  </a:lnTo>
                  <a:lnTo>
                    <a:pt x="305136" y="4127500"/>
                  </a:lnTo>
                  <a:lnTo>
                    <a:pt x="317191" y="4165600"/>
                  </a:lnTo>
                  <a:lnTo>
                    <a:pt x="322018" y="4216400"/>
                  </a:lnTo>
                  <a:lnTo>
                    <a:pt x="319850" y="4267200"/>
                  </a:lnTo>
                  <a:lnTo>
                    <a:pt x="310921" y="4305300"/>
                  </a:lnTo>
                  <a:lnTo>
                    <a:pt x="295465" y="4356100"/>
                  </a:lnTo>
                  <a:lnTo>
                    <a:pt x="273715" y="4394200"/>
                  </a:lnTo>
                  <a:lnTo>
                    <a:pt x="245903" y="4432300"/>
                  </a:lnTo>
                  <a:lnTo>
                    <a:pt x="212265" y="4470400"/>
                  </a:lnTo>
                  <a:lnTo>
                    <a:pt x="173033" y="4508500"/>
                  </a:lnTo>
                  <a:lnTo>
                    <a:pt x="128441" y="4546600"/>
                  </a:lnTo>
                  <a:lnTo>
                    <a:pt x="96731" y="4572000"/>
                  </a:lnTo>
                  <a:lnTo>
                    <a:pt x="63496" y="4597400"/>
                  </a:lnTo>
                  <a:lnTo>
                    <a:pt x="37287" y="4610100"/>
                  </a:lnTo>
                  <a:lnTo>
                    <a:pt x="26650" y="4622800"/>
                  </a:lnTo>
                  <a:lnTo>
                    <a:pt x="187401" y="4622800"/>
                  </a:lnTo>
                  <a:lnTo>
                    <a:pt x="213725" y="4610100"/>
                  </a:lnTo>
                  <a:lnTo>
                    <a:pt x="241491" y="4597400"/>
                  </a:lnTo>
                  <a:lnTo>
                    <a:pt x="270490" y="4584700"/>
                  </a:lnTo>
                  <a:lnTo>
                    <a:pt x="293935" y="4572000"/>
                  </a:lnTo>
                  <a:lnTo>
                    <a:pt x="332463" y="4572000"/>
                  </a:lnTo>
                  <a:lnTo>
                    <a:pt x="368481" y="4559300"/>
                  </a:lnTo>
                  <a:lnTo>
                    <a:pt x="489629" y="4559300"/>
                  </a:lnTo>
                  <a:lnTo>
                    <a:pt x="506299" y="4521200"/>
                  </a:lnTo>
                  <a:lnTo>
                    <a:pt x="524044" y="4495800"/>
                  </a:lnTo>
                  <a:lnTo>
                    <a:pt x="542845" y="4457700"/>
                  </a:lnTo>
                  <a:lnTo>
                    <a:pt x="562679" y="4419600"/>
                  </a:lnTo>
                  <a:lnTo>
                    <a:pt x="591418" y="4381500"/>
                  </a:lnTo>
                  <a:lnTo>
                    <a:pt x="602023" y="4368800"/>
                  </a:lnTo>
                  <a:lnTo>
                    <a:pt x="395001" y="4368800"/>
                  </a:lnTo>
                  <a:lnTo>
                    <a:pt x="391308" y="4318000"/>
                  </a:lnTo>
                  <a:lnTo>
                    <a:pt x="387351" y="4279900"/>
                  </a:lnTo>
                  <a:lnTo>
                    <a:pt x="384720" y="4229100"/>
                  </a:lnTo>
                  <a:lnTo>
                    <a:pt x="385005" y="4178300"/>
                  </a:lnTo>
                  <a:lnTo>
                    <a:pt x="389796" y="4140200"/>
                  </a:lnTo>
                  <a:lnTo>
                    <a:pt x="400684" y="4089400"/>
                  </a:lnTo>
                  <a:lnTo>
                    <a:pt x="419258" y="4038600"/>
                  </a:lnTo>
                  <a:lnTo>
                    <a:pt x="442791" y="4000500"/>
                  </a:lnTo>
                  <a:close/>
                </a:path>
                <a:path w="1076960" h="6007100">
                  <a:moveTo>
                    <a:pt x="323" y="4416646"/>
                  </a:moveTo>
                  <a:lnTo>
                    <a:pt x="0" y="4419600"/>
                  </a:lnTo>
                  <a:lnTo>
                    <a:pt x="323" y="4423343"/>
                  </a:lnTo>
                  <a:lnTo>
                    <a:pt x="323" y="4416646"/>
                  </a:lnTo>
                  <a:close/>
                </a:path>
                <a:path w="1076960" h="6007100">
                  <a:moveTo>
                    <a:pt x="124760" y="4127500"/>
                  </a:moveTo>
                  <a:lnTo>
                    <a:pt x="41763" y="4127500"/>
                  </a:lnTo>
                  <a:lnTo>
                    <a:pt x="323" y="4203700"/>
                  </a:lnTo>
                  <a:lnTo>
                    <a:pt x="323" y="4416646"/>
                  </a:lnTo>
                  <a:lnTo>
                    <a:pt x="6962" y="4356100"/>
                  </a:lnTo>
                  <a:lnTo>
                    <a:pt x="27565" y="4292600"/>
                  </a:lnTo>
                  <a:lnTo>
                    <a:pt x="46405" y="4241800"/>
                  </a:lnTo>
                  <a:lnTo>
                    <a:pt x="70894" y="4203700"/>
                  </a:lnTo>
                  <a:lnTo>
                    <a:pt x="100988" y="4152900"/>
                  </a:lnTo>
                  <a:lnTo>
                    <a:pt x="124760" y="4127500"/>
                  </a:lnTo>
                  <a:close/>
                </a:path>
                <a:path w="1076960" h="6007100">
                  <a:moveTo>
                    <a:pt x="843597" y="3733800"/>
                  </a:moveTo>
                  <a:lnTo>
                    <a:pt x="650805" y="3733800"/>
                  </a:lnTo>
                  <a:lnTo>
                    <a:pt x="669937" y="3784600"/>
                  </a:lnTo>
                  <a:lnTo>
                    <a:pt x="684902" y="3835400"/>
                  </a:lnTo>
                  <a:lnTo>
                    <a:pt x="695505" y="3886200"/>
                  </a:lnTo>
                  <a:lnTo>
                    <a:pt x="701549" y="3924300"/>
                  </a:lnTo>
                  <a:lnTo>
                    <a:pt x="702838" y="3975100"/>
                  </a:lnTo>
                  <a:lnTo>
                    <a:pt x="699177" y="4025900"/>
                  </a:lnTo>
                  <a:lnTo>
                    <a:pt x="690368" y="4076700"/>
                  </a:lnTo>
                  <a:lnTo>
                    <a:pt x="676217" y="4127500"/>
                  </a:lnTo>
                  <a:lnTo>
                    <a:pt x="656473" y="4165600"/>
                  </a:lnTo>
                  <a:lnTo>
                    <a:pt x="631358" y="4203700"/>
                  </a:lnTo>
                  <a:lnTo>
                    <a:pt x="601356" y="4254500"/>
                  </a:lnTo>
                  <a:lnTo>
                    <a:pt x="566951" y="4279900"/>
                  </a:lnTo>
                  <a:lnTo>
                    <a:pt x="528629" y="4318000"/>
                  </a:lnTo>
                  <a:lnTo>
                    <a:pt x="486874" y="4343400"/>
                  </a:lnTo>
                  <a:lnTo>
                    <a:pt x="442170" y="4356100"/>
                  </a:lnTo>
                  <a:lnTo>
                    <a:pt x="395001" y="4368800"/>
                  </a:lnTo>
                  <a:lnTo>
                    <a:pt x="602023" y="4368800"/>
                  </a:lnTo>
                  <a:lnTo>
                    <a:pt x="623233" y="4343400"/>
                  </a:lnTo>
                  <a:lnTo>
                    <a:pt x="657934" y="4305300"/>
                  </a:lnTo>
                  <a:lnTo>
                    <a:pt x="695331" y="4267200"/>
                  </a:lnTo>
                  <a:lnTo>
                    <a:pt x="717491" y="4254500"/>
                  </a:lnTo>
                  <a:lnTo>
                    <a:pt x="740403" y="4229100"/>
                  </a:lnTo>
                  <a:lnTo>
                    <a:pt x="764039" y="4216400"/>
                  </a:lnTo>
                  <a:lnTo>
                    <a:pt x="788371" y="4203700"/>
                  </a:lnTo>
                  <a:lnTo>
                    <a:pt x="826057" y="4178300"/>
                  </a:lnTo>
                  <a:lnTo>
                    <a:pt x="845041" y="4178300"/>
                  </a:lnTo>
                  <a:lnTo>
                    <a:pt x="863923" y="4165600"/>
                  </a:lnTo>
                  <a:lnTo>
                    <a:pt x="934254" y="4127500"/>
                  </a:lnTo>
                  <a:lnTo>
                    <a:pt x="956151" y="4114800"/>
                  </a:lnTo>
                  <a:lnTo>
                    <a:pt x="762984" y="4114800"/>
                  </a:lnTo>
                  <a:lnTo>
                    <a:pt x="760431" y="3987800"/>
                  </a:lnTo>
                  <a:lnTo>
                    <a:pt x="764235" y="3911600"/>
                  </a:lnTo>
                  <a:lnTo>
                    <a:pt x="778582" y="3848100"/>
                  </a:lnTo>
                  <a:lnTo>
                    <a:pt x="807662" y="3797300"/>
                  </a:lnTo>
                  <a:lnTo>
                    <a:pt x="833438" y="3746500"/>
                  </a:lnTo>
                  <a:lnTo>
                    <a:pt x="843597" y="3733800"/>
                  </a:lnTo>
                  <a:close/>
                </a:path>
                <a:path w="1076960" h="6007100">
                  <a:moveTo>
                    <a:pt x="449970" y="3556000"/>
                  </a:moveTo>
                  <a:lnTo>
                    <a:pt x="289871" y="3556000"/>
                  </a:lnTo>
                  <a:lnTo>
                    <a:pt x="285540" y="3670300"/>
                  </a:lnTo>
                  <a:lnTo>
                    <a:pt x="278704" y="3733800"/>
                  </a:lnTo>
                  <a:lnTo>
                    <a:pt x="264510" y="3784600"/>
                  </a:lnTo>
                  <a:lnTo>
                    <a:pt x="238105" y="3835400"/>
                  </a:lnTo>
                  <a:lnTo>
                    <a:pt x="210119" y="3873500"/>
                  </a:lnTo>
                  <a:lnTo>
                    <a:pt x="175301" y="3911600"/>
                  </a:lnTo>
                  <a:lnTo>
                    <a:pt x="135283" y="3937000"/>
                  </a:lnTo>
                  <a:lnTo>
                    <a:pt x="91694" y="3962400"/>
                  </a:lnTo>
                  <a:lnTo>
                    <a:pt x="46164" y="3987800"/>
                  </a:lnTo>
                  <a:lnTo>
                    <a:pt x="323" y="4000500"/>
                  </a:lnTo>
                  <a:lnTo>
                    <a:pt x="323" y="4140200"/>
                  </a:lnTo>
                  <a:lnTo>
                    <a:pt x="10761" y="4127500"/>
                  </a:lnTo>
                  <a:lnTo>
                    <a:pt x="124760" y="4127500"/>
                  </a:lnTo>
                  <a:lnTo>
                    <a:pt x="136645" y="4114800"/>
                  </a:lnTo>
                  <a:lnTo>
                    <a:pt x="156888" y="4102100"/>
                  </a:lnTo>
                  <a:lnTo>
                    <a:pt x="178428" y="4076700"/>
                  </a:lnTo>
                  <a:lnTo>
                    <a:pt x="201092" y="4064000"/>
                  </a:lnTo>
                  <a:lnTo>
                    <a:pt x="240218" y="4038600"/>
                  </a:lnTo>
                  <a:lnTo>
                    <a:pt x="271240" y="4000500"/>
                  </a:lnTo>
                  <a:lnTo>
                    <a:pt x="442791" y="4000500"/>
                  </a:lnTo>
                  <a:lnTo>
                    <a:pt x="470234" y="3962400"/>
                  </a:lnTo>
                  <a:lnTo>
                    <a:pt x="500405" y="3924300"/>
                  </a:lnTo>
                  <a:lnTo>
                    <a:pt x="299142" y="3924300"/>
                  </a:lnTo>
                  <a:lnTo>
                    <a:pt x="311370" y="3848100"/>
                  </a:lnTo>
                  <a:lnTo>
                    <a:pt x="318196" y="3810000"/>
                  </a:lnTo>
                  <a:lnTo>
                    <a:pt x="322096" y="3784600"/>
                  </a:lnTo>
                  <a:lnTo>
                    <a:pt x="325545" y="3771900"/>
                  </a:lnTo>
                  <a:lnTo>
                    <a:pt x="342637" y="3721100"/>
                  </a:lnTo>
                  <a:lnTo>
                    <a:pt x="366014" y="3670300"/>
                  </a:lnTo>
                  <a:lnTo>
                    <a:pt x="394743" y="3619500"/>
                  </a:lnTo>
                  <a:lnTo>
                    <a:pt x="449970" y="3556000"/>
                  </a:lnTo>
                  <a:close/>
                </a:path>
                <a:path w="1076960" h="6007100">
                  <a:moveTo>
                    <a:pt x="849988" y="3365500"/>
                  </a:moveTo>
                  <a:lnTo>
                    <a:pt x="693159" y="3365500"/>
                  </a:lnTo>
                  <a:lnTo>
                    <a:pt x="692538" y="3416300"/>
                  </a:lnTo>
                  <a:lnTo>
                    <a:pt x="688869" y="3454400"/>
                  </a:lnTo>
                  <a:lnTo>
                    <a:pt x="681752" y="3505200"/>
                  </a:lnTo>
                  <a:lnTo>
                    <a:pt x="670789" y="3543300"/>
                  </a:lnTo>
                  <a:lnTo>
                    <a:pt x="655580" y="3594100"/>
                  </a:lnTo>
                  <a:lnTo>
                    <a:pt x="632367" y="3644900"/>
                  </a:lnTo>
                  <a:lnTo>
                    <a:pt x="604196" y="3683000"/>
                  </a:lnTo>
                  <a:lnTo>
                    <a:pt x="571825" y="3721100"/>
                  </a:lnTo>
                  <a:lnTo>
                    <a:pt x="536010" y="3759200"/>
                  </a:lnTo>
                  <a:lnTo>
                    <a:pt x="497508" y="3797300"/>
                  </a:lnTo>
                  <a:lnTo>
                    <a:pt x="457077" y="3835400"/>
                  </a:lnTo>
                  <a:lnTo>
                    <a:pt x="415474" y="3860800"/>
                  </a:lnTo>
                  <a:lnTo>
                    <a:pt x="388531" y="3873500"/>
                  </a:lnTo>
                  <a:lnTo>
                    <a:pt x="349516" y="3898900"/>
                  </a:lnTo>
                  <a:lnTo>
                    <a:pt x="314397" y="3911600"/>
                  </a:lnTo>
                  <a:lnTo>
                    <a:pt x="299142" y="3924300"/>
                  </a:lnTo>
                  <a:lnTo>
                    <a:pt x="500405" y="3924300"/>
                  </a:lnTo>
                  <a:lnTo>
                    <a:pt x="532122" y="3886200"/>
                  </a:lnTo>
                  <a:lnTo>
                    <a:pt x="564202" y="3848100"/>
                  </a:lnTo>
                  <a:lnTo>
                    <a:pt x="595464" y="3822700"/>
                  </a:lnTo>
                  <a:lnTo>
                    <a:pt x="624726" y="3784600"/>
                  </a:lnTo>
                  <a:lnTo>
                    <a:pt x="650805" y="3733800"/>
                  </a:lnTo>
                  <a:lnTo>
                    <a:pt x="843597" y="3733800"/>
                  </a:lnTo>
                  <a:lnTo>
                    <a:pt x="863913" y="3708400"/>
                  </a:lnTo>
                  <a:lnTo>
                    <a:pt x="898550" y="3670300"/>
                  </a:lnTo>
                  <a:lnTo>
                    <a:pt x="936815" y="3632200"/>
                  </a:lnTo>
                  <a:lnTo>
                    <a:pt x="756342" y="3632200"/>
                  </a:lnTo>
                  <a:lnTo>
                    <a:pt x="769181" y="3594100"/>
                  </a:lnTo>
                  <a:lnTo>
                    <a:pt x="782219" y="3543300"/>
                  </a:lnTo>
                  <a:lnTo>
                    <a:pt x="796167" y="3492500"/>
                  </a:lnTo>
                  <a:lnTo>
                    <a:pt x="811734" y="3454400"/>
                  </a:lnTo>
                  <a:lnTo>
                    <a:pt x="829633" y="3403600"/>
                  </a:lnTo>
                  <a:lnTo>
                    <a:pt x="842719" y="3378200"/>
                  </a:lnTo>
                  <a:lnTo>
                    <a:pt x="849988" y="3365500"/>
                  </a:lnTo>
                  <a:close/>
                </a:path>
                <a:path w="1076960" h="6007100">
                  <a:moveTo>
                    <a:pt x="267070" y="2654300"/>
                  </a:moveTo>
                  <a:lnTo>
                    <a:pt x="141903" y="2654300"/>
                  </a:lnTo>
                  <a:lnTo>
                    <a:pt x="143093" y="2705100"/>
                  </a:lnTo>
                  <a:lnTo>
                    <a:pt x="151312" y="2743200"/>
                  </a:lnTo>
                  <a:lnTo>
                    <a:pt x="163382" y="2794000"/>
                  </a:lnTo>
                  <a:lnTo>
                    <a:pt x="176122" y="2844800"/>
                  </a:lnTo>
                  <a:lnTo>
                    <a:pt x="186355" y="2882900"/>
                  </a:lnTo>
                  <a:lnTo>
                    <a:pt x="190900" y="2933700"/>
                  </a:lnTo>
                  <a:lnTo>
                    <a:pt x="190236" y="2946400"/>
                  </a:lnTo>
                  <a:lnTo>
                    <a:pt x="187737" y="2971800"/>
                  </a:lnTo>
                  <a:lnTo>
                    <a:pt x="183524" y="2997200"/>
                  </a:lnTo>
                  <a:lnTo>
                    <a:pt x="177717" y="3009900"/>
                  </a:lnTo>
                  <a:lnTo>
                    <a:pt x="167097" y="3035300"/>
                  </a:lnTo>
                  <a:lnTo>
                    <a:pt x="153889" y="3073400"/>
                  </a:lnTo>
                  <a:lnTo>
                    <a:pt x="138408" y="3098800"/>
                  </a:lnTo>
                  <a:lnTo>
                    <a:pt x="120973" y="3124200"/>
                  </a:lnTo>
                  <a:lnTo>
                    <a:pt x="96212" y="3149600"/>
                  </a:lnTo>
                  <a:lnTo>
                    <a:pt x="66844" y="3187700"/>
                  </a:lnTo>
                  <a:lnTo>
                    <a:pt x="34379" y="3213100"/>
                  </a:lnTo>
                  <a:lnTo>
                    <a:pt x="323" y="3238500"/>
                  </a:lnTo>
                  <a:lnTo>
                    <a:pt x="323" y="3352800"/>
                  </a:lnTo>
                  <a:lnTo>
                    <a:pt x="5784" y="3352800"/>
                  </a:lnTo>
                  <a:lnTo>
                    <a:pt x="3116" y="3390900"/>
                  </a:lnTo>
                  <a:lnTo>
                    <a:pt x="1746" y="3403600"/>
                  </a:lnTo>
                  <a:lnTo>
                    <a:pt x="323" y="3416300"/>
                  </a:lnTo>
                  <a:lnTo>
                    <a:pt x="323" y="3708400"/>
                  </a:lnTo>
                  <a:lnTo>
                    <a:pt x="10712" y="3708400"/>
                  </a:lnTo>
                  <a:lnTo>
                    <a:pt x="16148" y="3695700"/>
                  </a:lnTo>
                  <a:lnTo>
                    <a:pt x="94600" y="3657600"/>
                  </a:lnTo>
                  <a:lnTo>
                    <a:pt x="184727" y="3606800"/>
                  </a:lnTo>
                  <a:lnTo>
                    <a:pt x="258996" y="3568700"/>
                  </a:lnTo>
                  <a:lnTo>
                    <a:pt x="289871" y="3556000"/>
                  </a:lnTo>
                  <a:lnTo>
                    <a:pt x="449970" y="3556000"/>
                  </a:lnTo>
                  <a:lnTo>
                    <a:pt x="461015" y="3543300"/>
                  </a:lnTo>
                  <a:lnTo>
                    <a:pt x="84918" y="3543300"/>
                  </a:lnTo>
                  <a:lnTo>
                    <a:pt x="131705" y="3429000"/>
                  </a:lnTo>
                  <a:lnTo>
                    <a:pt x="143153" y="3390900"/>
                  </a:lnTo>
                  <a:lnTo>
                    <a:pt x="155821" y="3365500"/>
                  </a:lnTo>
                  <a:lnTo>
                    <a:pt x="170715" y="3340100"/>
                  </a:lnTo>
                  <a:lnTo>
                    <a:pt x="188842" y="3327400"/>
                  </a:lnTo>
                  <a:lnTo>
                    <a:pt x="212336" y="3302000"/>
                  </a:lnTo>
                  <a:lnTo>
                    <a:pt x="238944" y="3289300"/>
                  </a:lnTo>
                  <a:lnTo>
                    <a:pt x="267695" y="3276600"/>
                  </a:lnTo>
                  <a:lnTo>
                    <a:pt x="297618" y="3263900"/>
                  </a:lnTo>
                  <a:lnTo>
                    <a:pt x="328618" y="3251200"/>
                  </a:lnTo>
                  <a:lnTo>
                    <a:pt x="360673" y="3251200"/>
                  </a:lnTo>
                  <a:lnTo>
                    <a:pt x="393033" y="3238500"/>
                  </a:lnTo>
                  <a:lnTo>
                    <a:pt x="961242" y="3238500"/>
                  </a:lnTo>
                  <a:lnTo>
                    <a:pt x="976521" y="3225800"/>
                  </a:lnTo>
                  <a:lnTo>
                    <a:pt x="1008094" y="3200400"/>
                  </a:lnTo>
                  <a:lnTo>
                    <a:pt x="1025090" y="3187700"/>
                  </a:lnTo>
                  <a:lnTo>
                    <a:pt x="227374" y="3187700"/>
                  </a:lnTo>
                  <a:lnTo>
                    <a:pt x="248008" y="3149600"/>
                  </a:lnTo>
                  <a:lnTo>
                    <a:pt x="269347" y="3098800"/>
                  </a:lnTo>
                  <a:lnTo>
                    <a:pt x="290296" y="3060700"/>
                  </a:lnTo>
                  <a:lnTo>
                    <a:pt x="309759" y="3009900"/>
                  </a:lnTo>
                  <a:lnTo>
                    <a:pt x="312400" y="3009900"/>
                  </a:lnTo>
                  <a:lnTo>
                    <a:pt x="314991" y="2997200"/>
                  </a:lnTo>
                  <a:lnTo>
                    <a:pt x="317468" y="2997200"/>
                  </a:lnTo>
                  <a:lnTo>
                    <a:pt x="337546" y="2946400"/>
                  </a:lnTo>
                  <a:lnTo>
                    <a:pt x="361276" y="2895600"/>
                  </a:lnTo>
                  <a:lnTo>
                    <a:pt x="390455" y="2844800"/>
                  </a:lnTo>
                  <a:lnTo>
                    <a:pt x="426878" y="2806700"/>
                  </a:lnTo>
                  <a:lnTo>
                    <a:pt x="467708" y="2781300"/>
                  </a:lnTo>
                  <a:lnTo>
                    <a:pt x="512625" y="2755900"/>
                  </a:lnTo>
                  <a:lnTo>
                    <a:pt x="560068" y="2730500"/>
                  </a:lnTo>
                  <a:lnTo>
                    <a:pt x="608475" y="2717800"/>
                  </a:lnTo>
                  <a:lnTo>
                    <a:pt x="656285" y="2692400"/>
                  </a:lnTo>
                  <a:lnTo>
                    <a:pt x="257854" y="2692400"/>
                  </a:lnTo>
                  <a:lnTo>
                    <a:pt x="267070" y="2654300"/>
                  </a:lnTo>
                  <a:close/>
                </a:path>
                <a:path w="1076960" h="6007100">
                  <a:moveTo>
                    <a:pt x="1076648" y="3454400"/>
                  </a:moveTo>
                  <a:lnTo>
                    <a:pt x="1069892" y="3467100"/>
                  </a:lnTo>
                  <a:lnTo>
                    <a:pt x="1063020" y="3467100"/>
                  </a:lnTo>
                  <a:lnTo>
                    <a:pt x="1056040" y="3479800"/>
                  </a:lnTo>
                  <a:lnTo>
                    <a:pt x="1048962" y="3479800"/>
                  </a:lnTo>
                  <a:lnTo>
                    <a:pt x="1012552" y="3505200"/>
                  </a:lnTo>
                  <a:lnTo>
                    <a:pt x="974577" y="3530600"/>
                  </a:lnTo>
                  <a:lnTo>
                    <a:pt x="935532" y="3556000"/>
                  </a:lnTo>
                  <a:lnTo>
                    <a:pt x="895915" y="3568700"/>
                  </a:lnTo>
                  <a:lnTo>
                    <a:pt x="860605" y="3594100"/>
                  </a:lnTo>
                  <a:lnTo>
                    <a:pt x="789451" y="3619500"/>
                  </a:lnTo>
                  <a:lnTo>
                    <a:pt x="756342" y="3632200"/>
                  </a:lnTo>
                  <a:lnTo>
                    <a:pt x="936815" y="3632200"/>
                  </a:lnTo>
                  <a:lnTo>
                    <a:pt x="978173" y="3606800"/>
                  </a:lnTo>
                  <a:lnTo>
                    <a:pt x="999467" y="3594100"/>
                  </a:lnTo>
                  <a:lnTo>
                    <a:pt x="1023839" y="3581400"/>
                  </a:lnTo>
                  <a:lnTo>
                    <a:pt x="1049996" y="3568700"/>
                  </a:lnTo>
                  <a:lnTo>
                    <a:pt x="1076648" y="3568700"/>
                  </a:lnTo>
                  <a:lnTo>
                    <a:pt x="1076648" y="3454400"/>
                  </a:lnTo>
                  <a:close/>
                </a:path>
                <a:path w="1076960" h="6007100">
                  <a:moveTo>
                    <a:pt x="961242" y="3238500"/>
                  </a:moveTo>
                  <a:lnTo>
                    <a:pt x="559352" y="3238500"/>
                  </a:lnTo>
                  <a:lnTo>
                    <a:pt x="483740" y="3340100"/>
                  </a:lnTo>
                  <a:lnTo>
                    <a:pt x="434900" y="3390900"/>
                  </a:lnTo>
                  <a:lnTo>
                    <a:pt x="391558" y="3429000"/>
                  </a:lnTo>
                  <a:lnTo>
                    <a:pt x="332441" y="3454400"/>
                  </a:lnTo>
                  <a:lnTo>
                    <a:pt x="261206" y="3492500"/>
                  </a:lnTo>
                  <a:lnTo>
                    <a:pt x="179738" y="3517900"/>
                  </a:lnTo>
                  <a:lnTo>
                    <a:pt x="112740" y="3530600"/>
                  </a:lnTo>
                  <a:lnTo>
                    <a:pt x="84918" y="3543300"/>
                  </a:lnTo>
                  <a:lnTo>
                    <a:pt x="461015" y="3543300"/>
                  </a:lnTo>
                  <a:lnTo>
                    <a:pt x="496403" y="3505200"/>
                  </a:lnTo>
                  <a:lnTo>
                    <a:pt x="533653" y="3479800"/>
                  </a:lnTo>
                  <a:lnTo>
                    <a:pt x="572359" y="3454400"/>
                  </a:lnTo>
                  <a:lnTo>
                    <a:pt x="612116" y="3416300"/>
                  </a:lnTo>
                  <a:lnTo>
                    <a:pt x="693159" y="3365500"/>
                  </a:lnTo>
                  <a:lnTo>
                    <a:pt x="849988" y="3365500"/>
                  </a:lnTo>
                  <a:lnTo>
                    <a:pt x="857257" y="3352800"/>
                  </a:lnTo>
                  <a:lnTo>
                    <a:pt x="873437" y="3327400"/>
                  </a:lnTo>
                  <a:lnTo>
                    <a:pt x="891444" y="3302000"/>
                  </a:lnTo>
                  <a:lnTo>
                    <a:pt x="917309" y="3276600"/>
                  </a:lnTo>
                  <a:lnTo>
                    <a:pt x="945964" y="3251200"/>
                  </a:lnTo>
                  <a:lnTo>
                    <a:pt x="961242" y="3238500"/>
                  </a:lnTo>
                  <a:close/>
                </a:path>
                <a:path w="1076960" h="6007100">
                  <a:moveTo>
                    <a:pt x="826963" y="2667000"/>
                  </a:moveTo>
                  <a:lnTo>
                    <a:pt x="701935" y="2667000"/>
                  </a:lnTo>
                  <a:lnTo>
                    <a:pt x="660380" y="2870200"/>
                  </a:lnTo>
                  <a:lnTo>
                    <a:pt x="654058" y="2908300"/>
                  </a:lnTo>
                  <a:lnTo>
                    <a:pt x="646828" y="2933700"/>
                  </a:lnTo>
                  <a:lnTo>
                    <a:pt x="637833" y="2971800"/>
                  </a:lnTo>
                  <a:lnTo>
                    <a:pt x="626217" y="2997200"/>
                  </a:lnTo>
                  <a:lnTo>
                    <a:pt x="623246" y="2997200"/>
                  </a:lnTo>
                  <a:lnTo>
                    <a:pt x="619944" y="3009900"/>
                  </a:lnTo>
                  <a:lnTo>
                    <a:pt x="616477" y="3009900"/>
                  </a:lnTo>
                  <a:lnTo>
                    <a:pt x="588158" y="3048000"/>
                  </a:lnTo>
                  <a:lnTo>
                    <a:pt x="553321" y="3086100"/>
                  </a:lnTo>
                  <a:lnTo>
                    <a:pt x="513333" y="3124200"/>
                  </a:lnTo>
                  <a:lnTo>
                    <a:pt x="469563" y="3149600"/>
                  </a:lnTo>
                  <a:lnTo>
                    <a:pt x="423447" y="3162300"/>
                  </a:lnTo>
                  <a:lnTo>
                    <a:pt x="326564" y="3187700"/>
                  </a:lnTo>
                  <a:lnTo>
                    <a:pt x="1025090" y="3187700"/>
                  </a:lnTo>
                  <a:lnTo>
                    <a:pt x="1042185" y="3175000"/>
                  </a:lnTo>
                  <a:lnTo>
                    <a:pt x="689735" y="3175000"/>
                  </a:lnTo>
                  <a:lnTo>
                    <a:pt x="640276" y="3162300"/>
                  </a:lnTo>
                  <a:lnTo>
                    <a:pt x="673928" y="3124200"/>
                  </a:lnTo>
                  <a:lnTo>
                    <a:pt x="704511" y="3086100"/>
                  </a:lnTo>
                  <a:lnTo>
                    <a:pt x="733368" y="3048000"/>
                  </a:lnTo>
                  <a:lnTo>
                    <a:pt x="761841" y="3009900"/>
                  </a:lnTo>
                  <a:lnTo>
                    <a:pt x="784035" y="2984500"/>
                  </a:lnTo>
                  <a:lnTo>
                    <a:pt x="832423" y="2933700"/>
                  </a:lnTo>
                  <a:lnTo>
                    <a:pt x="900142" y="2882900"/>
                  </a:lnTo>
                  <a:lnTo>
                    <a:pt x="942214" y="2857500"/>
                  </a:lnTo>
                  <a:lnTo>
                    <a:pt x="1030682" y="2832100"/>
                  </a:lnTo>
                  <a:lnTo>
                    <a:pt x="781843" y="2832100"/>
                  </a:lnTo>
                  <a:lnTo>
                    <a:pt x="798083" y="2755900"/>
                  </a:lnTo>
                  <a:lnTo>
                    <a:pt x="808653" y="2717800"/>
                  </a:lnTo>
                  <a:lnTo>
                    <a:pt x="818194" y="2692400"/>
                  </a:lnTo>
                  <a:lnTo>
                    <a:pt x="826963" y="2667000"/>
                  </a:lnTo>
                  <a:close/>
                </a:path>
                <a:path w="1076960" h="6007100">
                  <a:moveTo>
                    <a:pt x="1076648" y="3022600"/>
                  </a:moveTo>
                  <a:lnTo>
                    <a:pt x="1055412" y="3048000"/>
                  </a:lnTo>
                  <a:lnTo>
                    <a:pt x="1031821" y="3073400"/>
                  </a:lnTo>
                  <a:lnTo>
                    <a:pt x="1006072" y="3098800"/>
                  </a:lnTo>
                  <a:lnTo>
                    <a:pt x="978363" y="3111500"/>
                  </a:lnTo>
                  <a:lnTo>
                    <a:pt x="934549" y="3136900"/>
                  </a:lnTo>
                  <a:lnTo>
                    <a:pt x="888133" y="3149600"/>
                  </a:lnTo>
                  <a:lnTo>
                    <a:pt x="790151" y="3175000"/>
                  </a:lnTo>
                  <a:lnTo>
                    <a:pt x="1059373" y="3175000"/>
                  </a:lnTo>
                  <a:lnTo>
                    <a:pt x="1076648" y="3162300"/>
                  </a:lnTo>
                  <a:lnTo>
                    <a:pt x="1076648" y="3022600"/>
                  </a:lnTo>
                  <a:close/>
                </a:path>
                <a:path w="1076960" h="6007100">
                  <a:moveTo>
                    <a:pt x="1076648" y="2692400"/>
                  </a:moveTo>
                  <a:lnTo>
                    <a:pt x="1046681" y="2717800"/>
                  </a:lnTo>
                  <a:lnTo>
                    <a:pt x="1013047" y="2743200"/>
                  </a:lnTo>
                  <a:lnTo>
                    <a:pt x="947073" y="2768600"/>
                  </a:lnTo>
                  <a:lnTo>
                    <a:pt x="870913" y="2806700"/>
                  </a:lnTo>
                  <a:lnTo>
                    <a:pt x="808019" y="2819400"/>
                  </a:lnTo>
                  <a:lnTo>
                    <a:pt x="781843" y="2832100"/>
                  </a:lnTo>
                  <a:lnTo>
                    <a:pt x="1076648" y="2832100"/>
                  </a:lnTo>
                  <a:lnTo>
                    <a:pt x="1076648" y="2692400"/>
                  </a:lnTo>
                  <a:close/>
                </a:path>
                <a:path w="1076960" h="6007100">
                  <a:moveTo>
                    <a:pt x="252517" y="2070100"/>
                  </a:moveTo>
                  <a:lnTo>
                    <a:pt x="138652" y="2070100"/>
                  </a:lnTo>
                  <a:lnTo>
                    <a:pt x="130152" y="2120900"/>
                  </a:lnTo>
                  <a:lnTo>
                    <a:pt x="125690" y="2171700"/>
                  </a:lnTo>
                  <a:lnTo>
                    <a:pt x="123780" y="2222500"/>
                  </a:lnTo>
                  <a:lnTo>
                    <a:pt x="122932" y="2273300"/>
                  </a:lnTo>
                  <a:lnTo>
                    <a:pt x="121660" y="2324100"/>
                  </a:lnTo>
                  <a:lnTo>
                    <a:pt x="118474" y="2374900"/>
                  </a:lnTo>
                  <a:lnTo>
                    <a:pt x="111888" y="2425700"/>
                  </a:lnTo>
                  <a:lnTo>
                    <a:pt x="100412" y="2476500"/>
                  </a:lnTo>
                  <a:lnTo>
                    <a:pt x="82566" y="2527300"/>
                  </a:lnTo>
                  <a:lnTo>
                    <a:pt x="59293" y="2565400"/>
                  </a:lnTo>
                  <a:lnTo>
                    <a:pt x="31557" y="2603500"/>
                  </a:lnTo>
                  <a:lnTo>
                    <a:pt x="323" y="2641600"/>
                  </a:lnTo>
                  <a:lnTo>
                    <a:pt x="323" y="2806700"/>
                  </a:lnTo>
                  <a:lnTo>
                    <a:pt x="31896" y="2768600"/>
                  </a:lnTo>
                  <a:lnTo>
                    <a:pt x="66846" y="2730500"/>
                  </a:lnTo>
                  <a:lnTo>
                    <a:pt x="103929" y="2692400"/>
                  </a:lnTo>
                  <a:lnTo>
                    <a:pt x="141903" y="2654300"/>
                  </a:lnTo>
                  <a:lnTo>
                    <a:pt x="267070" y="2654300"/>
                  </a:lnTo>
                  <a:lnTo>
                    <a:pt x="270143" y="2641600"/>
                  </a:lnTo>
                  <a:lnTo>
                    <a:pt x="283116" y="2590800"/>
                  </a:lnTo>
                  <a:lnTo>
                    <a:pt x="295368" y="2552700"/>
                  </a:lnTo>
                  <a:lnTo>
                    <a:pt x="305492" y="2501900"/>
                  </a:lnTo>
                  <a:lnTo>
                    <a:pt x="315090" y="2463800"/>
                  </a:lnTo>
                  <a:lnTo>
                    <a:pt x="328045" y="2413000"/>
                  </a:lnTo>
                  <a:lnTo>
                    <a:pt x="346199" y="2374900"/>
                  </a:lnTo>
                  <a:lnTo>
                    <a:pt x="371392" y="2324100"/>
                  </a:lnTo>
                  <a:lnTo>
                    <a:pt x="255987" y="2324100"/>
                  </a:lnTo>
                  <a:lnTo>
                    <a:pt x="242961" y="2273300"/>
                  </a:lnTo>
                  <a:lnTo>
                    <a:pt x="236228" y="2222500"/>
                  </a:lnTo>
                  <a:lnTo>
                    <a:pt x="235662" y="2171700"/>
                  </a:lnTo>
                  <a:lnTo>
                    <a:pt x="241134" y="2120900"/>
                  </a:lnTo>
                  <a:lnTo>
                    <a:pt x="252517" y="2070100"/>
                  </a:lnTo>
                  <a:close/>
                </a:path>
                <a:path w="1076960" h="6007100">
                  <a:moveTo>
                    <a:pt x="825297" y="2171700"/>
                  </a:moveTo>
                  <a:lnTo>
                    <a:pt x="585997" y="2171700"/>
                  </a:lnTo>
                  <a:lnTo>
                    <a:pt x="580980" y="2349500"/>
                  </a:lnTo>
                  <a:lnTo>
                    <a:pt x="580089" y="2374900"/>
                  </a:lnTo>
                  <a:lnTo>
                    <a:pt x="578396" y="2413000"/>
                  </a:lnTo>
                  <a:lnTo>
                    <a:pt x="569448" y="2463800"/>
                  </a:lnTo>
                  <a:lnTo>
                    <a:pt x="552258" y="2501900"/>
                  </a:lnTo>
                  <a:lnTo>
                    <a:pt x="526872" y="2540000"/>
                  </a:lnTo>
                  <a:lnTo>
                    <a:pt x="494818" y="2578100"/>
                  </a:lnTo>
                  <a:lnTo>
                    <a:pt x="457625" y="2616200"/>
                  </a:lnTo>
                  <a:lnTo>
                    <a:pt x="411600" y="2641600"/>
                  </a:lnTo>
                  <a:lnTo>
                    <a:pt x="362459" y="2667000"/>
                  </a:lnTo>
                  <a:lnTo>
                    <a:pt x="257854" y="2692400"/>
                  </a:lnTo>
                  <a:lnTo>
                    <a:pt x="656285" y="2692400"/>
                  </a:lnTo>
                  <a:lnTo>
                    <a:pt x="701935" y="2667000"/>
                  </a:lnTo>
                  <a:lnTo>
                    <a:pt x="826963" y="2667000"/>
                  </a:lnTo>
                  <a:lnTo>
                    <a:pt x="831348" y="2654300"/>
                  </a:lnTo>
                  <a:lnTo>
                    <a:pt x="850938" y="2616200"/>
                  </a:lnTo>
                  <a:lnTo>
                    <a:pt x="877220" y="2578100"/>
                  </a:lnTo>
                  <a:lnTo>
                    <a:pt x="887568" y="2565400"/>
                  </a:lnTo>
                  <a:lnTo>
                    <a:pt x="625709" y="2565400"/>
                  </a:lnTo>
                  <a:lnTo>
                    <a:pt x="651805" y="2476500"/>
                  </a:lnTo>
                  <a:lnTo>
                    <a:pt x="668786" y="2413000"/>
                  </a:lnTo>
                  <a:lnTo>
                    <a:pt x="684108" y="2374900"/>
                  </a:lnTo>
                  <a:lnTo>
                    <a:pt x="705224" y="2336800"/>
                  </a:lnTo>
                  <a:lnTo>
                    <a:pt x="729732" y="2286000"/>
                  </a:lnTo>
                  <a:lnTo>
                    <a:pt x="757815" y="2247900"/>
                  </a:lnTo>
                  <a:lnTo>
                    <a:pt x="789621" y="2209800"/>
                  </a:lnTo>
                  <a:lnTo>
                    <a:pt x="825297" y="2171700"/>
                  </a:lnTo>
                  <a:close/>
                </a:path>
                <a:path w="1076960" h="6007100">
                  <a:moveTo>
                    <a:pt x="1076648" y="2247900"/>
                  </a:moveTo>
                  <a:lnTo>
                    <a:pt x="1070839" y="2260600"/>
                  </a:lnTo>
                  <a:lnTo>
                    <a:pt x="1064872" y="2260600"/>
                  </a:lnTo>
                  <a:lnTo>
                    <a:pt x="1058710" y="2273300"/>
                  </a:lnTo>
                  <a:lnTo>
                    <a:pt x="1051794" y="2286000"/>
                  </a:lnTo>
                  <a:lnTo>
                    <a:pt x="1051515" y="2286000"/>
                  </a:lnTo>
                  <a:lnTo>
                    <a:pt x="1022611" y="2324100"/>
                  </a:lnTo>
                  <a:lnTo>
                    <a:pt x="990023" y="2362200"/>
                  </a:lnTo>
                  <a:lnTo>
                    <a:pt x="954283" y="2387600"/>
                  </a:lnTo>
                  <a:lnTo>
                    <a:pt x="915925" y="2413000"/>
                  </a:lnTo>
                  <a:lnTo>
                    <a:pt x="875484" y="2451100"/>
                  </a:lnTo>
                  <a:lnTo>
                    <a:pt x="833491" y="2476500"/>
                  </a:lnTo>
                  <a:lnTo>
                    <a:pt x="790481" y="2501900"/>
                  </a:lnTo>
                  <a:lnTo>
                    <a:pt x="746988" y="2514600"/>
                  </a:lnTo>
                  <a:lnTo>
                    <a:pt x="703545" y="2540000"/>
                  </a:lnTo>
                  <a:lnTo>
                    <a:pt x="660685" y="2552700"/>
                  </a:lnTo>
                  <a:lnTo>
                    <a:pt x="650414" y="2565400"/>
                  </a:lnTo>
                  <a:lnTo>
                    <a:pt x="887568" y="2565400"/>
                  </a:lnTo>
                  <a:lnTo>
                    <a:pt x="908265" y="2540000"/>
                  </a:lnTo>
                  <a:lnTo>
                    <a:pt x="942143" y="2514600"/>
                  </a:lnTo>
                  <a:lnTo>
                    <a:pt x="971848" y="2489200"/>
                  </a:lnTo>
                  <a:lnTo>
                    <a:pt x="1002493" y="2476500"/>
                  </a:lnTo>
                  <a:lnTo>
                    <a:pt x="1034015" y="2451100"/>
                  </a:lnTo>
                  <a:lnTo>
                    <a:pt x="1066349" y="2438400"/>
                  </a:lnTo>
                  <a:lnTo>
                    <a:pt x="1069549" y="2438400"/>
                  </a:lnTo>
                  <a:lnTo>
                    <a:pt x="1076648" y="2425700"/>
                  </a:lnTo>
                  <a:lnTo>
                    <a:pt x="1076648" y="2247900"/>
                  </a:lnTo>
                  <a:close/>
                </a:path>
                <a:path w="1076960" h="6007100">
                  <a:moveTo>
                    <a:pt x="722653" y="1676400"/>
                  </a:moveTo>
                  <a:lnTo>
                    <a:pt x="523182" y="1676400"/>
                  </a:lnTo>
                  <a:lnTo>
                    <a:pt x="543362" y="1727200"/>
                  </a:lnTo>
                  <a:lnTo>
                    <a:pt x="554459" y="1752600"/>
                  </a:lnTo>
                  <a:lnTo>
                    <a:pt x="560408" y="1778000"/>
                  </a:lnTo>
                  <a:lnTo>
                    <a:pt x="565143" y="1790700"/>
                  </a:lnTo>
                  <a:lnTo>
                    <a:pt x="574670" y="1841500"/>
                  </a:lnTo>
                  <a:lnTo>
                    <a:pt x="579310" y="1892300"/>
                  </a:lnTo>
                  <a:lnTo>
                    <a:pt x="577330" y="1943100"/>
                  </a:lnTo>
                  <a:lnTo>
                    <a:pt x="566997" y="1993900"/>
                  </a:lnTo>
                  <a:lnTo>
                    <a:pt x="544910" y="2044700"/>
                  </a:lnTo>
                  <a:lnTo>
                    <a:pt x="514661" y="2095500"/>
                  </a:lnTo>
                  <a:lnTo>
                    <a:pt x="483819" y="2133600"/>
                  </a:lnTo>
                  <a:lnTo>
                    <a:pt x="450073" y="2171700"/>
                  </a:lnTo>
                  <a:lnTo>
                    <a:pt x="413945" y="2197100"/>
                  </a:lnTo>
                  <a:lnTo>
                    <a:pt x="375952" y="2235200"/>
                  </a:lnTo>
                  <a:lnTo>
                    <a:pt x="336615" y="2260600"/>
                  </a:lnTo>
                  <a:lnTo>
                    <a:pt x="296454" y="2286000"/>
                  </a:lnTo>
                  <a:lnTo>
                    <a:pt x="255987" y="2324100"/>
                  </a:lnTo>
                  <a:lnTo>
                    <a:pt x="371392" y="2324100"/>
                  </a:lnTo>
                  <a:lnTo>
                    <a:pt x="408438" y="2286000"/>
                  </a:lnTo>
                  <a:lnTo>
                    <a:pt x="451373" y="2260600"/>
                  </a:lnTo>
                  <a:lnTo>
                    <a:pt x="497246" y="2235200"/>
                  </a:lnTo>
                  <a:lnTo>
                    <a:pt x="543105" y="2197100"/>
                  </a:lnTo>
                  <a:lnTo>
                    <a:pt x="585997" y="2171700"/>
                  </a:lnTo>
                  <a:lnTo>
                    <a:pt x="825297" y="2171700"/>
                  </a:lnTo>
                  <a:lnTo>
                    <a:pt x="864990" y="2146300"/>
                  </a:lnTo>
                  <a:lnTo>
                    <a:pt x="903665" y="2120900"/>
                  </a:lnTo>
                  <a:lnTo>
                    <a:pt x="944924" y="2095500"/>
                  </a:lnTo>
                  <a:lnTo>
                    <a:pt x="988010" y="2070100"/>
                  </a:lnTo>
                  <a:lnTo>
                    <a:pt x="733240" y="2070100"/>
                  </a:lnTo>
                  <a:lnTo>
                    <a:pt x="714145" y="2032000"/>
                  </a:lnTo>
                  <a:lnTo>
                    <a:pt x="697456" y="1981200"/>
                  </a:lnTo>
                  <a:lnTo>
                    <a:pt x="684083" y="1943100"/>
                  </a:lnTo>
                  <a:lnTo>
                    <a:pt x="674935" y="1892300"/>
                  </a:lnTo>
                  <a:lnTo>
                    <a:pt x="670921" y="1854200"/>
                  </a:lnTo>
                  <a:lnTo>
                    <a:pt x="673191" y="1803400"/>
                  </a:lnTo>
                  <a:lnTo>
                    <a:pt x="682435" y="1752600"/>
                  </a:lnTo>
                  <a:lnTo>
                    <a:pt x="698855" y="1714500"/>
                  </a:lnTo>
                  <a:lnTo>
                    <a:pt x="722653" y="1676400"/>
                  </a:lnTo>
                  <a:close/>
                </a:path>
                <a:path w="1076960" h="6007100">
                  <a:moveTo>
                    <a:pt x="494531" y="1549400"/>
                  </a:moveTo>
                  <a:lnTo>
                    <a:pt x="384397" y="1549400"/>
                  </a:lnTo>
                  <a:lnTo>
                    <a:pt x="347549" y="1689100"/>
                  </a:lnTo>
                  <a:lnTo>
                    <a:pt x="321737" y="1778000"/>
                  </a:lnTo>
                  <a:lnTo>
                    <a:pt x="294784" y="1828800"/>
                  </a:lnTo>
                  <a:lnTo>
                    <a:pt x="254514" y="1866900"/>
                  </a:lnTo>
                  <a:lnTo>
                    <a:pt x="217776" y="1905000"/>
                  </a:lnTo>
                  <a:lnTo>
                    <a:pt x="178142" y="1930400"/>
                  </a:lnTo>
                  <a:lnTo>
                    <a:pt x="136096" y="1955800"/>
                  </a:lnTo>
                  <a:lnTo>
                    <a:pt x="92121" y="1981200"/>
                  </a:lnTo>
                  <a:lnTo>
                    <a:pt x="46702" y="2006600"/>
                  </a:lnTo>
                  <a:lnTo>
                    <a:pt x="323" y="2032000"/>
                  </a:lnTo>
                  <a:lnTo>
                    <a:pt x="323" y="2146300"/>
                  </a:lnTo>
                  <a:lnTo>
                    <a:pt x="32765" y="2133600"/>
                  </a:lnTo>
                  <a:lnTo>
                    <a:pt x="66778" y="2108200"/>
                  </a:lnTo>
                  <a:lnTo>
                    <a:pt x="102145" y="2082800"/>
                  </a:lnTo>
                  <a:lnTo>
                    <a:pt x="138652" y="2070100"/>
                  </a:lnTo>
                  <a:lnTo>
                    <a:pt x="252517" y="2070100"/>
                  </a:lnTo>
                  <a:lnTo>
                    <a:pt x="292501" y="1981200"/>
                  </a:lnTo>
                  <a:lnTo>
                    <a:pt x="320846" y="1943100"/>
                  </a:lnTo>
                  <a:lnTo>
                    <a:pt x="349533" y="1905000"/>
                  </a:lnTo>
                  <a:lnTo>
                    <a:pt x="380304" y="1879600"/>
                  </a:lnTo>
                  <a:lnTo>
                    <a:pt x="411689" y="1841500"/>
                  </a:lnTo>
                  <a:lnTo>
                    <a:pt x="442220" y="1816100"/>
                  </a:lnTo>
                  <a:lnTo>
                    <a:pt x="456968" y="1790700"/>
                  </a:lnTo>
                  <a:lnTo>
                    <a:pt x="470892" y="1778000"/>
                  </a:lnTo>
                  <a:lnTo>
                    <a:pt x="483713" y="1765300"/>
                  </a:lnTo>
                  <a:lnTo>
                    <a:pt x="495153" y="1739900"/>
                  </a:lnTo>
                  <a:lnTo>
                    <a:pt x="504125" y="1727200"/>
                  </a:lnTo>
                  <a:lnTo>
                    <a:pt x="513249" y="1701800"/>
                  </a:lnTo>
                  <a:lnTo>
                    <a:pt x="520333" y="1689100"/>
                  </a:lnTo>
                  <a:lnTo>
                    <a:pt x="523182" y="1676400"/>
                  </a:lnTo>
                  <a:lnTo>
                    <a:pt x="722653" y="1676400"/>
                  </a:lnTo>
                  <a:lnTo>
                    <a:pt x="754030" y="1638300"/>
                  </a:lnTo>
                  <a:lnTo>
                    <a:pt x="792914" y="1612900"/>
                  </a:lnTo>
                  <a:lnTo>
                    <a:pt x="833098" y="1587500"/>
                  </a:lnTo>
                  <a:lnTo>
                    <a:pt x="860129" y="1562100"/>
                  </a:lnTo>
                  <a:lnTo>
                    <a:pt x="536070" y="1562100"/>
                  </a:lnTo>
                  <a:lnTo>
                    <a:pt x="494531" y="1549400"/>
                  </a:lnTo>
                  <a:close/>
                </a:path>
                <a:path w="1076960" h="6007100">
                  <a:moveTo>
                    <a:pt x="1076648" y="1460500"/>
                  </a:moveTo>
                  <a:lnTo>
                    <a:pt x="988117" y="1460500"/>
                  </a:lnTo>
                  <a:lnTo>
                    <a:pt x="991694" y="1511300"/>
                  </a:lnTo>
                  <a:lnTo>
                    <a:pt x="995491" y="1562100"/>
                  </a:lnTo>
                  <a:lnTo>
                    <a:pt x="997831" y="1612900"/>
                  </a:lnTo>
                  <a:lnTo>
                    <a:pt x="997037" y="1663700"/>
                  </a:lnTo>
                  <a:lnTo>
                    <a:pt x="991432" y="1701800"/>
                  </a:lnTo>
                  <a:lnTo>
                    <a:pt x="979341" y="1752600"/>
                  </a:lnTo>
                  <a:lnTo>
                    <a:pt x="963137" y="1790700"/>
                  </a:lnTo>
                  <a:lnTo>
                    <a:pt x="953314" y="1816100"/>
                  </a:lnTo>
                  <a:lnTo>
                    <a:pt x="942676" y="1841500"/>
                  </a:lnTo>
                  <a:lnTo>
                    <a:pt x="915045" y="1879600"/>
                  </a:lnTo>
                  <a:lnTo>
                    <a:pt x="884266" y="1917700"/>
                  </a:lnTo>
                  <a:lnTo>
                    <a:pt x="850517" y="1968500"/>
                  </a:lnTo>
                  <a:lnTo>
                    <a:pt x="813977" y="2006600"/>
                  </a:lnTo>
                  <a:lnTo>
                    <a:pt x="774825" y="2032000"/>
                  </a:lnTo>
                  <a:lnTo>
                    <a:pt x="733240" y="2070100"/>
                  </a:lnTo>
                  <a:lnTo>
                    <a:pt x="988010" y="2070100"/>
                  </a:lnTo>
                  <a:lnTo>
                    <a:pt x="1032170" y="2044700"/>
                  </a:lnTo>
                  <a:lnTo>
                    <a:pt x="1076648" y="2032000"/>
                  </a:lnTo>
                  <a:lnTo>
                    <a:pt x="1076648" y="1930400"/>
                  </a:lnTo>
                  <a:lnTo>
                    <a:pt x="1029315" y="1930400"/>
                  </a:lnTo>
                  <a:lnTo>
                    <a:pt x="1036667" y="1892300"/>
                  </a:lnTo>
                  <a:lnTo>
                    <a:pt x="1044243" y="1841500"/>
                  </a:lnTo>
                  <a:lnTo>
                    <a:pt x="1052682" y="1790700"/>
                  </a:lnTo>
                  <a:lnTo>
                    <a:pt x="1062623" y="1752600"/>
                  </a:lnTo>
                  <a:lnTo>
                    <a:pt x="1074705" y="1701800"/>
                  </a:lnTo>
                  <a:lnTo>
                    <a:pt x="1076648" y="1701800"/>
                  </a:lnTo>
                  <a:lnTo>
                    <a:pt x="1076648" y="1460500"/>
                  </a:lnTo>
                  <a:close/>
                </a:path>
                <a:path w="1076960" h="6007100">
                  <a:moveTo>
                    <a:pt x="1076648" y="1917700"/>
                  </a:moveTo>
                  <a:lnTo>
                    <a:pt x="1064868" y="1917700"/>
                  </a:lnTo>
                  <a:lnTo>
                    <a:pt x="1053053" y="1930400"/>
                  </a:lnTo>
                  <a:lnTo>
                    <a:pt x="1076648" y="1930400"/>
                  </a:lnTo>
                  <a:lnTo>
                    <a:pt x="1076648" y="1917700"/>
                  </a:lnTo>
                  <a:close/>
                </a:path>
                <a:path w="1076960" h="6007100">
                  <a:moveTo>
                    <a:pt x="323" y="1413443"/>
                  </a:moveTo>
                  <a:lnTo>
                    <a:pt x="323" y="1879600"/>
                  </a:lnTo>
                  <a:lnTo>
                    <a:pt x="3944" y="1866900"/>
                  </a:lnTo>
                  <a:lnTo>
                    <a:pt x="7645" y="1854200"/>
                  </a:lnTo>
                  <a:lnTo>
                    <a:pt x="11460" y="1854200"/>
                  </a:lnTo>
                  <a:lnTo>
                    <a:pt x="15424" y="1841500"/>
                  </a:lnTo>
                  <a:lnTo>
                    <a:pt x="37934" y="1790700"/>
                  </a:lnTo>
                  <a:lnTo>
                    <a:pt x="63730" y="1752600"/>
                  </a:lnTo>
                  <a:lnTo>
                    <a:pt x="93000" y="1714500"/>
                  </a:lnTo>
                  <a:lnTo>
                    <a:pt x="125937" y="1676400"/>
                  </a:lnTo>
                  <a:lnTo>
                    <a:pt x="162731" y="1638300"/>
                  </a:lnTo>
                  <a:lnTo>
                    <a:pt x="187401" y="1625600"/>
                  </a:lnTo>
                  <a:lnTo>
                    <a:pt x="200563" y="1612900"/>
                  </a:lnTo>
                  <a:lnTo>
                    <a:pt x="26650" y="1612900"/>
                  </a:lnTo>
                  <a:lnTo>
                    <a:pt x="6591" y="1485900"/>
                  </a:lnTo>
                  <a:lnTo>
                    <a:pt x="323" y="1413443"/>
                  </a:lnTo>
                  <a:close/>
                </a:path>
                <a:path w="1076960" h="6007100">
                  <a:moveTo>
                    <a:pt x="436908" y="1003300"/>
                  </a:moveTo>
                  <a:lnTo>
                    <a:pt x="271240" y="1003300"/>
                  </a:lnTo>
                  <a:lnTo>
                    <a:pt x="282921" y="1041400"/>
                  </a:lnTo>
                  <a:lnTo>
                    <a:pt x="290345" y="1066800"/>
                  </a:lnTo>
                  <a:lnTo>
                    <a:pt x="296691" y="1092200"/>
                  </a:lnTo>
                  <a:lnTo>
                    <a:pt x="305136" y="1117600"/>
                  </a:lnTo>
                  <a:lnTo>
                    <a:pt x="317191" y="1155700"/>
                  </a:lnTo>
                  <a:lnTo>
                    <a:pt x="322018" y="1206500"/>
                  </a:lnTo>
                  <a:lnTo>
                    <a:pt x="319850" y="1257300"/>
                  </a:lnTo>
                  <a:lnTo>
                    <a:pt x="310921" y="1295400"/>
                  </a:lnTo>
                  <a:lnTo>
                    <a:pt x="295465" y="1346200"/>
                  </a:lnTo>
                  <a:lnTo>
                    <a:pt x="273715" y="1384300"/>
                  </a:lnTo>
                  <a:lnTo>
                    <a:pt x="245903" y="1435100"/>
                  </a:lnTo>
                  <a:lnTo>
                    <a:pt x="212265" y="1473200"/>
                  </a:lnTo>
                  <a:lnTo>
                    <a:pt x="173033" y="1511300"/>
                  </a:lnTo>
                  <a:lnTo>
                    <a:pt x="128441" y="1536700"/>
                  </a:lnTo>
                  <a:lnTo>
                    <a:pt x="96731" y="1562100"/>
                  </a:lnTo>
                  <a:lnTo>
                    <a:pt x="63496" y="1587500"/>
                  </a:lnTo>
                  <a:lnTo>
                    <a:pt x="37287" y="1612900"/>
                  </a:lnTo>
                  <a:lnTo>
                    <a:pt x="200563" y="1612900"/>
                  </a:lnTo>
                  <a:lnTo>
                    <a:pt x="213725" y="1600200"/>
                  </a:lnTo>
                  <a:lnTo>
                    <a:pt x="241491" y="1587500"/>
                  </a:lnTo>
                  <a:lnTo>
                    <a:pt x="270490" y="1574800"/>
                  </a:lnTo>
                  <a:lnTo>
                    <a:pt x="293935" y="1574800"/>
                  </a:lnTo>
                  <a:lnTo>
                    <a:pt x="332463" y="1562100"/>
                  </a:lnTo>
                  <a:lnTo>
                    <a:pt x="368481" y="1549400"/>
                  </a:lnTo>
                  <a:lnTo>
                    <a:pt x="489629" y="1549400"/>
                  </a:lnTo>
                  <a:lnTo>
                    <a:pt x="506299" y="1511300"/>
                  </a:lnTo>
                  <a:lnTo>
                    <a:pt x="524044" y="1485900"/>
                  </a:lnTo>
                  <a:lnTo>
                    <a:pt x="542845" y="1447800"/>
                  </a:lnTo>
                  <a:lnTo>
                    <a:pt x="562679" y="1422400"/>
                  </a:lnTo>
                  <a:lnTo>
                    <a:pt x="591418" y="1371600"/>
                  </a:lnTo>
                  <a:lnTo>
                    <a:pt x="395001" y="1371600"/>
                  </a:lnTo>
                  <a:lnTo>
                    <a:pt x="391308" y="1320800"/>
                  </a:lnTo>
                  <a:lnTo>
                    <a:pt x="387351" y="1270000"/>
                  </a:lnTo>
                  <a:lnTo>
                    <a:pt x="384720" y="1219200"/>
                  </a:lnTo>
                  <a:lnTo>
                    <a:pt x="385005" y="1181100"/>
                  </a:lnTo>
                  <a:lnTo>
                    <a:pt x="389796" y="1130300"/>
                  </a:lnTo>
                  <a:lnTo>
                    <a:pt x="400684" y="1079500"/>
                  </a:lnTo>
                  <a:lnTo>
                    <a:pt x="419258" y="1041400"/>
                  </a:lnTo>
                  <a:lnTo>
                    <a:pt x="436908" y="1003300"/>
                  </a:lnTo>
                  <a:close/>
                </a:path>
                <a:path w="1076960" h="6007100">
                  <a:moveTo>
                    <a:pt x="1076648" y="812800"/>
                  </a:moveTo>
                  <a:lnTo>
                    <a:pt x="1044424" y="863600"/>
                  </a:lnTo>
                  <a:lnTo>
                    <a:pt x="1005693" y="914400"/>
                  </a:lnTo>
                  <a:lnTo>
                    <a:pt x="976634" y="939800"/>
                  </a:lnTo>
                  <a:lnTo>
                    <a:pt x="944733" y="965200"/>
                  </a:lnTo>
                  <a:lnTo>
                    <a:pt x="879582" y="1016000"/>
                  </a:lnTo>
                  <a:lnTo>
                    <a:pt x="855079" y="1028700"/>
                  </a:lnTo>
                  <a:lnTo>
                    <a:pt x="815697" y="1066800"/>
                  </a:lnTo>
                  <a:lnTo>
                    <a:pt x="762984" y="1104900"/>
                  </a:lnTo>
                  <a:lnTo>
                    <a:pt x="956151" y="1104900"/>
                  </a:lnTo>
                  <a:lnTo>
                    <a:pt x="955851" y="1155700"/>
                  </a:lnTo>
                  <a:lnTo>
                    <a:pt x="952528" y="1206500"/>
                  </a:lnTo>
                  <a:lnTo>
                    <a:pt x="945682" y="1257300"/>
                  </a:lnTo>
                  <a:lnTo>
                    <a:pt x="934809" y="1308100"/>
                  </a:lnTo>
                  <a:lnTo>
                    <a:pt x="919410" y="1358900"/>
                  </a:lnTo>
                  <a:lnTo>
                    <a:pt x="899572" y="1397000"/>
                  </a:lnTo>
                  <a:lnTo>
                    <a:pt x="873650" y="1435100"/>
                  </a:lnTo>
                  <a:lnTo>
                    <a:pt x="842487" y="1460500"/>
                  </a:lnTo>
                  <a:lnTo>
                    <a:pt x="806929" y="1498600"/>
                  </a:lnTo>
                  <a:lnTo>
                    <a:pt x="767822" y="1511300"/>
                  </a:lnTo>
                  <a:lnTo>
                    <a:pt x="741740" y="1524000"/>
                  </a:lnTo>
                  <a:lnTo>
                    <a:pt x="687718" y="1549400"/>
                  </a:lnTo>
                  <a:lnTo>
                    <a:pt x="659999" y="1549400"/>
                  </a:lnTo>
                  <a:lnTo>
                    <a:pt x="618632" y="1562100"/>
                  </a:lnTo>
                  <a:lnTo>
                    <a:pt x="860129" y="1562100"/>
                  </a:lnTo>
                  <a:lnTo>
                    <a:pt x="873645" y="1549400"/>
                  </a:lnTo>
                  <a:lnTo>
                    <a:pt x="913621" y="1524000"/>
                  </a:lnTo>
                  <a:lnTo>
                    <a:pt x="952090" y="1498600"/>
                  </a:lnTo>
                  <a:lnTo>
                    <a:pt x="988117" y="1460500"/>
                  </a:lnTo>
                  <a:lnTo>
                    <a:pt x="1076648" y="1460500"/>
                  </a:lnTo>
                  <a:lnTo>
                    <a:pt x="1076648" y="1397000"/>
                  </a:lnTo>
                  <a:lnTo>
                    <a:pt x="1073067" y="1371600"/>
                  </a:lnTo>
                  <a:lnTo>
                    <a:pt x="1069098" y="1346200"/>
                  </a:lnTo>
                  <a:lnTo>
                    <a:pt x="1064500" y="1320800"/>
                  </a:lnTo>
                  <a:lnTo>
                    <a:pt x="1059033" y="1295400"/>
                  </a:lnTo>
                  <a:lnTo>
                    <a:pt x="1049056" y="1244600"/>
                  </a:lnTo>
                  <a:lnTo>
                    <a:pt x="1042495" y="1193800"/>
                  </a:lnTo>
                  <a:lnTo>
                    <a:pt x="1041635" y="1155700"/>
                  </a:lnTo>
                  <a:lnTo>
                    <a:pt x="1048759" y="1104900"/>
                  </a:lnTo>
                  <a:lnTo>
                    <a:pt x="1054019" y="1079500"/>
                  </a:lnTo>
                  <a:lnTo>
                    <a:pt x="1060537" y="1066800"/>
                  </a:lnTo>
                  <a:lnTo>
                    <a:pt x="1068138" y="1054100"/>
                  </a:lnTo>
                  <a:lnTo>
                    <a:pt x="1076648" y="1041400"/>
                  </a:lnTo>
                  <a:lnTo>
                    <a:pt x="1076648" y="812800"/>
                  </a:lnTo>
                  <a:close/>
                </a:path>
                <a:path w="1076960" h="6007100">
                  <a:moveTo>
                    <a:pt x="323" y="1406746"/>
                  </a:moveTo>
                  <a:lnTo>
                    <a:pt x="0" y="1409700"/>
                  </a:lnTo>
                  <a:lnTo>
                    <a:pt x="323" y="1413443"/>
                  </a:lnTo>
                  <a:lnTo>
                    <a:pt x="323" y="1406746"/>
                  </a:lnTo>
                  <a:close/>
                </a:path>
                <a:path w="1076960" h="6007100">
                  <a:moveTo>
                    <a:pt x="136645" y="1117600"/>
                  </a:moveTo>
                  <a:lnTo>
                    <a:pt x="41763" y="1117600"/>
                  </a:lnTo>
                  <a:lnTo>
                    <a:pt x="323" y="1193800"/>
                  </a:lnTo>
                  <a:lnTo>
                    <a:pt x="323" y="1406746"/>
                  </a:lnTo>
                  <a:lnTo>
                    <a:pt x="6962" y="1346200"/>
                  </a:lnTo>
                  <a:lnTo>
                    <a:pt x="27565" y="1282700"/>
                  </a:lnTo>
                  <a:lnTo>
                    <a:pt x="46405" y="1244600"/>
                  </a:lnTo>
                  <a:lnTo>
                    <a:pt x="70894" y="1193800"/>
                  </a:lnTo>
                  <a:lnTo>
                    <a:pt x="100988" y="1155700"/>
                  </a:lnTo>
                  <a:lnTo>
                    <a:pt x="136645" y="1117600"/>
                  </a:lnTo>
                  <a:close/>
                </a:path>
                <a:path w="1076960" h="6007100">
                  <a:moveTo>
                    <a:pt x="833438" y="736600"/>
                  </a:moveTo>
                  <a:lnTo>
                    <a:pt x="650805" y="736600"/>
                  </a:lnTo>
                  <a:lnTo>
                    <a:pt x="669937" y="774700"/>
                  </a:lnTo>
                  <a:lnTo>
                    <a:pt x="684902" y="825500"/>
                  </a:lnTo>
                  <a:lnTo>
                    <a:pt x="695505" y="876300"/>
                  </a:lnTo>
                  <a:lnTo>
                    <a:pt x="701549" y="927100"/>
                  </a:lnTo>
                  <a:lnTo>
                    <a:pt x="702838" y="977900"/>
                  </a:lnTo>
                  <a:lnTo>
                    <a:pt x="699177" y="1016000"/>
                  </a:lnTo>
                  <a:lnTo>
                    <a:pt x="690368" y="1066800"/>
                  </a:lnTo>
                  <a:lnTo>
                    <a:pt x="676217" y="1117600"/>
                  </a:lnTo>
                  <a:lnTo>
                    <a:pt x="656473" y="1155700"/>
                  </a:lnTo>
                  <a:lnTo>
                    <a:pt x="631358" y="1206500"/>
                  </a:lnTo>
                  <a:lnTo>
                    <a:pt x="601356" y="1244600"/>
                  </a:lnTo>
                  <a:lnTo>
                    <a:pt x="566951" y="1282700"/>
                  </a:lnTo>
                  <a:lnTo>
                    <a:pt x="528629" y="1308100"/>
                  </a:lnTo>
                  <a:lnTo>
                    <a:pt x="486874" y="1333500"/>
                  </a:lnTo>
                  <a:lnTo>
                    <a:pt x="442170" y="1358900"/>
                  </a:lnTo>
                  <a:lnTo>
                    <a:pt x="395001" y="1371600"/>
                  </a:lnTo>
                  <a:lnTo>
                    <a:pt x="591418" y="1371600"/>
                  </a:lnTo>
                  <a:lnTo>
                    <a:pt x="623233" y="1333500"/>
                  </a:lnTo>
                  <a:lnTo>
                    <a:pt x="657934" y="1295400"/>
                  </a:lnTo>
                  <a:lnTo>
                    <a:pt x="695331" y="1270000"/>
                  </a:lnTo>
                  <a:lnTo>
                    <a:pt x="717491" y="1244600"/>
                  </a:lnTo>
                  <a:lnTo>
                    <a:pt x="740403" y="1231900"/>
                  </a:lnTo>
                  <a:lnTo>
                    <a:pt x="764039" y="1219200"/>
                  </a:lnTo>
                  <a:lnTo>
                    <a:pt x="788371" y="1193800"/>
                  </a:lnTo>
                  <a:lnTo>
                    <a:pt x="807118" y="1193800"/>
                  </a:lnTo>
                  <a:lnTo>
                    <a:pt x="863923" y="1155700"/>
                  </a:lnTo>
                  <a:lnTo>
                    <a:pt x="934254" y="1117600"/>
                  </a:lnTo>
                  <a:lnTo>
                    <a:pt x="956151" y="1104900"/>
                  </a:lnTo>
                  <a:lnTo>
                    <a:pt x="762984" y="1104900"/>
                  </a:lnTo>
                  <a:lnTo>
                    <a:pt x="760431" y="977900"/>
                  </a:lnTo>
                  <a:lnTo>
                    <a:pt x="764235" y="901700"/>
                  </a:lnTo>
                  <a:lnTo>
                    <a:pt x="778582" y="850900"/>
                  </a:lnTo>
                  <a:lnTo>
                    <a:pt x="807662" y="787400"/>
                  </a:lnTo>
                  <a:lnTo>
                    <a:pt x="833438" y="736600"/>
                  </a:lnTo>
                  <a:close/>
                </a:path>
                <a:path w="1076960" h="6007100">
                  <a:moveTo>
                    <a:pt x="449975" y="546100"/>
                  </a:moveTo>
                  <a:lnTo>
                    <a:pt x="289871" y="546100"/>
                  </a:lnTo>
                  <a:lnTo>
                    <a:pt x="285540" y="660400"/>
                  </a:lnTo>
                  <a:lnTo>
                    <a:pt x="278704" y="736600"/>
                  </a:lnTo>
                  <a:lnTo>
                    <a:pt x="264510" y="774700"/>
                  </a:lnTo>
                  <a:lnTo>
                    <a:pt x="238105" y="825500"/>
                  </a:lnTo>
                  <a:lnTo>
                    <a:pt x="210119" y="863600"/>
                  </a:lnTo>
                  <a:lnTo>
                    <a:pt x="175301" y="901700"/>
                  </a:lnTo>
                  <a:lnTo>
                    <a:pt x="135283" y="939800"/>
                  </a:lnTo>
                  <a:lnTo>
                    <a:pt x="91694" y="965200"/>
                  </a:lnTo>
                  <a:lnTo>
                    <a:pt x="46164" y="977900"/>
                  </a:lnTo>
                  <a:lnTo>
                    <a:pt x="323" y="1003300"/>
                  </a:lnTo>
                  <a:lnTo>
                    <a:pt x="323" y="1130300"/>
                  </a:lnTo>
                  <a:lnTo>
                    <a:pt x="21153" y="1130300"/>
                  </a:lnTo>
                  <a:lnTo>
                    <a:pt x="31490" y="1117600"/>
                  </a:lnTo>
                  <a:lnTo>
                    <a:pt x="136645" y="1117600"/>
                  </a:lnTo>
                  <a:lnTo>
                    <a:pt x="156888" y="1092200"/>
                  </a:lnTo>
                  <a:lnTo>
                    <a:pt x="178428" y="1079500"/>
                  </a:lnTo>
                  <a:lnTo>
                    <a:pt x="201092" y="1054100"/>
                  </a:lnTo>
                  <a:lnTo>
                    <a:pt x="224707" y="1041400"/>
                  </a:lnTo>
                  <a:lnTo>
                    <a:pt x="240218" y="1028700"/>
                  </a:lnTo>
                  <a:lnTo>
                    <a:pt x="255298" y="1016000"/>
                  </a:lnTo>
                  <a:lnTo>
                    <a:pt x="266716" y="1003300"/>
                  </a:lnTo>
                  <a:lnTo>
                    <a:pt x="436908" y="1003300"/>
                  </a:lnTo>
                  <a:lnTo>
                    <a:pt x="442791" y="990600"/>
                  </a:lnTo>
                  <a:lnTo>
                    <a:pt x="470234" y="952500"/>
                  </a:lnTo>
                  <a:lnTo>
                    <a:pt x="500405" y="914400"/>
                  </a:lnTo>
                  <a:lnTo>
                    <a:pt x="299142" y="914400"/>
                  </a:lnTo>
                  <a:lnTo>
                    <a:pt x="311370" y="838200"/>
                  </a:lnTo>
                  <a:lnTo>
                    <a:pt x="318196" y="800100"/>
                  </a:lnTo>
                  <a:lnTo>
                    <a:pt x="322096" y="787400"/>
                  </a:lnTo>
                  <a:lnTo>
                    <a:pt x="325545" y="774700"/>
                  </a:lnTo>
                  <a:lnTo>
                    <a:pt x="342637" y="711200"/>
                  </a:lnTo>
                  <a:lnTo>
                    <a:pt x="366014" y="660400"/>
                  </a:lnTo>
                  <a:lnTo>
                    <a:pt x="394743" y="622300"/>
                  </a:lnTo>
                  <a:lnTo>
                    <a:pt x="427894" y="571500"/>
                  </a:lnTo>
                  <a:lnTo>
                    <a:pt x="449975" y="546100"/>
                  </a:lnTo>
                  <a:close/>
                </a:path>
                <a:path w="1076960" h="6007100">
                  <a:moveTo>
                    <a:pt x="849988" y="355600"/>
                  </a:moveTo>
                  <a:lnTo>
                    <a:pt x="693159" y="355600"/>
                  </a:lnTo>
                  <a:lnTo>
                    <a:pt x="692538" y="406400"/>
                  </a:lnTo>
                  <a:lnTo>
                    <a:pt x="688869" y="457200"/>
                  </a:lnTo>
                  <a:lnTo>
                    <a:pt x="681752" y="495300"/>
                  </a:lnTo>
                  <a:lnTo>
                    <a:pt x="670789" y="546100"/>
                  </a:lnTo>
                  <a:lnTo>
                    <a:pt x="655580" y="584200"/>
                  </a:lnTo>
                  <a:lnTo>
                    <a:pt x="632367" y="635000"/>
                  </a:lnTo>
                  <a:lnTo>
                    <a:pt x="604196" y="673100"/>
                  </a:lnTo>
                  <a:lnTo>
                    <a:pt x="571825" y="723900"/>
                  </a:lnTo>
                  <a:lnTo>
                    <a:pt x="536010" y="762000"/>
                  </a:lnTo>
                  <a:lnTo>
                    <a:pt x="497508" y="787400"/>
                  </a:lnTo>
                  <a:lnTo>
                    <a:pt x="457077" y="825500"/>
                  </a:lnTo>
                  <a:lnTo>
                    <a:pt x="415474" y="863600"/>
                  </a:lnTo>
                  <a:lnTo>
                    <a:pt x="388531" y="876300"/>
                  </a:lnTo>
                  <a:lnTo>
                    <a:pt x="349516" y="889000"/>
                  </a:lnTo>
                  <a:lnTo>
                    <a:pt x="314397" y="914400"/>
                  </a:lnTo>
                  <a:lnTo>
                    <a:pt x="500405" y="914400"/>
                  </a:lnTo>
                  <a:lnTo>
                    <a:pt x="532122" y="889000"/>
                  </a:lnTo>
                  <a:lnTo>
                    <a:pt x="564202" y="850900"/>
                  </a:lnTo>
                  <a:lnTo>
                    <a:pt x="595464" y="812800"/>
                  </a:lnTo>
                  <a:lnTo>
                    <a:pt x="624726" y="774700"/>
                  </a:lnTo>
                  <a:lnTo>
                    <a:pt x="650805" y="736600"/>
                  </a:lnTo>
                  <a:lnTo>
                    <a:pt x="833438" y="736600"/>
                  </a:lnTo>
                  <a:lnTo>
                    <a:pt x="863913" y="698500"/>
                  </a:lnTo>
                  <a:lnTo>
                    <a:pt x="898550" y="660400"/>
                  </a:lnTo>
                  <a:lnTo>
                    <a:pt x="924060" y="635000"/>
                  </a:lnTo>
                  <a:lnTo>
                    <a:pt x="756342" y="635000"/>
                  </a:lnTo>
                  <a:lnTo>
                    <a:pt x="769181" y="584200"/>
                  </a:lnTo>
                  <a:lnTo>
                    <a:pt x="782219" y="546100"/>
                  </a:lnTo>
                  <a:lnTo>
                    <a:pt x="796167" y="495300"/>
                  </a:lnTo>
                  <a:lnTo>
                    <a:pt x="811734" y="444500"/>
                  </a:lnTo>
                  <a:lnTo>
                    <a:pt x="829633" y="393700"/>
                  </a:lnTo>
                  <a:lnTo>
                    <a:pt x="842719" y="368300"/>
                  </a:lnTo>
                  <a:lnTo>
                    <a:pt x="849988" y="355600"/>
                  </a:lnTo>
                  <a:close/>
                </a:path>
                <a:path w="1076960" h="6007100">
                  <a:moveTo>
                    <a:pt x="309759" y="12700"/>
                  </a:moveTo>
                  <a:lnTo>
                    <a:pt x="177717" y="12700"/>
                  </a:lnTo>
                  <a:lnTo>
                    <a:pt x="167097" y="38100"/>
                  </a:lnTo>
                  <a:lnTo>
                    <a:pt x="153889" y="63500"/>
                  </a:lnTo>
                  <a:lnTo>
                    <a:pt x="138408" y="88900"/>
                  </a:lnTo>
                  <a:lnTo>
                    <a:pt x="120973" y="114300"/>
                  </a:lnTo>
                  <a:lnTo>
                    <a:pt x="96212" y="139700"/>
                  </a:lnTo>
                  <a:lnTo>
                    <a:pt x="66844" y="177800"/>
                  </a:lnTo>
                  <a:lnTo>
                    <a:pt x="34379" y="203200"/>
                  </a:lnTo>
                  <a:lnTo>
                    <a:pt x="323" y="228600"/>
                  </a:lnTo>
                  <a:lnTo>
                    <a:pt x="323" y="342900"/>
                  </a:lnTo>
                  <a:lnTo>
                    <a:pt x="6102" y="342900"/>
                  </a:lnTo>
                  <a:lnTo>
                    <a:pt x="5873" y="355600"/>
                  </a:lnTo>
                  <a:lnTo>
                    <a:pt x="3116" y="381000"/>
                  </a:lnTo>
                  <a:lnTo>
                    <a:pt x="1746" y="393700"/>
                  </a:lnTo>
                  <a:lnTo>
                    <a:pt x="323" y="419100"/>
                  </a:lnTo>
                  <a:lnTo>
                    <a:pt x="323" y="711200"/>
                  </a:lnTo>
                  <a:lnTo>
                    <a:pt x="10712" y="698500"/>
                  </a:lnTo>
                  <a:lnTo>
                    <a:pt x="16148" y="698500"/>
                  </a:lnTo>
                  <a:lnTo>
                    <a:pt x="94600" y="647700"/>
                  </a:lnTo>
                  <a:lnTo>
                    <a:pt x="184727" y="596900"/>
                  </a:lnTo>
                  <a:lnTo>
                    <a:pt x="258996" y="558800"/>
                  </a:lnTo>
                  <a:lnTo>
                    <a:pt x="289871" y="546100"/>
                  </a:lnTo>
                  <a:lnTo>
                    <a:pt x="449975" y="546100"/>
                  </a:lnTo>
                  <a:lnTo>
                    <a:pt x="461015" y="533400"/>
                  </a:lnTo>
                  <a:lnTo>
                    <a:pt x="84918" y="533400"/>
                  </a:lnTo>
                  <a:lnTo>
                    <a:pt x="131705" y="419100"/>
                  </a:lnTo>
                  <a:lnTo>
                    <a:pt x="155821" y="368300"/>
                  </a:lnTo>
                  <a:lnTo>
                    <a:pt x="188842" y="317500"/>
                  </a:lnTo>
                  <a:lnTo>
                    <a:pt x="238944" y="279400"/>
                  </a:lnTo>
                  <a:lnTo>
                    <a:pt x="297618" y="254000"/>
                  </a:lnTo>
                  <a:lnTo>
                    <a:pt x="328618" y="241300"/>
                  </a:lnTo>
                  <a:lnTo>
                    <a:pt x="393033" y="241300"/>
                  </a:lnTo>
                  <a:lnTo>
                    <a:pt x="424948" y="228600"/>
                  </a:lnTo>
                  <a:lnTo>
                    <a:pt x="961242" y="228600"/>
                  </a:lnTo>
                  <a:lnTo>
                    <a:pt x="976521" y="215900"/>
                  </a:lnTo>
                  <a:lnTo>
                    <a:pt x="1008094" y="190500"/>
                  </a:lnTo>
                  <a:lnTo>
                    <a:pt x="227374" y="190500"/>
                  </a:lnTo>
                  <a:lnTo>
                    <a:pt x="248008" y="139700"/>
                  </a:lnTo>
                  <a:lnTo>
                    <a:pt x="269347" y="101600"/>
                  </a:lnTo>
                  <a:lnTo>
                    <a:pt x="290296" y="50800"/>
                  </a:lnTo>
                  <a:lnTo>
                    <a:pt x="309759" y="12700"/>
                  </a:lnTo>
                  <a:close/>
                </a:path>
                <a:path w="1076960" h="6007100">
                  <a:moveTo>
                    <a:pt x="1076648" y="457200"/>
                  </a:moveTo>
                  <a:lnTo>
                    <a:pt x="1069892" y="457200"/>
                  </a:lnTo>
                  <a:lnTo>
                    <a:pt x="1063020" y="469900"/>
                  </a:lnTo>
                  <a:lnTo>
                    <a:pt x="1048962" y="469900"/>
                  </a:lnTo>
                  <a:lnTo>
                    <a:pt x="1012552" y="495300"/>
                  </a:lnTo>
                  <a:lnTo>
                    <a:pt x="974577" y="520700"/>
                  </a:lnTo>
                  <a:lnTo>
                    <a:pt x="895915" y="571500"/>
                  </a:lnTo>
                  <a:lnTo>
                    <a:pt x="789451" y="609600"/>
                  </a:lnTo>
                  <a:lnTo>
                    <a:pt x="756342" y="635000"/>
                  </a:lnTo>
                  <a:lnTo>
                    <a:pt x="924060" y="635000"/>
                  </a:lnTo>
                  <a:lnTo>
                    <a:pt x="936815" y="622300"/>
                  </a:lnTo>
                  <a:lnTo>
                    <a:pt x="978173" y="596900"/>
                  </a:lnTo>
                  <a:lnTo>
                    <a:pt x="999467" y="584200"/>
                  </a:lnTo>
                  <a:lnTo>
                    <a:pt x="1023839" y="571500"/>
                  </a:lnTo>
                  <a:lnTo>
                    <a:pt x="1049996" y="571500"/>
                  </a:lnTo>
                  <a:lnTo>
                    <a:pt x="1076648" y="558800"/>
                  </a:lnTo>
                  <a:lnTo>
                    <a:pt x="1076648" y="457200"/>
                  </a:lnTo>
                  <a:close/>
                </a:path>
                <a:path w="1076960" h="6007100">
                  <a:moveTo>
                    <a:pt x="961242" y="228600"/>
                  </a:moveTo>
                  <a:lnTo>
                    <a:pt x="559352" y="228600"/>
                  </a:lnTo>
                  <a:lnTo>
                    <a:pt x="483740" y="330200"/>
                  </a:lnTo>
                  <a:lnTo>
                    <a:pt x="434900" y="381000"/>
                  </a:lnTo>
                  <a:lnTo>
                    <a:pt x="391558" y="419100"/>
                  </a:lnTo>
                  <a:lnTo>
                    <a:pt x="332441" y="457200"/>
                  </a:lnTo>
                  <a:lnTo>
                    <a:pt x="261206" y="482600"/>
                  </a:lnTo>
                  <a:lnTo>
                    <a:pt x="179738" y="508000"/>
                  </a:lnTo>
                  <a:lnTo>
                    <a:pt x="112740" y="520700"/>
                  </a:lnTo>
                  <a:lnTo>
                    <a:pt x="84918" y="533400"/>
                  </a:lnTo>
                  <a:lnTo>
                    <a:pt x="461015" y="533400"/>
                  </a:lnTo>
                  <a:lnTo>
                    <a:pt x="496403" y="508000"/>
                  </a:lnTo>
                  <a:lnTo>
                    <a:pt x="533653" y="469900"/>
                  </a:lnTo>
                  <a:lnTo>
                    <a:pt x="572359" y="444500"/>
                  </a:lnTo>
                  <a:lnTo>
                    <a:pt x="612116" y="419100"/>
                  </a:lnTo>
                  <a:lnTo>
                    <a:pt x="652518" y="381000"/>
                  </a:lnTo>
                  <a:lnTo>
                    <a:pt x="693159" y="355600"/>
                  </a:lnTo>
                  <a:lnTo>
                    <a:pt x="849988" y="355600"/>
                  </a:lnTo>
                  <a:lnTo>
                    <a:pt x="857257" y="342900"/>
                  </a:lnTo>
                  <a:lnTo>
                    <a:pt x="873437" y="317500"/>
                  </a:lnTo>
                  <a:lnTo>
                    <a:pt x="891444" y="292100"/>
                  </a:lnTo>
                  <a:lnTo>
                    <a:pt x="917309" y="266700"/>
                  </a:lnTo>
                  <a:lnTo>
                    <a:pt x="945964" y="241300"/>
                  </a:lnTo>
                  <a:lnTo>
                    <a:pt x="961242" y="228600"/>
                  </a:lnTo>
                  <a:close/>
                </a:path>
                <a:path w="1076960" h="6007100">
                  <a:moveTo>
                    <a:pt x="761841" y="12700"/>
                  </a:moveTo>
                  <a:lnTo>
                    <a:pt x="616477" y="12700"/>
                  </a:lnTo>
                  <a:lnTo>
                    <a:pt x="588158" y="50800"/>
                  </a:lnTo>
                  <a:lnTo>
                    <a:pt x="553321" y="88900"/>
                  </a:lnTo>
                  <a:lnTo>
                    <a:pt x="513333" y="114300"/>
                  </a:lnTo>
                  <a:lnTo>
                    <a:pt x="469563" y="139700"/>
                  </a:lnTo>
                  <a:lnTo>
                    <a:pt x="423447" y="152400"/>
                  </a:lnTo>
                  <a:lnTo>
                    <a:pt x="375585" y="177800"/>
                  </a:lnTo>
                  <a:lnTo>
                    <a:pt x="326564" y="177800"/>
                  </a:lnTo>
                  <a:lnTo>
                    <a:pt x="276965" y="190500"/>
                  </a:lnTo>
                  <a:lnTo>
                    <a:pt x="1025090" y="190500"/>
                  </a:lnTo>
                  <a:lnTo>
                    <a:pt x="1059373" y="165100"/>
                  </a:lnTo>
                  <a:lnTo>
                    <a:pt x="689735" y="165100"/>
                  </a:lnTo>
                  <a:lnTo>
                    <a:pt x="640276" y="152400"/>
                  </a:lnTo>
                  <a:lnTo>
                    <a:pt x="673928" y="127000"/>
                  </a:lnTo>
                  <a:lnTo>
                    <a:pt x="704511" y="88900"/>
                  </a:lnTo>
                  <a:lnTo>
                    <a:pt x="733368" y="50800"/>
                  </a:lnTo>
                  <a:lnTo>
                    <a:pt x="761841" y="12700"/>
                  </a:lnTo>
                  <a:close/>
                </a:path>
                <a:path w="1076960" h="6007100">
                  <a:moveTo>
                    <a:pt x="1076648" y="12700"/>
                  </a:moveTo>
                  <a:lnTo>
                    <a:pt x="1055412" y="38100"/>
                  </a:lnTo>
                  <a:lnTo>
                    <a:pt x="1031821" y="63500"/>
                  </a:lnTo>
                  <a:lnTo>
                    <a:pt x="1006072" y="88900"/>
                  </a:lnTo>
                  <a:lnTo>
                    <a:pt x="978363" y="101600"/>
                  </a:lnTo>
                  <a:lnTo>
                    <a:pt x="934549" y="127000"/>
                  </a:lnTo>
                  <a:lnTo>
                    <a:pt x="888133" y="152400"/>
                  </a:lnTo>
                  <a:lnTo>
                    <a:pt x="839778" y="165100"/>
                  </a:lnTo>
                  <a:lnTo>
                    <a:pt x="1059373" y="165100"/>
                  </a:lnTo>
                  <a:lnTo>
                    <a:pt x="1076648" y="152400"/>
                  </a:lnTo>
                  <a:lnTo>
                    <a:pt x="1076648" y="12700"/>
                  </a:lnTo>
                  <a:close/>
                </a:path>
                <a:path w="1076960" h="6007100">
                  <a:moveTo>
                    <a:pt x="1076648" y="0"/>
                  </a:moveTo>
                  <a:lnTo>
                    <a:pt x="323" y="0"/>
                  </a:lnTo>
                  <a:lnTo>
                    <a:pt x="323" y="12700"/>
                  </a:lnTo>
                  <a:lnTo>
                    <a:pt x="1076648" y="12700"/>
                  </a:lnTo>
                  <a:lnTo>
                    <a:pt x="1076648" y="0"/>
                  </a:lnTo>
                  <a:close/>
                </a:path>
              </a:pathLst>
            </a:custGeom>
            <a:solidFill>
              <a:srgbClr val="121617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45888" y="130712"/>
            <a:ext cx="2548255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0" dirty="0">
                <a:solidFill>
                  <a:srgbClr val="FFFFFF"/>
                </a:solidFill>
                <a:latin typeface="Akrobat Light"/>
                <a:cs typeface="Akrobat Light"/>
              </a:rPr>
              <a:t>ФАКТОРИ</a:t>
            </a:r>
            <a:endParaRPr sz="3500" dirty="0">
              <a:latin typeface="Akrobat Light"/>
              <a:cs typeface="Akrobat Ligh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61823" y="4516754"/>
            <a:ext cx="2489200" cy="1270000"/>
            <a:chOff x="261823" y="4516754"/>
            <a:chExt cx="2489200" cy="1270000"/>
          </a:xfrm>
        </p:grpSpPr>
        <p:sp>
          <p:nvSpPr>
            <p:cNvPr id="17" name="object 17"/>
            <p:cNvSpPr/>
            <p:nvPr/>
          </p:nvSpPr>
          <p:spPr>
            <a:xfrm>
              <a:off x="261823" y="4704422"/>
              <a:ext cx="1082040" cy="1082040"/>
            </a:xfrm>
            <a:custGeom>
              <a:avLst/>
              <a:gdLst/>
              <a:ahLst/>
              <a:cxnLst/>
              <a:rect l="l" t="t" r="r" b="b"/>
              <a:pathLst>
                <a:path w="1082040" h="1082039">
                  <a:moveTo>
                    <a:pt x="1081633" y="0"/>
                  </a:moveTo>
                  <a:lnTo>
                    <a:pt x="0" y="0"/>
                  </a:lnTo>
                  <a:lnTo>
                    <a:pt x="0" y="1081735"/>
                  </a:lnTo>
                  <a:lnTo>
                    <a:pt x="1081633" y="1081735"/>
                  </a:lnTo>
                  <a:lnTo>
                    <a:pt x="1081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2069" y="4752441"/>
              <a:ext cx="601345" cy="144780"/>
            </a:xfrm>
            <a:custGeom>
              <a:avLst/>
              <a:gdLst/>
              <a:ahLst/>
              <a:cxnLst/>
              <a:rect l="l" t="t" r="r" b="b"/>
              <a:pathLst>
                <a:path w="601344" h="144779">
                  <a:moveTo>
                    <a:pt x="24041" y="48082"/>
                  </a:move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24041" y="48082"/>
                  </a:lnTo>
                  <a:close/>
                </a:path>
                <a:path w="601344" h="144779">
                  <a:moveTo>
                    <a:pt x="24041" y="0"/>
                  </a:moveTo>
                  <a:lnTo>
                    <a:pt x="0" y="0"/>
                  </a:lnTo>
                  <a:lnTo>
                    <a:pt x="0" y="24066"/>
                  </a:lnTo>
                  <a:lnTo>
                    <a:pt x="24041" y="24066"/>
                  </a:lnTo>
                  <a:lnTo>
                    <a:pt x="24041" y="0"/>
                  </a:lnTo>
                  <a:close/>
                </a:path>
                <a:path w="601344" h="144779">
                  <a:moveTo>
                    <a:pt x="312508" y="0"/>
                  </a:moveTo>
                  <a:lnTo>
                    <a:pt x="288480" y="0"/>
                  </a:lnTo>
                  <a:lnTo>
                    <a:pt x="264439" y="0"/>
                  </a:lnTo>
                  <a:lnTo>
                    <a:pt x="240398" y="0"/>
                  </a:lnTo>
                  <a:lnTo>
                    <a:pt x="240398" y="24066"/>
                  </a:lnTo>
                  <a:lnTo>
                    <a:pt x="264439" y="24066"/>
                  </a:lnTo>
                  <a:lnTo>
                    <a:pt x="264439" y="48082"/>
                  </a:lnTo>
                  <a:lnTo>
                    <a:pt x="240398" y="48082"/>
                  </a:lnTo>
                  <a:lnTo>
                    <a:pt x="240398" y="72123"/>
                  </a:lnTo>
                  <a:lnTo>
                    <a:pt x="264439" y="72123"/>
                  </a:lnTo>
                  <a:lnTo>
                    <a:pt x="264439" y="48094"/>
                  </a:lnTo>
                  <a:lnTo>
                    <a:pt x="288480" y="48094"/>
                  </a:lnTo>
                  <a:lnTo>
                    <a:pt x="288480" y="72123"/>
                  </a:lnTo>
                  <a:lnTo>
                    <a:pt x="288480" y="96164"/>
                  </a:lnTo>
                  <a:lnTo>
                    <a:pt x="264439" y="96164"/>
                  </a:lnTo>
                  <a:lnTo>
                    <a:pt x="240398" y="96164"/>
                  </a:lnTo>
                  <a:lnTo>
                    <a:pt x="240398" y="72123"/>
                  </a:lnTo>
                  <a:lnTo>
                    <a:pt x="216357" y="72123"/>
                  </a:lnTo>
                  <a:lnTo>
                    <a:pt x="216357" y="48094"/>
                  </a:lnTo>
                  <a:lnTo>
                    <a:pt x="216357" y="24053"/>
                  </a:lnTo>
                  <a:lnTo>
                    <a:pt x="192316" y="24053"/>
                  </a:lnTo>
                  <a:lnTo>
                    <a:pt x="192316" y="0"/>
                  </a:lnTo>
                  <a:lnTo>
                    <a:pt x="168275" y="0"/>
                  </a:lnTo>
                  <a:lnTo>
                    <a:pt x="168275" y="24066"/>
                  </a:lnTo>
                  <a:lnTo>
                    <a:pt x="192316" y="24066"/>
                  </a:lnTo>
                  <a:lnTo>
                    <a:pt x="192316" y="48082"/>
                  </a:lnTo>
                  <a:lnTo>
                    <a:pt x="192316" y="72123"/>
                  </a:lnTo>
                  <a:lnTo>
                    <a:pt x="192316" y="96164"/>
                  </a:lnTo>
                  <a:lnTo>
                    <a:pt x="192316" y="120205"/>
                  </a:lnTo>
                  <a:lnTo>
                    <a:pt x="168275" y="120205"/>
                  </a:lnTo>
                  <a:lnTo>
                    <a:pt x="168275" y="96189"/>
                  </a:lnTo>
                  <a:lnTo>
                    <a:pt x="168275" y="72123"/>
                  </a:lnTo>
                  <a:lnTo>
                    <a:pt x="192316" y="72123"/>
                  </a:lnTo>
                  <a:lnTo>
                    <a:pt x="192316" y="48082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44246" y="24053"/>
                  </a:lnTo>
                  <a:lnTo>
                    <a:pt x="144233" y="48094"/>
                  </a:lnTo>
                  <a:lnTo>
                    <a:pt x="144233" y="72123"/>
                  </a:lnTo>
                  <a:lnTo>
                    <a:pt x="144233" y="96189"/>
                  </a:lnTo>
                  <a:lnTo>
                    <a:pt x="144233" y="120205"/>
                  </a:lnTo>
                  <a:lnTo>
                    <a:pt x="120205" y="120205"/>
                  </a:lnTo>
                  <a:lnTo>
                    <a:pt x="96164" y="120205"/>
                  </a:lnTo>
                  <a:lnTo>
                    <a:pt x="96164" y="96189"/>
                  </a:lnTo>
                  <a:lnTo>
                    <a:pt x="120205" y="96189"/>
                  </a:lnTo>
                  <a:lnTo>
                    <a:pt x="144233" y="96189"/>
                  </a:lnTo>
                  <a:lnTo>
                    <a:pt x="144233" y="72123"/>
                  </a:lnTo>
                  <a:lnTo>
                    <a:pt x="120205" y="72123"/>
                  </a:lnTo>
                  <a:lnTo>
                    <a:pt x="120205" y="48094"/>
                  </a:lnTo>
                  <a:lnTo>
                    <a:pt x="144233" y="48094"/>
                  </a:lnTo>
                  <a:lnTo>
                    <a:pt x="144233" y="24053"/>
                  </a:lnTo>
                  <a:lnTo>
                    <a:pt x="120205" y="24053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72123" y="0"/>
                  </a:lnTo>
                  <a:lnTo>
                    <a:pt x="48082" y="0"/>
                  </a:lnTo>
                  <a:lnTo>
                    <a:pt x="48082" y="24066"/>
                  </a:lnTo>
                  <a:lnTo>
                    <a:pt x="72123" y="24066"/>
                  </a:lnTo>
                  <a:lnTo>
                    <a:pt x="96164" y="24066"/>
                  </a:lnTo>
                  <a:lnTo>
                    <a:pt x="120205" y="24066"/>
                  </a:lnTo>
                  <a:lnTo>
                    <a:pt x="120205" y="48082"/>
                  </a:lnTo>
                  <a:lnTo>
                    <a:pt x="96164" y="48082"/>
                  </a:lnTo>
                  <a:lnTo>
                    <a:pt x="72123" y="48082"/>
                  </a:lnTo>
                  <a:lnTo>
                    <a:pt x="72123" y="72123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48082" y="120205"/>
                  </a:lnTo>
                  <a:lnTo>
                    <a:pt x="48082" y="96164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144246"/>
                  </a:lnTo>
                  <a:lnTo>
                    <a:pt x="240398" y="144246"/>
                  </a:lnTo>
                  <a:lnTo>
                    <a:pt x="240398" y="120205"/>
                  </a:lnTo>
                  <a:lnTo>
                    <a:pt x="216357" y="120205"/>
                  </a:lnTo>
                  <a:lnTo>
                    <a:pt x="216357" y="96189"/>
                  </a:lnTo>
                  <a:lnTo>
                    <a:pt x="240398" y="96189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144246"/>
                  </a:lnTo>
                  <a:lnTo>
                    <a:pt x="288480" y="144246"/>
                  </a:lnTo>
                  <a:lnTo>
                    <a:pt x="288480" y="120205"/>
                  </a:lnTo>
                  <a:lnTo>
                    <a:pt x="288480" y="96189"/>
                  </a:lnTo>
                  <a:lnTo>
                    <a:pt x="312508" y="96189"/>
                  </a:lnTo>
                  <a:lnTo>
                    <a:pt x="312508" y="72123"/>
                  </a:lnTo>
                  <a:lnTo>
                    <a:pt x="312508" y="48082"/>
                  </a:lnTo>
                  <a:lnTo>
                    <a:pt x="288480" y="48082"/>
                  </a:lnTo>
                  <a:lnTo>
                    <a:pt x="288480" y="24066"/>
                  </a:lnTo>
                  <a:lnTo>
                    <a:pt x="312508" y="24066"/>
                  </a:lnTo>
                  <a:lnTo>
                    <a:pt x="312508" y="0"/>
                  </a:lnTo>
                  <a:close/>
                </a:path>
                <a:path w="601344" h="144779">
                  <a:moveTo>
                    <a:pt x="360603" y="0"/>
                  </a:moveTo>
                  <a:lnTo>
                    <a:pt x="336562" y="0"/>
                  </a:lnTo>
                  <a:lnTo>
                    <a:pt x="312521" y="0"/>
                  </a:lnTo>
                  <a:lnTo>
                    <a:pt x="312521" y="24053"/>
                  </a:lnTo>
                  <a:lnTo>
                    <a:pt x="312521" y="48094"/>
                  </a:lnTo>
                  <a:lnTo>
                    <a:pt x="336562" y="48094"/>
                  </a:lnTo>
                  <a:lnTo>
                    <a:pt x="336562" y="24066"/>
                  </a:lnTo>
                  <a:lnTo>
                    <a:pt x="360603" y="24066"/>
                  </a:lnTo>
                  <a:lnTo>
                    <a:pt x="360603" y="0"/>
                  </a:lnTo>
                  <a:close/>
                </a:path>
                <a:path w="601344" h="144779">
                  <a:moveTo>
                    <a:pt x="384632" y="96164"/>
                  </a:moveTo>
                  <a:lnTo>
                    <a:pt x="360603" y="96164"/>
                  </a:lnTo>
                  <a:lnTo>
                    <a:pt x="336562" y="96164"/>
                  </a:lnTo>
                  <a:lnTo>
                    <a:pt x="336562" y="72123"/>
                  </a:lnTo>
                  <a:lnTo>
                    <a:pt x="312521" y="72123"/>
                  </a:lnTo>
                  <a:lnTo>
                    <a:pt x="312521" y="96189"/>
                  </a:lnTo>
                  <a:lnTo>
                    <a:pt x="336562" y="96189"/>
                  </a:lnTo>
                  <a:lnTo>
                    <a:pt x="336562" y="120205"/>
                  </a:lnTo>
                  <a:lnTo>
                    <a:pt x="360591" y="120205"/>
                  </a:lnTo>
                  <a:lnTo>
                    <a:pt x="360591" y="144246"/>
                  </a:lnTo>
                  <a:lnTo>
                    <a:pt x="384632" y="144246"/>
                  </a:lnTo>
                  <a:lnTo>
                    <a:pt x="384632" y="120205"/>
                  </a:lnTo>
                  <a:lnTo>
                    <a:pt x="384632" y="96164"/>
                  </a:lnTo>
                  <a:close/>
                </a:path>
                <a:path w="601344" h="144779">
                  <a:moveTo>
                    <a:pt x="432727" y="0"/>
                  </a:moveTo>
                  <a:lnTo>
                    <a:pt x="408686" y="0"/>
                  </a:lnTo>
                  <a:lnTo>
                    <a:pt x="408686" y="24053"/>
                  </a:lnTo>
                  <a:lnTo>
                    <a:pt x="384644" y="24053"/>
                  </a:lnTo>
                  <a:lnTo>
                    <a:pt x="384644" y="48094"/>
                  </a:lnTo>
                  <a:lnTo>
                    <a:pt x="408686" y="48094"/>
                  </a:lnTo>
                  <a:lnTo>
                    <a:pt x="408686" y="24066"/>
                  </a:lnTo>
                  <a:lnTo>
                    <a:pt x="432727" y="24066"/>
                  </a:lnTo>
                  <a:lnTo>
                    <a:pt x="432727" y="0"/>
                  </a:lnTo>
                  <a:close/>
                </a:path>
                <a:path w="601344" h="144779">
                  <a:moveTo>
                    <a:pt x="504837" y="96164"/>
                  </a:moveTo>
                  <a:lnTo>
                    <a:pt x="480796" y="96164"/>
                  </a:lnTo>
                  <a:lnTo>
                    <a:pt x="480796" y="72123"/>
                  </a:lnTo>
                  <a:lnTo>
                    <a:pt x="480796" y="48082"/>
                  </a:lnTo>
                  <a:lnTo>
                    <a:pt x="456755" y="48082"/>
                  </a:lnTo>
                  <a:lnTo>
                    <a:pt x="432714" y="48082"/>
                  </a:lnTo>
                  <a:lnTo>
                    <a:pt x="432714" y="72123"/>
                  </a:lnTo>
                  <a:lnTo>
                    <a:pt x="432714" y="96164"/>
                  </a:lnTo>
                  <a:lnTo>
                    <a:pt x="432714" y="120205"/>
                  </a:lnTo>
                  <a:lnTo>
                    <a:pt x="408686" y="120205"/>
                  </a:lnTo>
                  <a:lnTo>
                    <a:pt x="408686" y="144246"/>
                  </a:lnTo>
                  <a:lnTo>
                    <a:pt x="432727" y="144246"/>
                  </a:lnTo>
                  <a:lnTo>
                    <a:pt x="432727" y="120205"/>
                  </a:lnTo>
                  <a:lnTo>
                    <a:pt x="456755" y="120205"/>
                  </a:lnTo>
                  <a:lnTo>
                    <a:pt x="456755" y="96189"/>
                  </a:lnTo>
                  <a:lnTo>
                    <a:pt x="480796" y="96189"/>
                  </a:lnTo>
                  <a:lnTo>
                    <a:pt x="480796" y="120205"/>
                  </a:lnTo>
                  <a:lnTo>
                    <a:pt x="480796" y="144246"/>
                  </a:lnTo>
                  <a:lnTo>
                    <a:pt x="504837" y="144246"/>
                  </a:lnTo>
                  <a:lnTo>
                    <a:pt x="504837" y="120205"/>
                  </a:lnTo>
                  <a:lnTo>
                    <a:pt x="504837" y="96164"/>
                  </a:lnTo>
                  <a:close/>
                </a:path>
                <a:path w="601344" h="144779">
                  <a:moveTo>
                    <a:pt x="601002" y="48082"/>
                  </a:moveTo>
                  <a:lnTo>
                    <a:pt x="576961" y="48082"/>
                  </a:lnTo>
                  <a:lnTo>
                    <a:pt x="552919" y="48082"/>
                  </a:lnTo>
                  <a:lnTo>
                    <a:pt x="528878" y="48082"/>
                  </a:lnTo>
                  <a:lnTo>
                    <a:pt x="528878" y="24053"/>
                  </a:lnTo>
                  <a:lnTo>
                    <a:pt x="504837" y="24053"/>
                  </a:lnTo>
                  <a:lnTo>
                    <a:pt x="504837" y="0"/>
                  </a:lnTo>
                  <a:lnTo>
                    <a:pt x="480796" y="0"/>
                  </a:lnTo>
                  <a:lnTo>
                    <a:pt x="480796" y="24066"/>
                  </a:lnTo>
                  <a:lnTo>
                    <a:pt x="504837" y="24066"/>
                  </a:lnTo>
                  <a:lnTo>
                    <a:pt x="504837" y="48082"/>
                  </a:lnTo>
                  <a:lnTo>
                    <a:pt x="504837" y="72123"/>
                  </a:lnTo>
                  <a:lnTo>
                    <a:pt x="528878" y="72123"/>
                  </a:lnTo>
                  <a:lnTo>
                    <a:pt x="552919" y="72123"/>
                  </a:lnTo>
                  <a:lnTo>
                    <a:pt x="576961" y="72123"/>
                  </a:lnTo>
                  <a:lnTo>
                    <a:pt x="576961" y="96164"/>
                  </a:lnTo>
                  <a:lnTo>
                    <a:pt x="552919" y="96164"/>
                  </a:lnTo>
                  <a:lnTo>
                    <a:pt x="528878" y="96164"/>
                  </a:lnTo>
                  <a:lnTo>
                    <a:pt x="528878" y="120205"/>
                  </a:lnTo>
                  <a:lnTo>
                    <a:pt x="552919" y="120205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89"/>
                  </a:lnTo>
                  <a:lnTo>
                    <a:pt x="601002" y="72123"/>
                  </a:lnTo>
                  <a:lnTo>
                    <a:pt x="601002" y="48082"/>
                  </a:lnTo>
                  <a:close/>
                </a:path>
                <a:path w="601344" h="144779">
                  <a:moveTo>
                    <a:pt x="601002" y="0"/>
                  </a:moveTo>
                  <a:lnTo>
                    <a:pt x="576961" y="0"/>
                  </a:lnTo>
                  <a:lnTo>
                    <a:pt x="576961" y="24066"/>
                  </a:lnTo>
                  <a:lnTo>
                    <a:pt x="601002" y="24066"/>
                  </a:lnTo>
                  <a:lnTo>
                    <a:pt x="6010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9753" y="4872646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72123" y="96151"/>
                  </a:moveTo>
                  <a:lnTo>
                    <a:pt x="48082" y="96151"/>
                  </a:lnTo>
                  <a:lnTo>
                    <a:pt x="24041" y="96151"/>
                  </a:lnTo>
                  <a:lnTo>
                    <a:pt x="0" y="96151"/>
                  </a:lnTo>
                  <a:lnTo>
                    <a:pt x="0" y="120218"/>
                  </a:lnTo>
                  <a:lnTo>
                    <a:pt x="24041" y="120218"/>
                  </a:lnTo>
                  <a:lnTo>
                    <a:pt x="48082" y="120218"/>
                  </a:lnTo>
                  <a:lnTo>
                    <a:pt x="48082" y="144246"/>
                  </a:lnTo>
                  <a:lnTo>
                    <a:pt x="72123" y="144246"/>
                  </a:lnTo>
                  <a:lnTo>
                    <a:pt x="72123" y="120218"/>
                  </a:lnTo>
                  <a:lnTo>
                    <a:pt x="72123" y="96151"/>
                  </a:lnTo>
                  <a:close/>
                </a:path>
                <a:path w="986155" h="144779">
                  <a:moveTo>
                    <a:pt x="216357" y="24041"/>
                  </a:moveTo>
                  <a:lnTo>
                    <a:pt x="192316" y="24041"/>
                  </a:lnTo>
                  <a:lnTo>
                    <a:pt x="192316" y="48082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48107"/>
                  </a:lnTo>
                  <a:lnTo>
                    <a:pt x="216357" y="24041"/>
                  </a:lnTo>
                  <a:close/>
                </a:path>
                <a:path w="986155" h="144779">
                  <a:moveTo>
                    <a:pt x="312521" y="24041"/>
                  </a:moveTo>
                  <a:lnTo>
                    <a:pt x="288480" y="24041"/>
                  </a:lnTo>
                  <a:lnTo>
                    <a:pt x="288480" y="48107"/>
                  </a:lnTo>
                  <a:lnTo>
                    <a:pt x="312521" y="48107"/>
                  </a:lnTo>
                  <a:lnTo>
                    <a:pt x="312521" y="24041"/>
                  </a:lnTo>
                  <a:close/>
                </a:path>
                <a:path w="986155" h="144779">
                  <a:moveTo>
                    <a:pt x="360591" y="24041"/>
                  </a:moveTo>
                  <a:lnTo>
                    <a:pt x="336550" y="24041"/>
                  </a:lnTo>
                  <a:lnTo>
                    <a:pt x="336550" y="48082"/>
                  </a:lnTo>
                  <a:lnTo>
                    <a:pt x="336550" y="72123"/>
                  </a:lnTo>
                  <a:lnTo>
                    <a:pt x="312521" y="72123"/>
                  </a:lnTo>
                  <a:lnTo>
                    <a:pt x="288480" y="72123"/>
                  </a:lnTo>
                  <a:lnTo>
                    <a:pt x="288480" y="96151"/>
                  </a:lnTo>
                  <a:lnTo>
                    <a:pt x="264439" y="96151"/>
                  </a:lnTo>
                  <a:lnTo>
                    <a:pt x="264439" y="72123"/>
                  </a:lnTo>
                  <a:lnTo>
                    <a:pt x="264439" y="48107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40398" y="48082"/>
                  </a:lnTo>
                  <a:lnTo>
                    <a:pt x="240398" y="72123"/>
                  </a:lnTo>
                  <a:lnTo>
                    <a:pt x="240398" y="96151"/>
                  </a:lnTo>
                  <a:lnTo>
                    <a:pt x="216357" y="96151"/>
                  </a:lnTo>
                  <a:lnTo>
                    <a:pt x="192316" y="96151"/>
                  </a:lnTo>
                  <a:lnTo>
                    <a:pt x="168275" y="96151"/>
                  </a:lnTo>
                  <a:lnTo>
                    <a:pt x="168275" y="72123"/>
                  </a:lnTo>
                  <a:lnTo>
                    <a:pt x="144246" y="72123"/>
                  </a:lnTo>
                  <a:lnTo>
                    <a:pt x="120205" y="72123"/>
                  </a:lnTo>
                  <a:lnTo>
                    <a:pt x="120205" y="96151"/>
                  </a:lnTo>
                  <a:lnTo>
                    <a:pt x="96164" y="96151"/>
                  </a:lnTo>
                  <a:lnTo>
                    <a:pt x="96164" y="120205"/>
                  </a:lnTo>
                  <a:lnTo>
                    <a:pt x="96164" y="144246"/>
                  </a:lnTo>
                  <a:lnTo>
                    <a:pt x="120205" y="144246"/>
                  </a:lnTo>
                  <a:lnTo>
                    <a:pt x="120205" y="120218"/>
                  </a:lnTo>
                  <a:lnTo>
                    <a:pt x="120205" y="96164"/>
                  </a:lnTo>
                  <a:lnTo>
                    <a:pt x="144233" y="96164"/>
                  </a:lnTo>
                  <a:lnTo>
                    <a:pt x="168275" y="96164"/>
                  </a:lnTo>
                  <a:lnTo>
                    <a:pt x="168275" y="120218"/>
                  </a:lnTo>
                  <a:lnTo>
                    <a:pt x="192316" y="120218"/>
                  </a:lnTo>
                  <a:lnTo>
                    <a:pt x="216357" y="120218"/>
                  </a:lnTo>
                  <a:lnTo>
                    <a:pt x="240398" y="120218"/>
                  </a:lnTo>
                  <a:lnTo>
                    <a:pt x="240398" y="96164"/>
                  </a:lnTo>
                  <a:lnTo>
                    <a:pt x="264439" y="96164"/>
                  </a:lnTo>
                  <a:lnTo>
                    <a:pt x="264439" y="120218"/>
                  </a:lnTo>
                  <a:lnTo>
                    <a:pt x="288480" y="120218"/>
                  </a:lnTo>
                  <a:lnTo>
                    <a:pt x="312521" y="120218"/>
                  </a:lnTo>
                  <a:lnTo>
                    <a:pt x="336562" y="120218"/>
                  </a:lnTo>
                  <a:lnTo>
                    <a:pt x="336562" y="96164"/>
                  </a:lnTo>
                  <a:lnTo>
                    <a:pt x="360591" y="96164"/>
                  </a:lnTo>
                  <a:lnTo>
                    <a:pt x="360591" y="72123"/>
                  </a:lnTo>
                  <a:lnTo>
                    <a:pt x="360591" y="48107"/>
                  </a:lnTo>
                  <a:lnTo>
                    <a:pt x="360591" y="24041"/>
                  </a:lnTo>
                  <a:close/>
                </a:path>
                <a:path w="986155" h="144779">
                  <a:moveTo>
                    <a:pt x="456755" y="96151"/>
                  </a:moveTo>
                  <a:lnTo>
                    <a:pt x="432714" y="96151"/>
                  </a:lnTo>
                  <a:lnTo>
                    <a:pt x="408673" y="96151"/>
                  </a:lnTo>
                  <a:lnTo>
                    <a:pt x="408673" y="72123"/>
                  </a:lnTo>
                  <a:lnTo>
                    <a:pt x="408673" y="48107"/>
                  </a:lnTo>
                  <a:lnTo>
                    <a:pt x="408673" y="24041"/>
                  </a:lnTo>
                  <a:lnTo>
                    <a:pt x="384632" y="24041"/>
                  </a:lnTo>
                  <a:lnTo>
                    <a:pt x="384632" y="120218"/>
                  </a:lnTo>
                  <a:lnTo>
                    <a:pt x="408673" y="120218"/>
                  </a:lnTo>
                  <a:lnTo>
                    <a:pt x="432714" y="120218"/>
                  </a:lnTo>
                  <a:lnTo>
                    <a:pt x="456755" y="120218"/>
                  </a:lnTo>
                  <a:lnTo>
                    <a:pt x="456755" y="96151"/>
                  </a:lnTo>
                  <a:close/>
                </a:path>
                <a:path w="986155" h="144779">
                  <a:moveTo>
                    <a:pt x="504825" y="24041"/>
                  </a:moveTo>
                  <a:lnTo>
                    <a:pt x="480796" y="24041"/>
                  </a:lnTo>
                  <a:lnTo>
                    <a:pt x="480796" y="48082"/>
                  </a:lnTo>
                  <a:lnTo>
                    <a:pt x="456755" y="48082"/>
                  </a:lnTo>
                  <a:lnTo>
                    <a:pt x="456755" y="24041"/>
                  </a:lnTo>
                  <a:lnTo>
                    <a:pt x="432714" y="24041"/>
                  </a:lnTo>
                  <a:lnTo>
                    <a:pt x="432714" y="48107"/>
                  </a:lnTo>
                  <a:lnTo>
                    <a:pt x="456755" y="48107"/>
                  </a:lnTo>
                  <a:lnTo>
                    <a:pt x="456755" y="72123"/>
                  </a:lnTo>
                  <a:lnTo>
                    <a:pt x="480796" y="72123"/>
                  </a:lnTo>
                  <a:lnTo>
                    <a:pt x="480796" y="96164"/>
                  </a:lnTo>
                  <a:lnTo>
                    <a:pt x="504825" y="96164"/>
                  </a:lnTo>
                  <a:lnTo>
                    <a:pt x="504825" y="72123"/>
                  </a:lnTo>
                  <a:lnTo>
                    <a:pt x="504825" y="48107"/>
                  </a:lnTo>
                  <a:lnTo>
                    <a:pt x="504825" y="24041"/>
                  </a:lnTo>
                  <a:close/>
                </a:path>
                <a:path w="986155" h="144779">
                  <a:moveTo>
                    <a:pt x="528878" y="96151"/>
                  </a:moveTo>
                  <a:lnTo>
                    <a:pt x="504837" y="96151"/>
                  </a:lnTo>
                  <a:lnTo>
                    <a:pt x="504837" y="120218"/>
                  </a:lnTo>
                  <a:lnTo>
                    <a:pt x="528878" y="120218"/>
                  </a:lnTo>
                  <a:lnTo>
                    <a:pt x="528878" y="96151"/>
                  </a:lnTo>
                  <a:close/>
                </a:path>
                <a:path w="986155" h="144779">
                  <a:moveTo>
                    <a:pt x="576948" y="48082"/>
                  </a:moveTo>
                  <a:lnTo>
                    <a:pt x="552919" y="48082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28878" y="48082"/>
                  </a:lnTo>
                  <a:lnTo>
                    <a:pt x="528878" y="72123"/>
                  </a:lnTo>
                  <a:lnTo>
                    <a:pt x="552907" y="72123"/>
                  </a:lnTo>
                  <a:lnTo>
                    <a:pt x="552907" y="96151"/>
                  </a:lnTo>
                  <a:lnTo>
                    <a:pt x="552907" y="120218"/>
                  </a:lnTo>
                  <a:lnTo>
                    <a:pt x="576948" y="120218"/>
                  </a:lnTo>
                  <a:lnTo>
                    <a:pt x="576948" y="96164"/>
                  </a:lnTo>
                  <a:lnTo>
                    <a:pt x="576948" y="72123"/>
                  </a:lnTo>
                  <a:lnTo>
                    <a:pt x="576948" y="48082"/>
                  </a:lnTo>
                  <a:close/>
                </a:path>
                <a:path w="986155" h="144779">
                  <a:moveTo>
                    <a:pt x="601002" y="24041"/>
                  </a:moveTo>
                  <a:lnTo>
                    <a:pt x="576961" y="24041"/>
                  </a:lnTo>
                  <a:lnTo>
                    <a:pt x="576961" y="48082"/>
                  </a:lnTo>
                  <a:lnTo>
                    <a:pt x="576961" y="72123"/>
                  </a:lnTo>
                  <a:lnTo>
                    <a:pt x="601002" y="72123"/>
                  </a:lnTo>
                  <a:lnTo>
                    <a:pt x="601002" y="48107"/>
                  </a:lnTo>
                  <a:lnTo>
                    <a:pt x="601002" y="24041"/>
                  </a:lnTo>
                  <a:close/>
                </a:path>
                <a:path w="986155" h="144779">
                  <a:moveTo>
                    <a:pt x="673112" y="96151"/>
                  </a:moveTo>
                  <a:lnTo>
                    <a:pt x="649071" y="96151"/>
                  </a:lnTo>
                  <a:lnTo>
                    <a:pt x="649071" y="120218"/>
                  </a:lnTo>
                  <a:lnTo>
                    <a:pt x="673112" y="120218"/>
                  </a:lnTo>
                  <a:lnTo>
                    <a:pt x="673112" y="96151"/>
                  </a:lnTo>
                  <a:close/>
                </a:path>
                <a:path w="986155" h="144779">
                  <a:moveTo>
                    <a:pt x="721194" y="72123"/>
                  </a:moveTo>
                  <a:lnTo>
                    <a:pt x="697153" y="72123"/>
                  </a:lnTo>
                  <a:lnTo>
                    <a:pt x="697153" y="96151"/>
                  </a:lnTo>
                  <a:lnTo>
                    <a:pt x="697153" y="120218"/>
                  </a:lnTo>
                  <a:lnTo>
                    <a:pt x="721194" y="120218"/>
                  </a:lnTo>
                  <a:lnTo>
                    <a:pt x="721194" y="96164"/>
                  </a:lnTo>
                  <a:lnTo>
                    <a:pt x="721194" y="72123"/>
                  </a:lnTo>
                  <a:close/>
                </a:path>
                <a:path w="986155" h="144779">
                  <a:moveTo>
                    <a:pt x="721194" y="0"/>
                  </a:moveTo>
                  <a:lnTo>
                    <a:pt x="697153" y="0"/>
                  </a:lnTo>
                  <a:lnTo>
                    <a:pt x="673112" y="0"/>
                  </a:lnTo>
                  <a:lnTo>
                    <a:pt x="673112" y="24041"/>
                  </a:lnTo>
                  <a:lnTo>
                    <a:pt x="673112" y="48082"/>
                  </a:lnTo>
                  <a:lnTo>
                    <a:pt x="649071" y="48082"/>
                  </a:lnTo>
                  <a:lnTo>
                    <a:pt x="649071" y="24041"/>
                  </a:lnTo>
                  <a:lnTo>
                    <a:pt x="625030" y="24041"/>
                  </a:lnTo>
                  <a:lnTo>
                    <a:pt x="625030" y="48082"/>
                  </a:lnTo>
                  <a:lnTo>
                    <a:pt x="625030" y="72123"/>
                  </a:lnTo>
                  <a:lnTo>
                    <a:pt x="601002" y="72123"/>
                  </a:lnTo>
                  <a:lnTo>
                    <a:pt x="601002" y="96151"/>
                  </a:lnTo>
                  <a:lnTo>
                    <a:pt x="576961" y="96151"/>
                  </a:lnTo>
                  <a:lnTo>
                    <a:pt x="576961" y="120218"/>
                  </a:lnTo>
                  <a:lnTo>
                    <a:pt x="601002" y="120218"/>
                  </a:lnTo>
                  <a:lnTo>
                    <a:pt x="601002" y="96164"/>
                  </a:lnTo>
                  <a:lnTo>
                    <a:pt x="625043" y="96164"/>
                  </a:lnTo>
                  <a:lnTo>
                    <a:pt x="625043" y="72123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97153" y="72123"/>
                  </a:lnTo>
                  <a:lnTo>
                    <a:pt x="697153" y="48107"/>
                  </a:lnTo>
                  <a:lnTo>
                    <a:pt x="697153" y="24041"/>
                  </a:lnTo>
                  <a:lnTo>
                    <a:pt x="721194" y="24041"/>
                  </a:lnTo>
                  <a:lnTo>
                    <a:pt x="721194" y="0"/>
                  </a:lnTo>
                  <a:close/>
                </a:path>
                <a:path w="986155" h="144779">
                  <a:moveTo>
                    <a:pt x="841387" y="72123"/>
                  </a:moveTo>
                  <a:lnTo>
                    <a:pt x="817346" y="72123"/>
                  </a:lnTo>
                  <a:lnTo>
                    <a:pt x="817346" y="96151"/>
                  </a:lnTo>
                  <a:lnTo>
                    <a:pt x="793318" y="96151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69277" y="24041"/>
                  </a:lnTo>
                  <a:lnTo>
                    <a:pt x="769277" y="48082"/>
                  </a:lnTo>
                  <a:lnTo>
                    <a:pt x="745236" y="48082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48107"/>
                  </a:lnTo>
                  <a:lnTo>
                    <a:pt x="745236" y="48107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45236" y="120218"/>
                  </a:lnTo>
                  <a:lnTo>
                    <a:pt x="769277" y="120218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120218"/>
                  </a:lnTo>
                  <a:lnTo>
                    <a:pt x="817359" y="120218"/>
                  </a:lnTo>
                  <a:lnTo>
                    <a:pt x="817359" y="96164"/>
                  </a:lnTo>
                  <a:lnTo>
                    <a:pt x="841387" y="96164"/>
                  </a:lnTo>
                  <a:lnTo>
                    <a:pt x="841387" y="72123"/>
                  </a:lnTo>
                  <a:close/>
                </a:path>
                <a:path w="986155" h="144779">
                  <a:moveTo>
                    <a:pt x="889469" y="72123"/>
                  </a:moveTo>
                  <a:lnTo>
                    <a:pt x="865428" y="72123"/>
                  </a:lnTo>
                  <a:lnTo>
                    <a:pt x="865428" y="96151"/>
                  </a:lnTo>
                  <a:lnTo>
                    <a:pt x="865428" y="120218"/>
                  </a:lnTo>
                  <a:lnTo>
                    <a:pt x="889469" y="120218"/>
                  </a:lnTo>
                  <a:lnTo>
                    <a:pt x="889469" y="96164"/>
                  </a:lnTo>
                  <a:lnTo>
                    <a:pt x="889469" y="72123"/>
                  </a:lnTo>
                  <a:close/>
                </a:path>
                <a:path w="986155" h="144779">
                  <a:moveTo>
                    <a:pt x="985634" y="72123"/>
                  </a:moveTo>
                  <a:lnTo>
                    <a:pt x="961593" y="72123"/>
                  </a:lnTo>
                  <a:lnTo>
                    <a:pt x="961593" y="96151"/>
                  </a:lnTo>
                  <a:lnTo>
                    <a:pt x="937552" y="96151"/>
                  </a:lnTo>
                  <a:lnTo>
                    <a:pt x="937552" y="72123"/>
                  </a:lnTo>
                  <a:lnTo>
                    <a:pt x="913511" y="72123"/>
                  </a:lnTo>
                  <a:lnTo>
                    <a:pt x="913511" y="96164"/>
                  </a:lnTo>
                  <a:lnTo>
                    <a:pt x="937552" y="96164"/>
                  </a:lnTo>
                  <a:lnTo>
                    <a:pt x="937552" y="120218"/>
                  </a:lnTo>
                  <a:lnTo>
                    <a:pt x="961593" y="120218"/>
                  </a:lnTo>
                  <a:lnTo>
                    <a:pt x="961593" y="96164"/>
                  </a:lnTo>
                  <a:lnTo>
                    <a:pt x="985634" y="96164"/>
                  </a:lnTo>
                  <a:lnTo>
                    <a:pt x="985634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9753" y="4992852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72110"/>
                  </a:moveTo>
                  <a:lnTo>
                    <a:pt x="0" y="72110"/>
                  </a:lnTo>
                  <a:lnTo>
                    <a:pt x="0" y="96177"/>
                  </a:lnTo>
                  <a:lnTo>
                    <a:pt x="24041" y="96177"/>
                  </a:lnTo>
                  <a:lnTo>
                    <a:pt x="24041" y="72110"/>
                  </a:lnTo>
                  <a:close/>
                </a:path>
                <a:path w="986155" h="96520">
                  <a:moveTo>
                    <a:pt x="72123" y="72110"/>
                  </a:moveTo>
                  <a:lnTo>
                    <a:pt x="48082" y="72110"/>
                  </a:lnTo>
                  <a:lnTo>
                    <a:pt x="48082" y="96177"/>
                  </a:lnTo>
                  <a:lnTo>
                    <a:pt x="72123" y="96177"/>
                  </a:lnTo>
                  <a:lnTo>
                    <a:pt x="72123" y="72110"/>
                  </a:lnTo>
                  <a:close/>
                </a:path>
                <a:path w="986155" h="96520">
                  <a:moveTo>
                    <a:pt x="264439" y="72110"/>
                  </a:moveTo>
                  <a:lnTo>
                    <a:pt x="240398" y="72110"/>
                  </a:lnTo>
                  <a:lnTo>
                    <a:pt x="216357" y="72110"/>
                  </a:lnTo>
                  <a:lnTo>
                    <a:pt x="216357" y="96177"/>
                  </a:lnTo>
                  <a:lnTo>
                    <a:pt x="240398" y="96177"/>
                  </a:lnTo>
                  <a:lnTo>
                    <a:pt x="264439" y="96177"/>
                  </a:lnTo>
                  <a:lnTo>
                    <a:pt x="264439" y="72110"/>
                  </a:lnTo>
                  <a:close/>
                </a:path>
                <a:path w="986155" h="96520">
                  <a:moveTo>
                    <a:pt x="384632" y="48069"/>
                  </a:moveTo>
                  <a:lnTo>
                    <a:pt x="360591" y="48069"/>
                  </a:lnTo>
                  <a:lnTo>
                    <a:pt x="360591" y="72110"/>
                  </a:lnTo>
                  <a:lnTo>
                    <a:pt x="384632" y="72110"/>
                  </a:lnTo>
                  <a:lnTo>
                    <a:pt x="384632" y="48069"/>
                  </a:lnTo>
                  <a:close/>
                </a:path>
                <a:path w="986155" h="96520">
                  <a:moveTo>
                    <a:pt x="384632" y="0"/>
                  </a:moveTo>
                  <a:lnTo>
                    <a:pt x="360591" y="0"/>
                  </a:lnTo>
                  <a:lnTo>
                    <a:pt x="360591" y="24028"/>
                  </a:lnTo>
                  <a:lnTo>
                    <a:pt x="336562" y="24028"/>
                  </a:lnTo>
                  <a:lnTo>
                    <a:pt x="240398" y="24028"/>
                  </a:lnTo>
                  <a:lnTo>
                    <a:pt x="240398" y="0"/>
                  </a:lnTo>
                  <a:lnTo>
                    <a:pt x="216357" y="0"/>
                  </a:lnTo>
                  <a:lnTo>
                    <a:pt x="216357" y="24028"/>
                  </a:lnTo>
                  <a:lnTo>
                    <a:pt x="192316" y="24028"/>
                  </a:lnTo>
                  <a:lnTo>
                    <a:pt x="168275" y="24028"/>
                  </a:lnTo>
                  <a:lnTo>
                    <a:pt x="168275" y="0"/>
                  </a:lnTo>
                  <a:lnTo>
                    <a:pt x="144246" y="0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96164" y="24028"/>
                  </a:lnTo>
                  <a:lnTo>
                    <a:pt x="72123" y="24028"/>
                  </a:lnTo>
                  <a:lnTo>
                    <a:pt x="48082" y="24028"/>
                  </a:lnTo>
                  <a:lnTo>
                    <a:pt x="24041" y="24028"/>
                  </a:lnTo>
                  <a:lnTo>
                    <a:pt x="0" y="24028"/>
                  </a:lnTo>
                  <a:lnTo>
                    <a:pt x="0" y="48069"/>
                  </a:lnTo>
                  <a:lnTo>
                    <a:pt x="24041" y="48069"/>
                  </a:lnTo>
                  <a:lnTo>
                    <a:pt x="24041" y="72110"/>
                  </a:lnTo>
                  <a:lnTo>
                    <a:pt x="48082" y="72110"/>
                  </a:lnTo>
                  <a:lnTo>
                    <a:pt x="48082" y="48069"/>
                  </a:lnTo>
                  <a:lnTo>
                    <a:pt x="72123" y="48069"/>
                  </a:lnTo>
                  <a:lnTo>
                    <a:pt x="96164" y="48069"/>
                  </a:lnTo>
                  <a:lnTo>
                    <a:pt x="96164" y="24041"/>
                  </a:lnTo>
                  <a:lnTo>
                    <a:pt x="120205" y="24041"/>
                  </a:lnTo>
                  <a:lnTo>
                    <a:pt x="144233" y="24041"/>
                  </a:lnTo>
                  <a:lnTo>
                    <a:pt x="168275" y="24041"/>
                  </a:lnTo>
                  <a:lnTo>
                    <a:pt x="168275" y="48069"/>
                  </a:lnTo>
                  <a:lnTo>
                    <a:pt x="144246" y="48069"/>
                  </a:lnTo>
                  <a:lnTo>
                    <a:pt x="120205" y="48069"/>
                  </a:lnTo>
                  <a:lnTo>
                    <a:pt x="120205" y="72110"/>
                  </a:lnTo>
                  <a:lnTo>
                    <a:pt x="120205" y="96177"/>
                  </a:lnTo>
                  <a:lnTo>
                    <a:pt x="144246" y="96177"/>
                  </a:lnTo>
                  <a:lnTo>
                    <a:pt x="144246" y="72110"/>
                  </a:lnTo>
                  <a:lnTo>
                    <a:pt x="168275" y="72110"/>
                  </a:lnTo>
                  <a:lnTo>
                    <a:pt x="168275" y="96177"/>
                  </a:lnTo>
                  <a:lnTo>
                    <a:pt x="192316" y="96177"/>
                  </a:lnTo>
                  <a:lnTo>
                    <a:pt x="192316" y="72110"/>
                  </a:lnTo>
                  <a:lnTo>
                    <a:pt x="216357" y="72110"/>
                  </a:lnTo>
                  <a:lnTo>
                    <a:pt x="216357" y="48069"/>
                  </a:lnTo>
                  <a:lnTo>
                    <a:pt x="216357" y="24041"/>
                  </a:lnTo>
                  <a:lnTo>
                    <a:pt x="240398" y="24041"/>
                  </a:lnTo>
                  <a:lnTo>
                    <a:pt x="240398" y="48069"/>
                  </a:lnTo>
                  <a:lnTo>
                    <a:pt x="264439" y="48069"/>
                  </a:lnTo>
                  <a:lnTo>
                    <a:pt x="288480" y="48069"/>
                  </a:lnTo>
                  <a:lnTo>
                    <a:pt x="312521" y="48069"/>
                  </a:lnTo>
                  <a:lnTo>
                    <a:pt x="312521" y="72110"/>
                  </a:lnTo>
                  <a:lnTo>
                    <a:pt x="288480" y="72110"/>
                  </a:lnTo>
                  <a:lnTo>
                    <a:pt x="288480" y="96177"/>
                  </a:lnTo>
                  <a:lnTo>
                    <a:pt x="312521" y="96177"/>
                  </a:lnTo>
                  <a:lnTo>
                    <a:pt x="336550" y="96177"/>
                  </a:lnTo>
                  <a:lnTo>
                    <a:pt x="360591" y="96177"/>
                  </a:lnTo>
                  <a:lnTo>
                    <a:pt x="360591" y="72110"/>
                  </a:lnTo>
                  <a:lnTo>
                    <a:pt x="336562" y="72110"/>
                  </a:lnTo>
                  <a:lnTo>
                    <a:pt x="336562" y="48069"/>
                  </a:lnTo>
                  <a:lnTo>
                    <a:pt x="360591" y="48069"/>
                  </a:lnTo>
                  <a:lnTo>
                    <a:pt x="360591" y="24041"/>
                  </a:lnTo>
                  <a:lnTo>
                    <a:pt x="384632" y="24041"/>
                  </a:lnTo>
                  <a:lnTo>
                    <a:pt x="384632" y="0"/>
                  </a:lnTo>
                  <a:close/>
                </a:path>
                <a:path w="986155" h="96520">
                  <a:moveTo>
                    <a:pt x="480796" y="72110"/>
                  </a:moveTo>
                  <a:lnTo>
                    <a:pt x="456755" y="72110"/>
                  </a:lnTo>
                  <a:lnTo>
                    <a:pt x="456755" y="48069"/>
                  </a:lnTo>
                  <a:lnTo>
                    <a:pt x="456755" y="24028"/>
                  </a:lnTo>
                  <a:lnTo>
                    <a:pt x="432714" y="24028"/>
                  </a:lnTo>
                  <a:lnTo>
                    <a:pt x="432714" y="48069"/>
                  </a:lnTo>
                  <a:lnTo>
                    <a:pt x="408673" y="48069"/>
                  </a:lnTo>
                  <a:lnTo>
                    <a:pt x="408673" y="72110"/>
                  </a:lnTo>
                  <a:lnTo>
                    <a:pt x="432714" y="72110"/>
                  </a:lnTo>
                  <a:lnTo>
                    <a:pt x="432714" y="96177"/>
                  </a:lnTo>
                  <a:lnTo>
                    <a:pt x="456755" y="96177"/>
                  </a:lnTo>
                  <a:lnTo>
                    <a:pt x="480796" y="96177"/>
                  </a:lnTo>
                  <a:lnTo>
                    <a:pt x="480796" y="72110"/>
                  </a:lnTo>
                  <a:close/>
                </a:path>
                <a:path w="986155" h="96520">
                  <a:moveTo>
                    <a:pt x="504825" y="0"/>
                  </a:moveTo>
                  <a:lnTo>
                    <a:pt x="480796" y="0"/>
                  </a:lnTo>
                  <a:lnTo>
                    <a:pt x="480796" y="24041"/>
                  </a:lnTo>
                  <a:lnTo>
                    <a:pt x="504825" y="24041"/>
                  </a:lnTo>
                  <a:lnTo>
                    <a:pt x="504825" y="0"/>
                  </a:lnTo>
                  <a:close/>
                </a:path>
                <a:path w="986155" h="96520">
                  <a:moveTo>
                    <a:pt x="576948" y="24028"/>
                  </a:moveTo>
                  <a:lnTo>
                    <a:pt x="552919" y="24028"/>
                  </a:lnTo>
                  <a:lnTo>
                    <a:pt x="528878" y="24028"/>
                  </a:lnTo>
                  <a:lnTo>
                    <a:pt x="528878" y="0"/>
                  </a:lnTo>
                  <a:lnTo>
                    <a:pt x="504837" y="0"/>
                  </a:lnTo>
                  <a:lnTo>
                    <a:pt x="504837" y="24028"/>
                  </a:lnTo>
                  <a:lnTo>
                    <a:pt x="504837" y="48069"/>
                  </a:lnTo>
                  <a:lnTo>
                    <a:pt x="504837" y="72110"/>
                  </a:lnTo>
                  <a:lnTo>
                    <a:pt x="528878" y="72110"/>
                  </a:lnTo>
                  <a:lnTo>
                    <a:pt x="528878" y="48069"/>
                  </a:lnTo>
                  <a:lnTo>
                    <a:pt x="552907" y="48069"/>
                  </a:lnTo>
                  <a:lnTo>
                    <a:pt x="552907" y="72110"/>
                  </a:lnTo>
                  <a:lnTo>
                    <a:pt x="576948" y="72110"/>
                  </a:lnTo>
                  <a:lnTo>
                    <a:pt x="576948" y="48069"/>
                  </a:lnTo>
                  <a:lnTo>
                    <a:pt x="576948" y="24028"/>
                  </a:lnTo>
                  <a:close/>
                </a:path>
                <a:path w="986155" h="96520">
                  <a:moveTo>
                    <a:pt x="697153" y="24028"/>
                  </a:moveTo>
                  <a:lnTo>
                    <a:pt x="673112" y="24028"/>
                  </a:lnTo>
                  <a:lnTo>
                    <a:pt x="673112" y="0"/>
                  </a:lnTo>
                  <a:lnTo>
                    <a:pt x="649071" y="0"/>
                  </a:lnTo>
                  <a:lnTo>
                    <a:pt x="649071" y="24028"/>
                  </a:lnTo>
                  <a:lnTo>
                    <a:pt x="649071" y="48069"/>
                  </a:lnTo>
                  <a:lnTo>
                    <a:pt x="625043" y="48069"/>
                  </a:lnTo>
                  <a:lnTo>
                    <a:pt x="625043" y="24041"/>
                  </a:lnTo>
                  <a:lnTo>
                    <a:pt x="625043" y="0"/>
                  </a:lnTo>
                  <a:lnTo>
                    <a:pt x="625030" y="48069"/>
                  </a:lnTo>
                  <a:lnTo>
                    <a:pt x="625030" y="72110"/>
                  </a:lnTo>
                  <a:lnTo>
                    <a:pt x="601002" y="72110"/>
                  </a:lnTo>
                  <a:lnTo>
                    <a:pt x="601002" y="48069"/>
                  </a:lnTo>
                  <a:lnTo>
                    <a:pt x="625030" y="48069"/>
                  </a:lnTo>
                  <a:lnTo>
                    <a:pt x="625030" y="0"/>
                  </a:lnTo>
                  <a:lnTo>
                    <a:pt x="601002" y="0"/>
                  </a:lnTo>
                  <a:lnTo>
                    <a:pt x="601002" y="24028"/>
                  </a:lnTo>
                  <a:lnTo>
                    <a:pt x="576961" y="24028"/>
                  </a:lnTo>
                  <a:lnTo>
                    <a:pt x="576961" y="48069"/>
                  </a:lnTo>
                  <a:lnTo>
                    <a:pt x="576961" y="72110"/>
                  </a:lnTo>
                  <a:lnTo>
                    <a:pt x="576961" y="96177"/>
                  </a:lnTo>
                  <a:lnTo>
                    <a:pt x="601002" y="96177"/>
                  </a:lnTo>
                  <a:lnTo>
                    <a:pt x="625030" y="96177"/>
                  </a:lnTo>
                  <a:lnTo>
                    <a:pt x="649071" y="96177"/>
                  </a:lnTo>
                  <a:lnTo>
                    <a:pt x="649071" y="72110"/>
                  </a:lnTo>
                  <a:lnTo>
                    <a:pt x="673112" y="72110"/>
                  </a:lnTo>
                  <a:lnTo>
                    <a:pt x="697153" y="72110"/>
                  </a:lnTo>
                  <a:lnTo>
                    <a:pt x="697153" y="48069"/>
                  </a:lnTo>
                  <a:lnTo>
                    <a:pt x="697153" y="24028"/>
                  </a:lnTo>
                  <a:close/>
                </a:path>
                <a:path w="986155" h="96520">
                  <a:moveTo>
                    <a:pt x="745236" y="48069"/>
                  </a:moveTo>
                  <a:lnTo>
                    <a:pt x="721194" y="48069"/>
                  </a:lnTo>
                  <a:lnTo>
                    <a:pt x="721194" y="72110"/>
                  </a:lnTo>
                  <a:lnTo>
                    <a:pt x="745236" y="72110"/>
                  </a:lnTo>
                  <a:lnTo>
                    <a:pt x="745236" y="48069"/>
                  </a:lnTo>
                  <a:close/>
                </a:path>
                <a:path w="986155" h="96520">
                  <a:moveTo>
                    <a:pt x="793318" y="0"/>
                  </a:moveTo>
                  <a:lnTo>
                    <a:pt x="769277" y="0"/>
                  </a:lnTo>
                  <a:lnTo>
                    <a:pt x="769277" y="24028"/>
                  </a:lnTo>
                  <a:lnTo>
                    <a:pt x="745236" y="24028"/>
                  </a:lnTo>
                  <a:lnTo>
                    <a:pt x="745236" y="48069"/>
                  </a:lnTo>
                  <a:lnTo>
                    <a:pt x="769277" y="48069"/>
                  </a:lnTo>
                  <a:lnTo>
                    <a:pt x="793318" y="48069"/>
                  </a:lnTo>
                  <a:lnTo>
                    <a:pt x="793318" y="24041"/>
                  </a:lnTo>
                  <a:lnTo>
                    <a:pt x="793318" y="0"/>
                  </a:lnTo>
                  <a:close/>
                </a:path>
                <a:path w="986155" h="96520">
                  <a:moveTo>
                    <a:pt x="841387" y="0"/>
                  </a:moveTo>
                  <a:lnTo>
                    <a:pt x="817346" y="0"/>
                  </a:lnTo>
                  <a:lnTo>
                    <a:pt x="817346" y="24028"/>
                  </a:lnTo>
                  <a:lnTo>
                    <a:pt x="817346" y="48069"/>
                  </a:lnTo>
                  <a:lnTo>
                    <a:pt x="841387" y="48069"/>
                  </a:lnTo>
                  <a:lnTo>
                    <a:pt x="841387" y="24041"/>
                  </a:lnTo>
                  <a:lnTo>
                    <a:pt x="841387" y="0"/>
                  </a:lnTo>
                  <a:close/>
                </a:path>
                <a:path w="986155" h="96520">
                  <a:moveTo>
                    <a:pt x="865428" y="48069"/>
                  </a:moveTo>
                  <a:lnTo>
                    <a:pt x="841387" y="48069"/>
                  </a:lnTo>
                  <a:lnTo>
                    <a:pt x="841387" y="72110"/>
                  </a:lnTo>
                  <a:lnTo>
                    <a:pt x="865428" y="72110"/>
                  </a:lnTo>
                  <a:lnTo>
                    <a:pt x="865428" y="48069"/>
                  </a:lnTo>
                  <a:close/>
                </a:path>
                <a:path w="986155" h="96520">
                  <a:moveTo>
                    <a:pt x="913511" y="24028"/>
                  </a:moveTo>
                  <a:lnTo>
                    <a:pt x="889469" y="24028"/>
                  </a:lnTo>
                  <a:lnTo>
                    <a:pt x="889469" y="0"/>
                  </a:ln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48069"/>
                  </a:lnTo>
                  <a:lnTo>
                    <a:pt x="913511" y="48069"/>
                  </a:lnTo>
                  <a:lnTo>
                    <a:pt x="913511" y="24028"/>
                  </a:lnTo>
                  <a:close/>
                </a:path>
                <a:path w="986155" h="96520">
                  <a:moveTo>
                    <a:pt x="985634" y="24028"/>
                  </a:moveTo>
                  <a:lnTo>
                    <a:pt x="961593" y="24028"/>
                  </a:lnTo>
                  <a:lnTo>
                    <a:pt x="961593" y="0"/>
                  </a:lnTo>
                  <a:lnTo>
                    <a:pt x="937552" y="0"/>
                  </a:lnTo>
                  <a:lnTo>
                    <a:pt x="937552" y="24028"/>
                  </a:lnTo>
                  <a:lnTo>
                    <a:pt x="937552" y="48069"/>
                  </a:lnTo>
                  <a:lnTo>
                    <a:pt x="937552" y="72110"/>
                  </a:lnTo>
                  <a:lnTo>
                    <a:pt x="961593" y="72110"/>
                  </a:lnTo>
                  <a:lnTo>
                    <a:pt x="985634" y="72110"/>
                  </a:lnTo>
                  <a:lnTo>
                    <a:pt x="985634" y="48069"/>
                  </a:lnTo>
                  <a:lnTo>
                    <a:pt x="985634" y="240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9753" y="5064963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16357" y="48082"/>
                  </a:moveTo>
                  <a:lnTo>
                    <a:pt x="192316" y="48082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44246" y="24041"/>
                  </a:lnTo>
                  <a:lnTo>
                    <a:pt x="120205" y="24041"/>
                  </a:lnTo>
                  <a:lnTo>
                    <a:pt x="120205" y="48082"/>
                  </a:lnTo>
                  <a:lnTo>
                    <a:pt x="144233" y="48082"/>
                  </a:lnTo>
                  <a:lnTo>
                    <a:pt x="168275" y="48082"/>
                  </a:lnTo>
                  <a:lnTo>
                    <a:pt x="168275" y="72110"/>
                  </a:lnTo>
                  <a:lnTo>
                    <a:pt x="144246" y="72110"/>
                  </a:lnTo>
                  <a:lnTo>
                    <a:pt x="120205" y="72110"/>
                  </a:lnTo>
                  <a:lnTo>
                    <a:pt x="120205" y="48082"/>
                  </a:lnTo>
                  <a:lnTo>
                    <a:pt x="96164" y="48082"/>
                  </a:lnTo>
                  <a:lnTo>
                    <a:pt x="96164" y="72123"/>
                  </a:lnTo>
                  <a:lnTo>
                    <a:pt x="120205" y="72123"/>
                  </a:lnTo>
                  <a:lnTo>
                    <a:pt x="120205" y="96164"/>
                  </a:lnTo>
                  <a:lnTo>
                    <a:pt x="96164" y="96164"/>
                  </a:lnTo>
                  <a:lnTo>
                    <a:pt x="72123" y="96164"/>
                  </a:lnTo>
                  <a:lnTo>
                    <a:pt x="72123" y="72123"/>
                  </a:lnTo>
                  <a:lnTo>
                    <a:pt x="72123" y="48082"/>
                  </a:lnTo>
                  <a:lnTo>
                    <a:pt x="96164" y="48082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48082" y="48082"/>
                  </a:lnTo>
                  <a:lnTo>
                    <a:pt x="48082" y="72110"/>
                  </a:lnTo>
                  <a:lnTo>
                    <a:pt x="24041" y="72110"/>
                  </a:lnTo>
                  <a:lnTo>
                    <a:pt x="24041" y="48082"/>
                  </a:ln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24041" y="96164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0" y="144246"/>
                  </a:lnTo>
                  <a:lnTo>
                    <a:pt x="24041" y="144246"/>
                  </a:lnTo>
                  <a:lnTo>
                    <a:pt x="48082" y="144246"/>
                  </a:lnTo>
                  <a:lnTo>
                    <a:pt x="48082" y="120205"/>
                  </a:lnTo>
                  <a:lnTo>
                    <a:pt x="48082" y="96177"/>
                  </a:lnTo>
                  <a:lnTo>
                    <a:pt x="72123" y="96177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144246"/>
                  </a:lnTo>
                  <a:lnTo>
                    <a:pt x="120205" y="144246"/>
                  </a:lnTo>
                  <a:lnTo>
                    <a:pt x="120205" y="120205"/>
                  </a:lnTo>
                  <a:lnTo>
                    <a:pt x="120205" y="96177"/>
                  </a:lnTo>
                  <a:lnTo>
                    <a:pt x="144233" y="96177"/>
                  </a:lnTo>
                  <a:lnTo>
                    <a:pt x="168275" y="96177"/>
                  </a:lnTo>
                  <a:lnTo>
                    <a:pt x="168275" y="120205"/>
                  </a:lnTo>
                  <a:lnTo>
                    <a:pt x="192316" y="120205"/>
                  </a:lnTo>
                  <a:lnTo>
                    <a:pt x="192316" y="96164"/>
                  </a:lnTo>
                  <a:lnTo>
                    <a:pt x="168275" y="96164"/>
                  </a:lnTo>
                  <a:lnTo>
                    <a:pt x="168275" y="72123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48082"/>
                  </a:lnTo>
                  <a:close/>
                </a:path>
                <a:path w="986155" h="144779">
                  <a:moveTo>
                    <a:pt x="336562" y="48082"/>
                  </a:moveTo>
                  <a:lnTo>
                    <a:pt x="312521" y="48082"/>
                  </a:lnTo>
                  <a:lnTo>
                    <a:pt x="312521" y="72110"/>
                  </a:lnTo>
                  <a:lnTo>
                    <a:pt x="288480" y="72110"/>
                  </a:lnTo>
                  <a:lnTo>
                    <a:pt x="264439" y="72110"/>
                  </a:lnTo>
                  <a:lnTo>
                    <a:pt x="264439" y="48082"/>
                  </a:lnTo>
                  <a:lnTo>
                    <a:pt x="288480" y="48082"/>
                  </a:lnTo>
                  <a:lnTo>
                    <a:pt x="312521" y="48082"/>
                  </a:lnTo>
                  <a:lnTo>
                    <a:pt x="312521" y="24041"/>
                  </a:lnTo>
                  <a:lnTo>
                    <a:pt x="288480" y="24041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40398" y="48082"/>
                  </a:lnTo>
                  <a:lnTo>
                    <a:pt x="240398" y="72110"/>
                  </a:lnTo>
                  <a:lnTo>
                    <a:pt x="240398" y="96164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88480" y="120205"/>
                  </a:lnTo>
                  <a:lnTo>
                    <a:pt x="288480" y="96177"/>
                  </a:lnTo>
                  <a:lnTo>
                    <a:pt x="312521" y="96177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77"/>
                  </a:lnTo>
                  <a:lnTo>
                    <a:pt x="336562" y="72123"/>
                  </a:lnTo>
                  <a:lnTo>
                    <a:pt x="336562" y="48082"/>
                  </a:lnTo>
                  <a:close/>
                </a:path>
                <a:path w="986155" h="144779">
                  <a:moveTo>
                    <a:pt x="649071" y="0"/>
                  </a:moveTo>
                  <a:lnTo>
                    <a:pt x="625030" y="0"/>
                  </a:lnTo>
                  <a:lnTo>
                    <a:pt x="625030" y="24066"/>
                  </a:lnTo>
                  <a:lnTo>
                    <a:pt x="649071" y="24066"/>
                  </a:lnTo>
                  <a:lnTo>
                    <a:pt x="649071" y="0"/>
                  </a:lnTo>
                  <a:close/>
                </a:path>
                <a:path w="986155" h="144779">
                  <a:moveTo>
                    <a:pt x="985634" y="48082"/>
                  </a:moveTo>
                  <a:lnTo>
                    <a:pt x="961593" y="48082"/>
                  </a:lnTo>
                  <a:lnTo>
                    <a:pt x="961593" y="72110"/>
                  </a:lnTo>
                  <a:lnTo>
                    <a:pt x="937552" y="72110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24066"/>
                  </a:lnTo>
                  <a:lnTo>
                    <a:pt x="913511" y="0"/>
                  </a:lnTo>
                  <a:lnTo>
                    <a:pt x="889469" y="0"/>
                  </a:lnTo>
                  <a:lnTo>
                    <a:pt x="865428" y="0"/>
                  </a:lnTo>
                  <a:lnTo>
                    <a:pt x="841387" y="0"/>
                  </a:lnTo>
                  <a:lnTo>
                    <a:pt x="841387" y="24041"/>
                  </a:lnTo>
                  <a:lnTo>
                    <a:pt x="841387" y="96164"/>
                  </a:lnTo>
                  <a:lnTo>
                    <a:pt x="817359" y="96164"/>
                  </a:lnTo>
                  <a:lnTo>
                    <a:pt x="817359" y="72123"/>
                  </a:lnTo>
                  <a:lnTo>
                    <a:pt x="817359" y="48082"/>
                  </a:lnTo>
                  <a:lnTo>
                    <a:pt x="817359" y="24041"/>
                  </a:lnTo>
                  <a:lnTo>
                    <a:pt x="793318" y="24041"/>
                  </a:lnTo>
                  <a:lnTo>
                    <a:pt x="769277" y="24041"/>
                  </a:lnTo>
                  <a:lnTo>
                    <a:pt x="769277" y="48082"/>
                  </a:lnTo>
                  <a:lnTo>
                    <a:pt x="769277" y="72110"/>
                  </a:lnTo>
                  <a:lnTo>
                    <a:pt x="769277" y="96164"/>
                  </a:lnTo>
                  <a:lnTo>
                    <a:pt x="745236" y="96164"/>
                  </a:lnTo>
                  <a:lnTo>
                    <a:pt x="745236" y="0"/>
                  </a:lnTo>
                  <a:lnTo>
                    <a:pt x="721194" y="0"/>
                  </a:lnTo>
                  <a:lnTo>
                    <a:pt x="721194" y="24041"/>
                  </a:lnTo>
                  <a:lnTo>
                    <a:pt x="697153" y="24041"/>
                  </a:lnTo>
                  <a:lnTo>
                    <a:pt x="697153" y="0"/>
                  </a:lnTo>
                  <a:lnTo>
                    <a:pt x="673112" y="0"/>
                  </a:lnTo>
                  <a:lnTo>
                    <a:pt x="673112" y="24066"/>
                  </a:lnTo>
                  <a:lnTo>
                    <a:pt x="697153" y="24066"/>
                  </a:lnTo>
                  <a:lnTo>
                    <a:pt x="697153" y="48082"/>
                  </a:lnTo>
                  <a:lnTo>
                    <a:pt x="721194" y="48082"/>
                  </a:lnTo>
                  <a:lnTo>
                    <a:pt x="721194" y="72110"/>
                  </a:lnTo>
                  <a:lnTo>
                    <a:pt x="697153" y="72110"/>
                  </a:lnTo>
                  <a:lnTo>
                    <a:pt x="673112" y="72110"/>
                  </a:lnTo>
                  <a:lnTo>
                    <a:pt x="673112" y="48082"/>
                  </a:lnTo>
                  <a:lnTo>
                    <a:pt x="649071" y="48082"/>
                  </a:lnTo>
                  <a:lnTo>
                    <a:pt x="649071" y="72123"/>
                  </a:lnTo>
                  <a:lnTo>
                    <a:pt x="673112" y="72123"/>
                  </a:lnTo>
                  <a:lnTo>
                    <a:pt x="673112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77"/>
                  </a:lnTo>
                  <a:lnTo>
                    <a:pt x="697153" y="96177"/>
                  </a:lnTo>
                  <a:lnTo>
                    <a:pt x="721194" y="96177"/>
                  </a:lnTo>
                  <a:lnTo>
                    <a:pt x="745236" y="96177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77"/>
                  </a:lnTo>
                  <a:lnTo>
                    <a:pt x="793318" y="96177"/>
                  </a:lnTo>
                  <a:lnTo>
                    <a:pt x="793318" y="120205"/>
                  </a:lnTo>
                  <a:lnTo>
                    <a:pt x="817346" y="120205"/>
                  </a:lnTo>
                  <a:lnTo>
                    <a:pt x="841387" y="120205"/>
                  </a:lnTo>
                  <a:lnTo>
                    <a:pt x="865428" y="120205"/>
                  </a:lnTo>
                  <a:lnTo>
                    <a:pt x="889469" y="120205"/>
                  </a:lnTo>
                  <a:lnTo>
                    <a:pt x="889469" y="96164"/>
                  </a:lnTo>
                  <a:lnTo>
                    <a:pt x="865428" y="96164"/>
                  </a:lnTo>
                  <a:lnTo>
                    <a:pt x="865428" y="72123"/>
                  </a:lnTo>
                  <a:lnTo>
                    <a:pt x="865428" y="48082"/>
                  </a:lnTo>
                  <a:lnTo>
                    <a:pt x="865428" y="24066"/>
                  </a:lnTo>
                  <a:lnTo>
                    <a:pt x="889469" y="24066"/>
                  </a:lnTo>
                  <a:lnTo>
                    <a:pt x="889469" y="48082"/>
                  </a:lnTo>
                  <a:lnTo>
                    <a:pt x="889469" y="72123"/>
                  </a:lnTo>
                  <a:lnTo>
                    <a:pt x="913511" y="72123"/>
                  </a:lnTo>
                  <a:lnTo>
                    <a:pt x="913511" y="96177"/>
                  </a:lnTo>
                  <a:lnTo>
                    <a:pt x="937552" y="96177"/>
                  </a:lnTo>
                  <a:lnTo>
                    <a:pt x="961593" y="96177"/>
                  </a:lnTo>
                  <a:lnTo>
                    <a:pt x="961593" y="120205"/>
                  </a:lnTo>
                  <a:lnTo>
                    <a:pt x="985634" y="120205"/>
                  </a:lnTo>
                  <a:lnTo>
                    <a:pt x="985634" y="96164"/>
                  </a:lnTo>
                  <a:lnTo>
                    <a:pt x="961593" y="96164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37552" y="0"/>
                  </a:lnTo>
                  <a:lnTo>
                    <a:pt x="937552" y="24066"/>
                  </a:lnTo>
                  <a:lnTo>
                    <a:pt x="961593" y="24066"/>
                  </a:lnTo>
                  <a:lnTo>
                    <a:pt x="985634" y="24066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9753" y="5185168"/>
              <a:ext cx="986155" cy="144780"/>
            </a:xfrm>
            <a:custGeom>
              <a:avLst/>
              <a:gdLst/>
              <a:ahLst/>
              <a:cxnLst/>
              <a:rect l="l" t="t" r="r" b="b"/>
              <a:pathLst>
                <a:path w="986155" h="144779">
                  <a:moveTo>
                    <a:pt x="24041" y="24028"/>
                  </a:moveTo>
                  <a:lnTo>
                    <a:pt x="0" y="24028"/>
                  </a:lnTo>
                  <a:lnTo>
                    <a:pt x="0" y="48082"/>
                  </a:lnTo>
                  <a:lnTo>
                    <a:pt x="24041" y="48082"/>
                  </a:lnTo>
                  <a:lnTo>
                    <a:pt x="24041" y="24028"/>
                  </a:lnTo>
                  <a:close/>
                </a:path>
                <a:path w="986155" h="144779">
                  <a:moveTo>
                    <a:pt x="96164" y="72110"/>
                  </a:moveTo>
                  <a:lnTo>
                    <a:pt x="72123" y="72110"/>
                  </a:lnTo>
                  <a:lnTo>
                    <a:pt x="72123" y="48082"/>
                  </a:lnTo>
                  <a:lnTo>
                    <a:pt x="48082" y="48082"/>
                  </a:lnTo>
                  <a:lnTo>
                    <a:pt x="48082" y="72110"/>
                  </a:lnTo>
                  <a:lnTo>
                    <a:pt x="48082" y="96151"/>
                  </a:lnTo>
                  <a:lnTo>
                    <a:pt x="48082" y="120192"/>
                  </a:lnTo>
                  <a:lnTo>
                    <a:pt x="24041" y="120192"/>
                  </a:lnTo>
                  <a:lnTo>
                    <a:pt x="24041" y="96151"/>
                  </a:lnTo>
                  <a:lnTo>
                    <a:pt x="48082" y="96151"/>
                  </a:lnTo>
                  <a:lnTo>
                    <a:pt x="48082" y="72110"/>
                  </a:lnTo>
                  <a:lnTo>
                    <a:pt x="24041" y="72110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144233"/>
                  </a:lnTo>
                  <a:lnTo>
                    <a:pt x="48082" y="144233"/>
                  </a:lnTo>
                  <a:lnTo>
                    <a:pt x="72123" y="144233"/>
                  </a:lnTo>
                  <a:lnTo>
                    <a:pt x="72123" y="120205"/>
                  </a:lnTo>
                  <a:lnTo>
                    <a:pt x="72123" y="96151"/>
                  </a:lnTo>
                  <a:lnTo>
                    <a:pt x="96164" y="96151"/>
                  </a:lnTo>
                  <a:lnTo>
                    <a:pt x="96164" y="72110"/>
                  </a:lnTo>
                  <a:close/>
                </a:path>
                <a:path w="986155" h="144779">
                  <a:moveTo>
                    <a:pt x="216357" y="96151"/>
                  </a:moveTo>
                  <a:lnTo>
                    <a:pt x="192316" y="96151"/>
                  </a:lnTo>
                  <a:lnTo>
                    <a:pt x="168275" y="96151"/>
                  </a:lnTo>
                  <a:lnTo>
                    <a:pt x="144233" y="96151"/>
                  </a:lnTo>
                  <a:lnTo>
                    <a:pt x="144233" y="120192"/>
                  </a:lnTo>
                  <a:lnTo>
                    <a:pt x="120205" y="120192"/>
                  </a:lnTo>
                  <a:lnTo>
                    <a:pt x="120205" y="96151"/>
                  </a:lnTo>
                  <a:lnTo>
                    <a:pt x="96164" y="96151"/>
                  </a:lnTo>
                  <a:lnTo>
                    <a:pt x="96164" y="120205"/>
                  </a:lnTo>
                  <a:lnTo>
                    <a:pt x="120205" y="120205"/>
                  </a:lnTo>
                  <a:lnTo>
                    <a:pt x="120205" y="144233"/>
                  </a:lnTo>
                  <a:lnTo>
                    <a:pt x="144246" y="144233"/>
                  </a:lnTo>
                  <a:lnTo>
                    <a:pt x="144246" y="120205"/>
                  </a:lnTo>
                  <a:lnTo>
                    <a:pt x="168275" y="120205"/>
                  </a:lnTo>
                  <a:lnTo>
                    <a:pt x="168275" y="144233"/>
                  </a:lnTo>
                  <a:lnTo>
                    <a:pt x="192316" y="144233"/>
                  </a:lnTo>
                  <a:lnTo>
                    <a:pt x="192316" y="120205"/>
                  </a:lnTo>
                  <a:lnTo>
                    <a:pt x="216357" y="120205"/>
                  </a:lnTo>
                  <a:lnTo>
                    <a:pt x="216357" y="96151"/>
                  </a:lnTo>
                  <a:close/>
                </a:path>
                <a:path w="986155" h="144779">
                  <a:moveTo>
                    <a:pt x="216357" y="24028"/>
                  </a:moveTo>
                  <a:lnTo>
                    <a:pt x="192316" y="24028"/>
                  </a:lnTo>
                  <a:lnTo>
                    <a:pt x="192316" y="0"/>
                  </a:lnTo>
                  <a:lnTo>
                    <a:pt x="168275" y="0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44246" y="24041"/>
                  </a:lnTo>
                  <a:lnTo>
                    <a:pt x="168275" y="24041"/>
                  </a:lnTo>
                  <a:lnTo>
                    <a:pt x="168275" y="0"/>
                  </a:lnTo>
                  <a:lnTo>
                    <a:pt x="144233" y="0"/>
                  </a:lnTo>
                  <a:lnTo>
                    <a:pt x="144233" y="24028"/>
                  </a:lnTo>
                  <a:lnTo>
                    <a:pt x="120205" y="24028"/>
                  </a:lnTo>
                  <a:lnTo>
                    <a:pt x="120205" y="0"/>
                  </a:lnTo>
                  <a:lnTo>
                    <a:pt x="96164" y="0"/>
                  </a:lnTo>
                  <a:lnTo>
                    <a:pt x="96164" y="24028"/>
                  </a:lnTo>
                  <a:lnTo>
                    <a:pt x="72123" y="24028"/>
                  </a:lnTo>
                  <a:lnTo>
                    <a:pt x="72123" y="48082"/>
                  </a:lnTo>
                  <a:lnTo>
                    <a:pt x="96164" y="48082"/>
                  </a:lnTo>
                  <a:lnTo>
                    <a:pt x="96164" y="24041"/>
                  </a:lnTo>
                  <a:lnTo>
                    <a:pt x="120205" y="24041"/>
                  </a:lnTo>
                  <a:lnTo>
                    <a:pt x="120205" y="48082"/>
                  </a:lnTo>
                  <a:lnTo>
                    <a:pt x="120205" y="72123"/>
                  </a:lnTo>
                  <a:lnTo>
                    <a:pt x="144233" y="72123"/>
                  </a:lnTo>
                  <a:lnTo>
                    <a:pt x="168275" y="72123"/>
                  </a:lnTo>
                  <a:lnTo>
                    <a:pt x="192316" y="72123"/>
                  </a:lnTo>
                  <a:lnTo>
                    <a:pt x="192316" y="48082"/>
                  </a:lnTo>
                  <a:lnTo>
                    <a:pt x="216357" y="48082"/>
                  </a:lnTo>
                  <a:lnTo>
                    <a:pt x="216357" y="24028"/>
                  </a:lnTo>
                  <a:close/>
                </a:path>
                <a:path w="986155" h="144779">
                  <a:moveTo>
                    <a:pt x="264439" y="120192"/>
                  </a:moveTo>
                  <a:lnTo>
                    <a:pt x="240398" y="120192"/>
                  </a:lnTo>
                  <a:lnTo>
                    <a:pt x="240398" y="144233"/>
                  </a:lnTo>
                  <a:lnTo>
                    <a:pt x="264439" y="144233"/>
                  </a:lnTo>
                  <a:lnTo>
                    <a:pt x="264439" y="120192"/>
                  </a:lnTo>
                  <a:close/>
                </a:path>
                <a:path w="986155" h="144779">
                  <a:moveTo>
                    <a:pt x="264439" y="0"/>
                  </a:moveTo>
                  <a:lnTo>
                    <a:pt x="240398" y="0"/>
                  </a:lnTo>
                  <a:lnTo>
                    <a:pt x="240398" y="24041"/>
                  </a:lnTo>
                  <a:lnTo>
                    <a:pt x="264439" y="24041"/>
                  </a:lnTo>
                  <a:lnTo>
                    <a:pt x="264439" y="0"/>
                  </a:lnTo>
                  <a:close/>
                </a:path>
                <a:path w="986155" h="144779">
                  <a:moveTo>
                    <a:pt x="312521" y="120192"/>
                  </a:moveTo>
                  <a:lnTo>
                    <a:pt x="288480" y="120192"/>
                  </a:lnTo>
                  <a:lnTo>
                    <a:pt x="288480" y="144233"/>
                  </a:lnTo>
                  <a:lnTo>
                    <a:pt x="312521" y="144233"/>
                  </a:lnTo>
                  <a:lnTo>
                    <a:pt x="312521" y="120192"/>
                  </a:lnTo>
                  <a:close/>
                </a:path>
                <a:path w="986155" h="144779">
                  <a:moveTo>
                    <a:pt x="336562" y="24028"/>
                  </a:moveTo>
                  <a:lnTo>
                    <a:pt x="312521" y="24028"/>
                  </a:lnTo>
                  <a:lnTo>
                    <a:pt x="312521" y="0"/>
                  </a:lnTo>
                  <a:lnTo>
                    <a:pt x="288480" y="0"/>
                  </a:lnTo>
                  <a:lnTo>
                    <a:pt x="288480" y="24028"/>
                  </a:lnTo>
                  <a:lnTo>
                    <a:pt x="288480" y="48082"/>
                  </a:lnTo>
                  <a:lnTo>
                    <a:pt x="288480" y="72110"/>
                  </a:lnTo>
                  <a:lnTo>
                    <a:pt x="264439" y="72110"/>
                  </a:lnTo>
                  <a:lnTo>
                    <a:pt x="264439" y="48082"/>
                  </a:lnTo>
                  <a:lnTo>
                    <a:pt x="240398" y="48082"/>
                  </a:lnTo>
                  <a:lnTo>
                    <a:pt x="240398" y="72110"/>
                  </a:lnTo>
                  <a:lnTo>
                    <a:pt x="216357" y="72110"/>
                  </a:lnTo>
                  <a:lnTo>
                    <a:pt x="216357" y="96151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88480" y="96151"/>
                  </a:lnTo>
                  <a:lnTo>
                    <a:pt x="288480" y="72123"/>
                  </a:lnTo>
                  <a:lnTo>
                    <a:pt x="312521" y="72123"/>
                  </a:lnTo>
                  <a:lnTo>
                    <a:pt x="312521" y="96151"/>
                  </a:lnTo>
                  <a:lnTo>
                    <a:pt x="336562" y="96151"/>
                  </a:lnTo>
                  <a:lnTo>
                    <a:pt x="336562" y="72123"/>
                  </a:lnTo>
                  <a:lnTo>
                    <a:pt x="336562" y="48082"/>
                  </a:lnTo>
                  <a:lnTo>
                    <a:pt x="336562" y="24028"/>
                  </a:lnTo>
                  <a:close/>
                </a:path>
                <a:path w="986155" h="144779">
                  <a:moveTo>
                    <a:pt x="673112" y="48082"/>
                  </a:moveTo>
                  <a:lnTo>
                    <a:pt x="649071" y="48082"/>
                  </a:lnTo>
                  <a:lnTo>
                    <a:pt x="649071" y="72110"/>
                  </a:lnTo>
                  <a:lnTo>
                    <a:pt x="649071" y="96151"/>
                  </a:lnTo>
                  <a:lnTo>
                    <a:pt x="649071" y="120192"/>
                  </a:lnTo>
                  <a:lnTo>
                    <a:pt x="649071" y="144233"/>
                  </a:lnTo>
                  <a:lnTo>
                    <a:pt x="673112" y="144233"/>
                  </a:lnTo>
                  <a:lnTo>
                    <a:pt x="673112" y="72110"/>
                  </a:lnTo>
                  <a:lnTo>
                    <a:pt x="673112" y="48082"/>
                  </a:lnTo>
                  <a:close/>
                </a:path>
                <a:path w="986155" h="144779">
                  <a:moveTo>
                    <a:pt x="721194" y="96151"/>
                  </a:moveTo>
                  <a:lnTo>
                    <a:pt x="697153" y="96151"/>
                  </a:lnTo>
                  <a:lnTo>
                    <a:pt x="697153" y="120205"/>
                  </a:lnTo>
                  <a:lnTo>
                    <a:pt x="721194" y="120205"/>
                  </a:lnTo>
                  <a:lnTo>
                    <a:pt x="721194" y="96151"/>
                  </a:lnTo>
                  <a:close/>
                </a:path>
                <a:path w="986155" h="144779">
                  <a:moveTo>
                    <a:pt x="769277" y="72110"/>
                  </a:moveTo>
                  <a:lnTo>
                    <a:pt x="745236" y="72110"/>
                  </a:lnTo>
                  <a:lnTo>
                    <a:pt x="745236" y="48082"/>
                  </a:lnTo>
                  <a:lnTo>
                    <a:pt x="721194" y="48082"/>
                  </a:lnTo>
                  <a:lnTo>
                    <a:pt x="721194" y="72123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69277" y="96151"/>
                  </a:lnTo>
                  <a:lnTo>
                    <a:pt x="769277" y="72110"/>
                  </a:lnTo>
                  <a:close/>
                </a:path>
                <a:path w="986155" h="144779">
                  <a:moveTo>
                    <a:pt x="793318" y="96151"/>
                  </a:moveTo>
                  <a:lnTo>
                    <a:pt x="769277" y="96151"/>
                  </a:lnTo>
                  <a:lnTo>
                    <a:pt x="769277" y="120192"/>
                  </a:lnTo>
                  <a:lnTo>
                    <a:pt x="745236" y="120192"/>
                  </a:lnTo>
                  <a:lnTo>
                    <a:pt x="745236" y="144233"/>
                  </a:lnTo>
                  <a:lnTo>
                    <a:pt x="769277" y="144233"/>
                  </a:lnTo>
                  <a:lnTo>
                    <a:pt x="769277" y="120205"/>
                  </a:lnTo>
                  <a:lnTo>
                    <a:pt x="793318" y="120205"/>
                  </a:lnTo>
                  <a:lnTo>
                    <a:pt x="793318" y="96151"/>
                  </a:lnTo>
                  <a:close/>
                </a:path>
                <a:path w="986155" h="144779">
                  <a:moveTo>
                    <a:pt x="865428" y="96151"/>
                  </a:moveTo>
                  <a:lnTo>
                    <a:pt x="841387" y="96151"/>
                  </a:lnTo>
                  <a:lnTo>
                    <a:pt x="841387" y="120205"/>
                  </a:lnTo>
                  <a:lnTo>
                    <a:pt x="865428" y="120205"/>
                  </a:lnTo>
                  <a:lnTo>
                    <a:pt x="865428" y="96151"/>
                  </a:lnTo>
                  <a:close/>
                </a:path>
                <a:path w="986155" h="144779">
                  <a:moveTo>
                    <a:pt x="889469" y="0"/>
                  </a:moveTo>
                  <a:lnTo>
                    <a:pt x="865428" y="0"/>
                  </a:lnTo>
                  <a:lnTo>
                    <a:pt x="841387" y="0"/>
                  </a:lnTo>
                  <a:lnTo>
                    <a:pt x="841387" y="24028"/>
                  </a:lnTo>
                  <a:lnTo>
                    <a:pt x="817359" y="24028"/>
                  </a:lnTo>
                  <a:lnTo>
                    <a:pt x="817359" y="0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45236" y="0"/>
                  </a:lnTo>
                  <a:lnTo>
                    <a:pt x="721194" y="0"/>
                  </a:lnTo>
                  <a:lnTo>
                    <a:pt x="697153" y="0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0"/>
                  </a:lnTo>
                  <a:lnTo>
                    <a:pt x="649071" y="0"/>
                  </a:lnTo>
                  <a:lnTo>
                    <a:pt x="649071" y="24041"/>
                  </a:lnTo>
                  <a:lnTo>
                    <a:pt x="673112" y="24041"/>
                  </a:lnTo>
                  <a:lnTo>
                    <a:pt x="673112" y="48082"/>
                  </a:lnTo>
                  <a:lnTo>
                    <a:pt x="697153" y="48082"/>
                  </a:lnTo>
                  <a:lnTo>
                    <a:pt x="697153" y="24041"/>
                  </a:lnTo>
                  <a:lnTo>
                    <a:pt x="721194" y="24041"/>
                  </a:lnTo>
                  <a:lnTo>
                    <a:pt x="745236" y="24041"/>
                  </a:lnTo>
                  <a:lnTo>
                    <a:pt x="769277" y="24041"/>
                  </a:lnTo>
                  <a:lnTo>
                    <a:pt x="793318" y="24041"/>
                  </a:lnTo>
                  <a:lnTo>
                    <a:pt x="793318" y="48082"/>
                  </a:lnTo>
                  <a:lnTo>
                    <a:pt x="793318" y="72123"/>
                  </a:lnTo>
                  <a:lnTo>
                    <a:pt x="817359" y="72123"/>
                  </a:lnTo>
                  <a:lnTo>
                    <a:pt x="817359" y="48082"/>
                  </a:lnTo>
                  <a:lnTo>
                    <a:pt x="841387" y="48082"/>
                  </a:lnTo>
                  <a:lnTo>
                    <a:pt x="841387" y="24041"/>
                  </a:lnTo>
                  <a:lnTo>
                    <a:pt x="865428" y="24041"/>
                  </a:lnTo>
                  <a:lnTo>
                    <a:pt x="865428" y="48082"/>
                  </a:lnTo>
                  <a:lnTo>
                    <a:pt x="865428" y="72110"/>
                  </a:lnTo>
                  <a:lnTo>
                    <a:pt x="865428" y="96151"/>
                  </a:lnTo>
                  <a:lnTo>
                    <a:pt x="889469" y="96151"/>
                  </a:lnTo>
                  <a:lnTo>
                    <a:pt x="889469" y="24028"/>
                  </a:lnTo>
                  <a:lnTo>
                    <a:pt x="889469" y="0"/>
                  </a:lnTo>
                  <a:close/>
                </a:path>
                <a:path w="986155" h="144779">
                  <a:moveTo>
                    <a:pt x="985634" y="0"/>
                  </a:moveTo>
                  <a:lnTo>
                    <a:pt x="961593" y="0"/>
                  </a:lnTo>
                  <a:lnTo>
                    <a:pt x="961593" y="24028"/>
                  </a:lnTo>
                  <a:lnTo>
                    <a:pt x="937552" y="24028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72110"/>
                  </a:lnTo>
                  <a:lnTo>
                    <a:pt x="913511" y="96151"/>
                  </a:lnTo>
                  <a:lnTo>
                    <a:pt x="913511" y="120205"/>
                  </a:lnTo>
                  <a:lnTo>
                    <a:pt x="937552" y="120205"/>
                  </a:lnTo>
                  <a:lnTo>
                    <a:pt x="937552" y="96151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61593" y="48082"/>
                  </a:lnTo>
                  <a:lnTo>
                    <a:pt x="985634" y="48082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9753" y="5305361"/>
              <a:ext cx="986155" cy="120650"/>
            </a:xfrm>
            <a:custGeom>
              <a:avLst/>
              <a:gdLst/>
              <a:ahLst/>
              <a:cxnLst/>
              <a:rect l="l" t="t" r="r" b="b"/>
              <a:pathLst>
                <a:path w="986155" h="120650">
                  <a:moveTo>
                    <a:pt x="264439" y="72123"/>
                  </a:moveTo>
                  <a:lnTo>
                    <a:pt x="240398" y="72123"/>
                  </a:lnTo>
                  <a:lnTo>
                    <a:pt x="240398" y="96164"/>
                  </a:lnTo>
                  <a:lnTo>
                    <a:pt x="216357" y="96164"/>
                  </a:lnTo>
                  <a:lnTo>
                    <a:pt x="192316" y="96164"/>
                  </a:lnTo>
                  <a:lnTo>
                    <a:pt x="192316" y="120205"/>
                  </a:lnTo>
                  <a:lnTo>
                    <a:pt x="216357" y="120205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96164"/>
                  </a:lnTo>
                  <a:lnTo>
                    <a:pt x="264439" y="72123"/>
                  </a:lnTo>
                  <a:close/>
                </a:path>
                <a:path w="986155" h="120650">
                  <a:moveTo>
                    <a:pt x="312521" y="24041"/>
                  </a:moveTo>
                  <a:lnTo>
                    <a:pt x="288480" y="24041"/>
                  </a:lnTo>
                  <a:lnTo>
                    <a:pt x="288480" y="48069"/>
                  </a:lnTo>
                  <a:lnTo>
                    <a:pt x="264439" y="48069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16357" y="24041"/>
                  </a:lnTo>
                  <a:lnTo>
                    <a:pt x="216357" y="48069"/>
                  </a:lnTo>
                  <a:lnTo>
                    <a:pt x="192316" y="48069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44233" y="24041"/>
                  </a:lnTo>
                  <a:lnTo>
                    <a:pt x="144233" y="48069"/>
                  </a:lnTo>
                  <a:lnTo>
                    <a:pt x="120205" y="48069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72123" y="24041"/>
                  </a:lnTo>
                  <a:lnTo>
                    <a:pt x="72123" y="48082"/>
                  </a:lnTo>
                  <a:lnTo>
                    <a:pt x="72123" y="72123"/>
                  </a:lnTo>
                  <a:lnTo>
                    <a:pt x="48082" y="72123"/>
                  </a:lnTo>
                  <a:lnTo>
                    <a:pt x="48082" y="48082"/>
                  </a:lnTo>
                  <a:lnTo>
                    <a:pt x="72123" y="48082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24041" y="24041"/>
                  </a:lnTo>
                  <a:lnTo>
                    <a:pt x="24041" y="48069"/>
                  </a:lnTo>
                  <a:lnTo>
                    <a:pt x="0" y="48069"/>
                  </a:lnTo>
                  <a:lnTo>
                    <a:pt x="0" y="72123"/>
                  </a:lnTo>
                  <a:lnTo>
                    <a:pt x="0" y="96164"/>
                  </a:lnTo>
                  <a:lnTo>
                    <a:pt x="0" y="120205"/>
                  </a:lnTo>
                  <a:lnTo>
                    <a:pt x="24041" y="120205"/>
                  </a:lnTo>
                  <a:lnTo>
                    <a:pt x="24041" y="96164"/>
                  </a:lnTo>
                  <a:lnTo>
                    <a:pt x="48082" y="96164"/>
                  </a:lnTo>
                  <a:lnTo>
                    <a:pt x="72123" y="96164"/>
                  </a:lnTo>
                  <a:lnTo>
                    <a:pt x="72123" y="120205"/>
                  </a:lnTo>
                  <a:lnTo>
                    <a:pt x="96164" y="120205"/>
                  </a:lnTo>
                  <a:lnTo>
                    <a:pt x="96164" y="96164"/>
                  </a:lnTo>
                  <a:lnTo>
                    <a:pt x="120205" y="96164"/>
                  </a:lnTo>
                  <a:lnTo>
                    <a:pt x="120205" y="72123"/>
                  </a:lnTo>
                  <a:lnTo>
                    <a:pt x="96164" y="72123"/>
                  </a:lnTo>
                  <a:lnTo>
                    <a:pt x="96164" y="48082"/>
                  </a:lnTo>
                  <a:lnTo>
                    <a:pt x="120205" y="48082"/>
                  </a:lnTo>
                  <a:lnTo>
                    <a:pt x="120205" y="72123"/>
                  </a:lnTo>
                  <a:lnTo>
                    <a:pt x="144233" y="72123"/>
                  </a:lnTo>
                  <a:lnTo>
                    <a:pt x="144233" y="96164"/>
                  </a:lnTo>
                  <a:lnTo>
                    <a:pt x="120205" y="96164"/>
                  </a:lnTo>
                  <a:lnTo>
                    <a:pt x="120205" y="120205"/>
                  </a:lnTo>
                  <a:lnTo>
                    <a:pt x="144246" y="120205"/>
                  </a:lnTo>
                  <a:lnTo>
                    <a:pt x="144246" y="96164"/>
                  </a:lnTo>
                  <a:lnTo>
                    <a:pt x="168275" y="96164"/>
                  </a:lnTo>
                  <a:lnTo>
                    <a:pt x="168275" y="72123"/>
                  </a:lnTo>
                  <a:lnTo>
                    <a:pt x="144246" y="72123"/>
                  </a:lnTo>
                  <a:lnTo>
                    <a:pt x="144246" y="48082"/>
                  </a:lnTo>
                  <a:lnTo>
                    <a:pt x="168275" y="48082"/>
                  </a:lnTo>
                  <a:lnTo>
                    <a:pt x="192316" y="48082"/>
                  </a:lnTo>
                  <a:lnTo>
                    <a:pt x="192316" y="72123"/>
                  </a:lnTo>
                  <a:lnTo>
                    <a:pt x="216357" y="72123"/>
                  </a:lnTo>
                  <a:lnTo>
                    <a:pt x="216357" y="48082"/>
                  </a:lnTo>
                  <a:lnTo>
                    <a:pt x="240398" y="48082"/>
                  </a:lnTo>
                  <a:lnTo>
                    <a:pt x="264439" y="48082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312521" y="72123"/>
                  </a:lnTo>
                  <a:lnTo>
                    <a:pt x="312521" y="48082"/>
                  </a:lnTo>
                  <a:lnTo>
                    <a:pt x="312521" y="24041"/>
                  </a:lnTo>
                  <a:close/>
                </a:path>
                <a:path w="986155" h="120650">
                  <a:moveTo>
                    <a:pt x="336562" y="72123"/>
                  </a:moveTo>
                  <a:lnTo>
                    <a:pt x="312521" y="72123"/>
                  </a:lnTo>
                  <a:lnTo>
                    <a:pt x="312521" y="96164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64"/>
                  </a:lnTo>
                  <a:lnTo>
                    <a:pt x="336562" y="72123"/>
                  </a:lnTo>
                  <a:close/>
                </a:path>
                <a:path w="986155" h="120650">
                  <a:moveTo>
                    <a:pt x="432714" y="96164"/>
                  </a:moveTo>
                  <a:lnTo>
                    <a:pt x="408673" y="96164"/>
                  </a:lnTo>
                  <a:lnTo>
                    <a:pt x="384632" y="96164"/>
                  </a:lnTo>
                  <a:lnTo>
                    <a:pt x="384632" y="120205"/>
                  </a:lnTo>
                  <a:lnTo>
                    <a:pt x="408673" y="120205"/>
                  </a:lnTo>
                  <a:lnTo>
                    <a:pt x="432714" y="120205"/>
                  </a:lnTo>
                  <a:lnTo>
                    <a:pt x="432714" y="96164"/>
                  </a:lnTo>
                  <a:close/>
                </a:path>
                <a:path w="986155" h="120650">
                  <a:moveTo>
                    <a:pt x="504825" y="96164"/>
                  </a:moveTo>
                  <a:lnTo>
                    <a:pt x="480796" y="96164"/>
                  </a:lnTo>
                  <a:lnTo>
                    <a:pt x="480796" y="120205"/>
                  </a:lnTo>
                  <a:lnTo>
                    <a:pt x="504825" y="120205"/>
                  </a:lnTo>
                  <a:lnTo>
                    <a:pt x="504825" y="96164"/>
                  </a:lnTo>
                  <a:close/>
                </a:path>
                <a:path w="986155" h="120650">
                  <a:moveTo>
                    <a:pt x="576948" y="96164"/>
                  </a:moveTo>
                  <a:lnTo>
                    <a:pt x="552907" y="96164"/>
                  </a:lnTo>
                  <a:lnTo>
                    <a:pt x="552907" y="120205"/>
                  </a:lnTo>
                  <a:lnTo>
                    <a:pt x="576948" y="120205"/>
                  </a:lnTo>
                  <a:lnTo>
                    <a:pt x="576948" y="96164"/>
                  </a:lnTo>
                  <a:close/>
                </a:path>
                <a:path w="986155" h="120650">
                  <a:moveTo>
                    <a:pt x="601002" y="96164"/>
                  </a:moveTo>
                  <a:lnTo>
                    <a:pt x="576961" y="96164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close/>
                </a:path>
                <a:path w="986155" h="120650">
                  <a:moveTo>
                    <a:pt x="721194" y="48069"/>
                  </a:moveTo>
                  <a:lnTo>
                    <a:pt x="697153" y="48069"/>
                  </a:lnTo>
                  <a:lnTo>
                    <a:pt x="697153" y="24041"/>
                  </a:lnTo>
                  <a:lnTo>
                    <a:pt x="673112" y="24041"/>
                  </a:lnTo>
                  <a:lnTo>
                    <a:pt x="649071" y="24041"/>
                  </a:lnTo>
                  <a:lnTo>
                    <a:pt x="649071" y="48069"/>
                  </a:lnTo>
                  <a:lnTo>
                    <a:pt x="649071" y="72123"/>
                  </a:lnTo>
                  <a:lnTo>
                    <a:pt x="649071" y="96164"/>
                  </a:lnTo>
                  <a:lnTo>
                    <a:pt x="625030" y="96164"/>
                  </a:lnTo>
                  <a:lnTo>
                    <a:pt x="625030" y="120205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73112" y="72123"/>
                  </a:lnTo>
                  <a:lnTo>
                    <a:pt x="697153" y="72123"/>
                  </a:lnTo>
                  <a:lnTo>
                    <a:pt x="697153" y="96164"/>
                  </a:lnTo>
                  <a:lnTo>
                    <a:pt x="721194" y="96164"/>
                  </a:lnTo>
                  <a:lnTo>
                    <a:pt x="721194" y="72123"/>
                  </a:lnTo>
                  <a:lnTo>
                    <a:pt x="721194" y="48069"/>
                  </a:lnTo>
                  <a:close/>
                </a:path>
                <a:path w="986155" h="120650">
                  <a:moveTo>
                    <a:pt x="769277" y="96164"/>
                  </a:moveTo>
                  <a:lnTo>
                    <a:pt x="745236" y="96164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69277" y="96164"/>
                  </a:lnTo>
                  <a:close/>
                </a:path>
                <a:path w="986155" h="120650">
                  <a:moveTo>
                    <a:pt x="841387" y="0"/>
                  </a:moveTo>
                  <a:lnTo>
                    <a:pt x="817359" y="0"/>
                  </a:lnTo>
                  <a:lnTo>
                    <a:pt x="793318" y="0"/>
                  </a:lnTo>
                  <a:lnTo>
                    <a:pt x="793318" y="24041"/>
                  </a:lnTo>
                  <a:lnTo>
                    <a:pt x="769277" y="24041"/>
                  </a:lnTo>
                  <a:lnTo>
                    <a:pt x="769277" y="0"/>
                  </a:lnTo>
                  <a:lnTo>
                    <a:pt x="745236" y="0"/>
                  </a:lnTo>
                  <a:lnTo>
                    <a:pt x="745236" y="24041"/>
                  </a:lnTo>
                  <a:lnTo>
                    <a:pt x="745236" y="48069"/>
                  </a:lnTo>
                  <a:lnTo>
                    <a:pt x="745236" y="72123"/>
                  </a:lnTo>
                  <a:lnTo>
                    <a:pt x="769277" y="72123"/>
                  </a:lnTo>
                  <a:lnTo>
                    <a:pt x="769277" y="48082"/>
                  </a:lnTo>
                  <a:lnTo>
                    <a:pt x="793318" y="48082"/>
                  </a:lnTo>
                  <a:lnTo>
                    <a:pt x="793318" y="72123"/>
                  </a:lnTo>
                  <a:lnTo>
                    <a:pt x="769277" y="72123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120205"/>
                  </a:lnTo>
                  <a:lnTo>
                    <a:pt x="817346" y="120205"/>
                  </a:lnTo>
                  <a:lnTo>
                    <a:pt x="841387" y="120205"/>
                  </a:lnTo>
                  <a:lnTo>
                    <a:pt x="841387" y="96164"/>
                  </a:lnTo>
                  <a:lnTo>
                    <a:pt x="817359" y="96164"/>
                  </a:lnTo>
                  <a:lnTo>
                    <a:pt x="817359" y="72123"/>
                  </a:lnTo>
                  <a:lnTo>
                    <a:pt x="841387" y="72123"/>
                  </a:lnTo>
                  <a:lnTo>
                    <a:pt x="841387" y="48082"/>
                  </a:lnTo>
                  <a:lnTo>
                    <a:pt x="841387" y="24041"/>
                  </a:lnTo>
                  <a:lnTo>
                    <a:pt x="841387" y="0"/>
                  </a:lnTo>
                  <a:close/>
                </a:path>
                <a:path w="986155" h="120650">
                  <a:moveTo>
                    <a:pt x="889469" y="0"/>
                  </a:move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0"/>
                  </a:lnTo>
                  <a:close/>
                </a:path>
                <a:path w="986155" h="120650">
                  <a:moveTo>
                    <a:pt x="913511" y="48069"/>
                  </a:moveTo>
                  <a:lnTo>
                    <a:pt x="889469" y="48069"/>
                  </a:lnTo>
                  <a:lnTo>
                    <a:pt x="865428" y="48069"/>
                  </a:lnTo>
                  <a:lnTo>
                    <a:pt x="865428" y="72123"/>
                  </a:lnTo>
                  <a:lnTo>
                    <a:pt x="841387" y="72123"/>
                  </a:lnTo>
                  <a:lnTo>
                    <a:pt x="841387" y="96164"/>
                  </a:lnTo>
                  <a:lnTo>
                    <a:pt x="865428" y="96164"/>
                  </a:lnTo>
                  <a:lnTo>
                    <a:pt x="865428" y="120205"/>
                  </a:lnTo>
                  <a:lnTo>
                    <a:pt x="889469" y="120205"/>
                  </a:lnTo>
                  <a:lnTo>
                    <a:pt x="889469" y="96164"/>
                  </a:lnTo>
                  <a:lnTo>
                    <a:pt x="889469" y="72123"/>
                  </a:lnTo>
                  <a:lnTo>
                    <a:pt x="913511" y="72123"/>
                  </a:lnTo>
                  <a:lnTo>
                    <a:pt x="913511" y="48069"/>
                  </a:lnTo>
                  <a:close/>
                </a:path>
                <a:path w="986155" h="120650">
                  <a:moveTo>
                    <a:pt x="985634" y="24041"/>
                  </a:moveTo>
                  <a:lnTo>
                    <a:pt x="961593" y="24041"/>
                  </a:lnTo>
                  <a:lnTo>
                    <a:pt x="937552" y="24041"/>
                  </a:lnTo>
                  <a:lnTo>
                    <a:pt x="937552" y="48069"/>
                  </a:lnTo>
                  <a:lnTo>
                    <a:pt x="937552" y="72123"/>
                  </a:lnTo>
                  <a:lnTo>
                    <a:pt x="937552" y="96164"/>
                  </a:lnTo>
                  <a:lnTo>
                    <a:pt x="961593" y="96164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lnTo>
                    <a:pt x="985634" y="2404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9753" y="5401525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120205" y="72110"/>
                  </a:moveTo>
                  <a:lnTo>
                    <a:pt x="96164" y="72110"/>
                  </a:lnTo>
                  <a:lnTo>
                    <a:pt x="72123" y="72110"/>
                  </a:lnTo>
                  <a:lnTo>
                    <a:pt x="72123" y="48082"/>
                  </a:lnTo>
                  <a:lnTo>
                    <a:pt x="48082" y="48082"/>
                  </a:lnTo>
                  <a:lnTo>
                    <a:pt x="48082" y="24028"/>
                  </a:lnTo>
                  <a:lnTo>
                    <a:pt x="24041" y="24028"/>
                  </a:lnTo>
                  <a:lnTo>
                    <a:pt x="0" y="24028"/>
                  </a:lnTo>
                  <a:lnTo>
                    <a:pt x="0" y="48082"/>
                  </a:lnTo>
                  <a:lnTo>
                    <a:pt x="0" y="72110"/>
                  </a:lnTo>
                  <a:lnTo>
                    <a:pt x="0" y="96151"/>
                  </a:lnTo>
                  <a:lnTo>
                    <a:pt x="24041" y="96151"/>
                  </a:lnTo>
                  <a:lnTo>
                    <a:pt x="48082" y="96151"/>
                  </a:lnTo>
                  <a:lnTo>
                    <a:pt x="72123" y="96151"/>
                  </a:lnTo>
                  <a:lnTo>
                    <a:pt x="96164" y="96151"/>
                  </a:lnTo>
                  <a:lnTo>
                    <a:pt x="120205" y="96151"/>
                  </a:lnTo>
                  <a:lnTo>
                    <a:pt x="120205" y="72110"/>
                  </a:lnTo>
                  <a:close/>
                </a:path>
                <a:path w="986155" h="96520">
                  <a:moveTo>
                    <a:pt x="168275" y="24028"/>
                  </a:moveTo>
                  <a:lnTo>
                    <a:pt x="144246" y="24028"/>
                  </a:lnTo>
                  <a:lnTo>
                    <a:pt x="120205" y="24028"/>
                  </a:lnTo>
                  <a:lnTo>
                    <a:pt x="96164" y="24028"/>
                  </a:lnTo>
                  <a:lnTo>
                    <a:pt x="96164" y="48082"/>
                  </a:lnTo>
                  <a:lnTo>
                    <a:pt x="120205" y="48082"/>
                  </a:lnTo>
                  <a:lnTo>
                    <a:pt x="144233" y="48082"/>
                  </a:lnTo>
                  <a:lnTo>
                    <a:pt x="168275" y="48082"/>
                  </a:lnTo>
                  <a:lnTo>
                    <a:pt x="168275" y="24028"/>
                  </a:lnTo>
                  <a:close/>
                </a:path>
                <a:path w="986155" h="96520">
                  <a:moveTo>
                    <a:pt x="288480" y="48082"/>
                  </a:moveTo>
                  <a:lnTo>
                    <a:pt x="264439" y="48082"/>
                  </a:lnTo>
                  <a:lnTo>
                    <a:pt x="240398" y="48082"/>
                  </a:lnTo>
                  <a:lnTo>
                    <a:pt x="216357" y="48082"/>
                  </a:lnTo>
                  <a:lnTo>
                    <a:pt x="216357" y="24028"/>
                  </a:lnTo>
                  <a:lnTo>
                    <a:pt x="192316" y="24028"/>
                  </a:lnTo>
                  <a:lnTo>
                    <a:pt x="192316" y="48082"/>
                  </a:lnTo>
                  <a:lnTo>
                    <a:pt x="168275" y="48082"/>
                  </a:lnTo>
                  <a:lnTo>
                    <a:pt x="168275" y="72110"/>
                  </a:lnTo>
                  <a:lnTo>
                    <a:pt x="144233" y="72110"/>
                  </a:lnTo>
                  <a:lnTo>
                    <a:pt x="144233" y="96151"/>
                  </a:lnTo>
                  <a:lnTo>
                    <a:pt x="168275" y="96151"/>
                  </a:lnTo>
                  <a:lnTo>
                    <a:pt x="192316" y="96151"/>
                  </a:lnTo>
                  <a:lnTo>
                    <a:pt x="216357" y="96151"/>
                  </a:lnTo>
                  <a:lnTo>
                    <a:pt x="216357" y="72123"/>
                  </a:lnTo>
                  <a:lnTo>
                    <a:pt x="240398" y="72123"/>
                  </a:lnTo>
                  <a:lnTo>
                    <a:pt x="240398" y="96151"/>
                  </a:lnTo>
                  <a:lnTo>
                    <a:pt x="264439" y="96151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288480" y="48082"/>
                  </a:lnTo>
                  <a:close/>
                </a:path>
                <a:path w="986155" h="96520">
                  <a:moveTo>
                    <a:pt x="360591" y="72110"/>
                  </a:moveTo>
                  <a:lnTo>
                    <a:pt x="336562" y="72110"/>
                  </a:lnTo>
                  <a:lnTo>
                    <a:pt x="336562" y="48082"/>
                  </a:lnTo>
                  <a:lnTo>
                    <a:pt x="336562" y="24028"/>
                  </a:lnTo>
                  <a:lnTo>
                    <a:pt x="312521" y="24028"/>
                  </a:lnTo>
                  <a:lnTo>
                    <a:pt x="288480" y="24028"/>
                  </a:lnTo>
                  <a:lnTo>
                    <a:pt x="288480" y="48082"/>
                  </a:lnTo>
                  <a:lnTo>
                    <a:pt x="312521" y="48082"/>
                  </a:lnTo>
                  <a:lnTo>
                    <a:pt x="312521" y="72123"/>
                  </a:lnTo>
                  <a:lnTo>
                    <a:pt x="336550" y="72123"/>
                  </a:lnTo>
                  <a:lnTo>
                    <a:pt x="336550" y="96151"/>
                  </a:lnTo>
                  <a:lnTo>
                    <a:pt x="360591" y="96151"/>
                  </a:lnTo>
                  <a:lnTo>
                    <a:pt x="360591" y="72110"/>
                  </a:lnTo>
                  <a:close/>
                </a:path>
                <a:path w="986155" h="96520">
                  <a:moveTo>
                    <a:pt x="504825" y="72110"/>
                  </a:moveTo>
                  <a:lnTo>
                    <a:pt x="480796" y="72110"/>
                  </a:lnTo>
                  <a:lnTo>
                    <a:pt x="480796" y="48082"/>
                  </a:lnTo>
                  <a:lnTo>
                    <a:pt x="480796" y="24028"/>
                  </a:lnTo>
                  <a:lnTo>
                    <a:pt x="456755" y="24028"/>
                  </a:lnTo>
                  <a:lnTo>
                    <a:pt x="456755" y="48082"/>
                  </a:lnTo>
                  <a:lnTo>
                    <a:pt x="432714" y="48082"/>
                  </a:lnTo>
                  <a:lnTo>
                    <a:pt x="432714" y="24028"/>
                  </a:lnTo>
                  <a:lnTo>
                    <a:pt x="408673" y="24028"/>
                  </a:lnTo>
                  <a:lnTo>
                    <a:pt x="384632" y="24028"/>
                  </a:lnTo>
                  <a:lnTo>
                    <a:pt x="384632" y="48082"/>
                  </a:lnTo>
                  <a:lnTo>
                    <a:pt x="408673" y="48082"/>
                  </a:lnTo>
                  <a:lnTo>
                    <a:pt x="408673" y="72123"/>
                  </a:lnTo>
                  <a:lnTo>
                    <a:pt x="432714" y="72123"/>
                  </a:lnTo>
                  <a:lnTo>
                    <a:pt x="432714" y="96151"/>
                  </a:lnTo>
                  <a:lnTo>
                    <a:pt x="456755" y="96151"/>
                  </a:lnTo>
                  <a:lnTo>
                    <a:pt x="456755" y="72123"/>
                  </a:lnTo>
                  <a:lnTo>
                    <a:pt x="480796" y="72123"/>
                  </a:lnTo>
                  <a:lnTo>
                    <a:pt x="480796" y="96151"/>
                  </a:lnTo>
                  <a:lnTo>
                    <a:pt x="504825" y="96151"/>
                  </a:lnTo>
                  <a:lnTo>
                    <a:pt x="504825" y="72110"/>
                  </a:lnTo>
                  <a:close/>
                </a:path>
                <a:path w="986155" h="96520">
                  <a:moveTo>
                    <a:pt x="576948" y="24028"/>
                  </a:moveTo>
                  <a:lnTo>
                    <a:pt x="552919" y="24028"/>
                  </a:lnTo>
                  <a:lnTo>
                    <a:pt x="528878" y="24028"/>
                  </a:lnTo>
                  <a:lnTo>
                    <a:pt x="504837" y="24028"/>
                  </a:lnTo>
                  <a:lnTo>
                    <a:pt x="504837" y="48082"/>
                  </a:lnTo>
                  <a:lnTo>
                    <a:pt x="528878" y="48082"/>
                  </a:lnTo>
                  <a:lnTo>
                    <a:pt x="552907" y="48082"/>
                  </a:lnTo>
                  <a:lnTo>
                    <a:pt x="552907" y="72110"/>
                  </a:lnTo>
                  <a:lnTo>
                    <a:pt x="528878" y="72110"/>
                  </a:lnTo>
                  <a:lnTo>
                    <a:pt x="504837" y="72110"/>
                  </a:lnTo>
                  <a:lnTo>
                    <a:pt x="504837" y="96151"/>
                  </a:lnTo>
                  <a:lnTo>
                    <a:pt x="528878" y="96151"/>
                  </a:lnTo>
                  <a:lnTo>
                    <a:pt x="552907" y="96151"/>
                  </a:lnTo>
                  <a:lnTo>
                    <a:pt x="576948" y="96151"/>
                  </a:lnTo>
                  <a:lnTo>
                    <a:pt x="576948" y="72123"/>
                  </a:lnTo>
                  <a:lnTo>
                    <a:pt x="576948" y="48082"/>
                  </a:lnTo>
                  <a:lnTo>
                    <a:pt x="576948" y="24028"/>
                  </a:lnTo>
                  <a:close/>
                </a:path>
                <a:path w="986155" h="96520">
                  <a:moveTo>
                    <a:pt x="673112" y="72110"/>
                  </a:moveTo>
                  <a:lnTo>
                    <a:pt x="649071" y="72110"/>
                  </a:lnTo>
                  <a:lnTo>
                    <a:pt x="649071" y="48082"/>
                  </a:lnTo>
                  <a:lnTo>
                    <a:pt x="625043" y="48082"/>
                  </a:lnTo>
                  <a:lnTo>
                    <a:pt x="625043" y="24028"/>
                  </a:lnTo>
                  <a:lnTo>
                    <a:pt x="625030" y="48082"/>
                  </a:lnTo>
                  <a:lnTo>
                    <a:pt x="625030" y="72110"/>
                  </a:lnTo>
                  <a:lnTo>
                    <a:pt x="601002" y="72110"/>
                  </a:lnTo>
                  <a:lnTo>
                    <a:pt x="601002" y="48082"/>
                  </a:lnTo>
                  <a:lnTo>
                    <a:pt x="625030" y="48082"/>
                  </a:lnTo>
                  <a:lnTo>
                    <a:pt x="625030" y="24028"/>
                  </a:lnTo>
                  <a:lnTo>
                    <a:pt x="601002" y="24028"/>
                  </a:lnTo>
                  <a:lnTo>
                    <a:pt x="576961" y="24028"/>
                  </a:lnTo>
                  <a:lnTo>
                    <a:pt x="576961" y="48082"/>
                  </a:lnTo>
                  <a:lnTo>
                    <a:pt x="576961" y="72123"/>
                  </a:lnTo>
                  <a:lnTo>
                    <a:pt x="601002" y="72123"/>
                  </a:lnTo>
                  <a:lnTo>
                    <a:pt x="601002" y="96151"/>
                  </a:lnTo>
                  <a:lnTo>
                    <a:pt x="625030" y="96151"/>
                  </a:lnTo>
                  <a:lnTo>
                    <a:pt x="649071" y="96151"/>
                  </a:lnTo>
                  <a:lnTo>
                    <a:pt x="673112" y="96151"/>
                  </a:lnTo>
                  <a:lnTo>
                    <a:pt x="673112" y="72110"/>
                  </a:lnTo>
                  <a:close/>
                </a:path>
                <a:path w="986155" h="96520">
                  <a:moveTo>
                    <a:pt x="745236" y="48082"/>
                  </a:moveTo>
                  <a:lnTo>
                    <a:pt x="721194" y="48082"/>
                  </a:lnTo>
                  <a:lnTo>
                    <a:pt x="721194" y="24028"/>
                  </a:lnTo>
                  <a:lnTo>
                    <a:pt x="697153" y="24028"/>
                  </a:lnTo>
                  <a:lnTo>
                    <a:pt x="673112" y="24028"/>
                  </a:lnTo>
                  <a:lnTo>
                    <a:pt x="673112" y="48082"/>
                  </a:lnTo>
                  <a:lnTo>
                    <a:pt x="697153" y="48082"/>
                  </a:lnTo>
                  <a:lnTo>
                    <a:pt x="697153" y="72110"/>
                  </a:lnTo>
                  <a:lnTo>
                    <a:pt x="697153" y="96151"/>
                  </a:lnTo>
                  <a:lnTo>
                    <a:pt x="721194" y="96151"/>
                  </a:lnTo>
                  <a:lnTo>
                    <a:pt x="745236" y="96151"/>
                  </a:lnTo>
                  <a:lnTo>
                    <a:pt x="745236" y="72123"/>
                  </a:lnTo>
                  <a:lnTo>
                    <a:pt x="745236" y="48082"/>
                  </a:lnTo>
                  <a:close/>
                </a:path>
                <a:path w="986155" h="96520">
                  <a:moveTo>
                    <a:pt x="769277" y="24028"/>
                  </a:moveTo>
                  <a:lnTo>
                    <a:pt x="745236" y="24028"/>
                  </a:lnTo>
                  <a:lnTo>
                    <a:pt x="745236" y="48082"/>
                  </a:lnTo>
                  <a:lnTo>
                    <a:pt x="769277" y="48082"/>
                  </a:lnTo>
                  <a:lnTo>
                    <a:pt x="769277" y="24028"/>
                  </a:lnTo>
                  <a:close/>
                </a:path>
                <a:path w="986155" h="96520">
                  <a:moveTo>
                    <a:pt x="817359" y="24028"/>
                  </a:moveTo>
                  <a:lnTo>
                    <a:pt x="793318" y="24028"/>
                  </a:lnTo>
                  <a:lnTo>
                    <a:pt x="793318" y="48082"/>
                  </a:lnTo>
                  <a:lnTo>
                    <a:pt x="769277" y="48082"/>
                  </a:lnTo>
                  <a:lnTo>
                    <a:pt x="769277" y="72110"/>
                  </a:lnTo>
                  <a:lnTo>
                    <a:pt x="769277" y="96151"/>
                  </a:lnTo>
                  <a:lnTo>
                    <a:pt x="793318" y="96151"/>
                  </a:lnTo>
                  <a:lnTo>
                    <a:pt x="793318" y="72123"/>
                  </a:lnTo>
                  <a:lnTo>
                    <a:pt x="817359" y="72123"/>
                  </a:lnTo>
                  <a:lnTo>
                    <a:pt x="817359" y="48082"/>
                  </a:lnTo>
                  <a:lnTo>
                    <a:pt x="817359" y="24028"/>
                  </a:lnTo>
                  <a:close/>
                </a:path>
                <a:path w="986155" h="96520">
                  <a:moveTo>
                    <a:pt x="889469" y="48082"/>
                  </a:moveTo>
                  <a:lnTo>
                    <a:pt x="865428" y="48082"/>
                  </a:lnTo>
                  <a:lnTo>
                    <a:pt x="841387" y="48082"/>
                  </a:lnTo>
                  <a:lnTo>
                    <a:pt x="841387" y="72123"/>
                  </a:lnTo>
                  <a:lnTo>
                    <a:pt x="865428" y="72123"/>
                  </a:lnTo>
                  <a:lnTo>
                    <a:pt x="889469" y="72123"/>
                  </a:lnTo>
                  <a:lnTo>
                    <a:pt x="889469" y="48082"/>
                  </a:lnTo>
                  <a:close/>
                </a:path>
                <a:path w="986155" h="96520">
                  <a:moveTo>
                    <a:pt x="985634" y="48082"/>
                  </a:moveTo>
                  <a:lnTo>
                    <a:pt x="961593" y="48082"/>
                  </a:lnTo>
                  <a:lnTo>
                    <a:pt x="937552" y="48082"/>
                  </a:lnTo>
                  <a:lnTo>
                    <a:pt x="937552" y="72123"/>
                  </a:lnTo>
                  <a:lnTo>
                    <a:pt x="961593" y="72123"/>
                  </a:lnTo>
                  <a:lnTo>
                    <a:pt x="985634" y="72123"/>
                  </a:lnTo>
                  <a:lnTo>
                    <a:pt x="985634" y="48082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85634" y="0"/>
                  </a:lnTo>
                  <a:lnTo>
                    <a:pt x="865428" y="0"/>
                  </a:lnTo>
                  <a:lnTo>
                    <a:pt x="865428" y="24041"/>
                  </a:lnTo>
                  <a:lnTo>
                    <a:pt x="889469" y="24041"/>
                  </a:lnTo>
                  <a:lnTo>
                    <a:pt x="889469" y="48082"/>
                  </a:lnTo>
                  <a:lnTo>
                    <a:pt x="913511" y="48082"/>
                  </a:lnTo>
                  <a:lnTo>
                    <a:pt x="937552" y="48082"/>
                  </a:lnTo>
                  <a:lnTo>
                    <a:pt x="937552" y="24041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9753" y="5473636"/>
              <a:ext cx="986155" cy="96520"/>
            </a:xfrm>
            <a:custGeom>
              <a:avLst/>
              <a:gdLst/>
              <a:ahLst/>
              <a:cxnLst/>
              <a:rect l="l" t="t" r="r" b="b"/>
              <a:pathLst>
                <a:path w="986155" h="96520">
                  <a:moveTo>
                    <a:pt x="24041" y="24041"/>
                  </a:moveTo>
                  <a:lnTo>
                    <a:pt x="0" y="24041"/>
                  </a:lnTo>
                  <a:lnTo>
                    <a:pt x="0" y="48082"/>
                  </a:lnTo>
                  <a:lnTo>
                    <a:pt x="0" y="72136"/>
                  </a:lnTo>
                  <a:lnTo>
                    <a:pt x="24041" y="72136"/>
                  </a:lnTo>
                  <a:lnTo>
                    <a:pt x="24041" y="48094"/>
                  </a:lnTo>
                  <a:lnTo>
                    <a:pt x="24041" y="24041"/>
                  </a:lnTo>
                  <a:close/>
                </a:path>
                <a:path w="986155" h="96520">
                  <a:moveTo>
                    <a:pt x="72123" y="24041"/>
                  </a:moveTo>
                  <a:lnTo>
                    <a:pt x="48082" y="24041"/>
                  </a:lnTo>
                  <a:lnTo>
                    <a:pt x="48082" y="48082"/>
                  </a:lnTo>
                  <a:lnTo>
                    <a:pt x="48082" y="72136"/>
                  </a:lnTo>
                  <a:lnTo>
                    <a:pt x="72123" y="72136"/>
                  </a:lnTo>
                  <a:lnTo>
                    <a:pt x="72123" y="48094"/>
                  </a:lnTo>
                  <a:lnTo>
                    <a:pt x="72123" y="24041"/>
                  </a:lnTo>
                  <a:close/>
                </a:path>
                <a:path w="986155" h="96520">
                  <a:moveTo>
                    <a:pt x="336562" y="24041"/>
                  </a:moveTo>
                  <a:lnTo>
                    <a:pt x="312521" y="24041"/>
                  </a:lnTo>
                  <a:lnTo>
                    <a:pt x="312521" y="48082"/>
                  </a:lnTo>
                  <a:lnTo>
                    <a:pt x="312521" y="72123"/>
                  </a:lnTo>
                  <a:lnTo>
                    <a:pt x="288480" y="72123"/>
                  </a:lnTo>
                  <a:lnTo>
                    <a:pt x="288480" y="48082"/>
                  </a:lnTo>
                  <a:lnTo>
                    <a:pt x="264439" y="48082"/>
                  </a:lnTo>
                  <a:lnTo>
                    <a:pt x="264439" y="24041"/>
                  </a:lnTo>
                  <a:lnTo>
                    <a:pt x="240398" y="24041"/>
                  </a:lnTo>
                  <a:lnTo>
                    <a:pt x="216357" y="24041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44246" y="24041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96164" y="48082"/>
                  </a:lnTo>
                  <a:lnTo>
                    <a:pt x="96164" y="72136"/>
                  </a:lnTo>
                  <a:lnTo>
                    <a:pt x="120205" y="72136"/>
                  </a:lnTo>
                  <a:lnTo>
                    <a:pt x="120205" y="48094"/>
                  </a:lnTo>
                  <a:lnTo>
                    <a:pt x="144233" y="48094"/>
                  </a:lnTo>
                  <a:lnTo>
                    <a:pt x="144233" y="72136"/>
                  </a:lnTo>
                  <a:lnTo>
                    <a:pt x="168275" y="72136"/>
                  </a:lnTo>
                  <a:lnTo>
                    <a:pt x="192316" y="72136"/>
                  </a:lnTo>
                  <a:lnTo>
                    <a:pt x="192316" y="96164"/>
                  </a:lnTo>
                  <a:lnTo>
                    <a:pt x="216357" y="96164"/>
                  </a:lnTo>
                  <a:lnTo>
                    <a:pt x="240398" y="96164"/>
                  </a:lnTo>
                  <a:lnTo>
                    <a:pt x="240398" y="72136"/>
                  </a:lnTo>
                  <a:lnTo>
                    <a:pt x="240398" y="48094"/>
                  </a:lnTo>
                  <a:lnTo>
                    <a:pt x="264439" y="48094"/>
                  </a:lnTo>
                  <a:lnTo>
                    <a:pt x="264439" y="72123"/>
                  </a:lnTo>
                  <a:lnTo>
                    <a:pt x="264439" y="96164"/>
                  </a:lnTo>
                  <a:lnTo>
                    <a:pt x="288480" y="96164"/>
                  </a:lnTo>
                  <a:lnTo>
                    <a:pt x="312521" y="96164"/>
                  </a:lnTo>
                  <a:lnTo>
                    <a:pt x="336562" y="96164"/>
                  </a:lnTo>
                  <a:lnTo>
                    <a:pt x="336562" y="72136"/>
                  </a:lnTo>
                  <a:lnTo>
                    <a:pt x="336562" y="48094"/>
                  </a:lnTo>
                  <a:lnTo>
                    <a:pt x="336562" y="24041"/>
                  </a:lnTo>
                  <a:close/>
                </a:path>
                <a:path w="986155" h="96520">
                  <a:moveTo>
                    <a:pt x="480796" y="72123"/>
                  </a:moveTo>
                  <a:lnTo>
                    <a:pt x="456755" y="72123"/>
                  </a:lnTo>
                  <a:lnTo>
                    <a:pt x="432714" y="72123"/>
                  </a:lnTo>
                  <a:lnTo>
                    <a:pt x="432714" y="48082"/>
                  </a:lnTo>
                  <a:lnTo>
                    <a:pt x="408673" y="48082"/>
                  </a:lnTo>
                  <a:lnTo>
                    <a:pt x="408673" y="24041"/>
                  </a:lnTo>
                  <a:lnTo>
                    <a:pt x="384632" y="24041"/>
                  </a:lnTo>
                  <a:lnTo>
                    <a:pt x="384632" y="48082"/>
                  </a:lnTo>
                  <a:lnTo>
                    <a:pt x="360591" y="48082"/>
                  </a:lnTo>
                  <a:lnTo>
                    <a:pt x="360591" y="72136"/>
                  </a:lnTo>
                  <a:lnTo>
                    <a:pt x="384632" y="72136"/>
                  </a:lnTo>
                  <a:lnTo>
                    <a:pt x="384632" y="96164"/>
                  </a:lnTo>
                  <a:lnTo>
                    <a:pt x="408673" y="96164"/>
                  </a:lnTo>
                  <a:lnTo>
                    <a:pt x="432714" y="96164"/>
                  </a:lnTo>
                  <a:lnTo>
                    <a:pt x="456755" y="96164"/>
                  </a:lnTo>
                  <a:lnTo>
                    <a:pt x="480796" y="96164"/>
                  </a:lnTo>
                  <a:lnTo>
                    <a:pt x="480796" y="72123"/>
                  </a:lnTo>
                  <a:close/>
                </a:path>
                <a:path w="986155" h="96520">
                  <a:moveTo>
                    <a:pt x="480796" y="24041"/>
                  </a:moveTo>
                  <a:lnTo>
                    <a:pt x="456755" y="24041"/>
                  </a:lnTo>
                  <a:lnTo>
                    <a:pt x="456755" y="48094"/>
                  </a:lnTo>
                  <a:lnTo>
                    <a:pt x="480796" y="48094"/>
                  </a:lnTo>
                  <a:lnTo>
                    <a:pt x="480796" y="24041"/>
                  </a:lnTo>
                  <a:close/>
                </a:path>
                <a:path w="986155" h="96520">
                  <a:moveTo>
                    <a:pt x="576948" y="72123"/>
                  </a:moveTo>
                  <a:lnTo>
                    <a:pt x="552919" y="72123"/>
                  </a:lnTo>
                  <a:lnTo>
                    <a:pt x="552919" y="48094"/>
                  </a:lnTo>
                  <a:lnTo>
                    <a:pt x="552919" y="24041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504837" y="48082"/>
                  </a:lnTo>
                  <a:lnTo>
                    <a:pt x="504837" y="72136"/>
                  </a:lnTo>
                  <a:lnTo>
                    <a:pt x="528878" y="72136"/>
                  </a:lnTo>
                  <a:lnTo>
                    <a:pt x="552907" y="72136"/>
                  </a:lnTo>
                  <a:lnTo>
                    <a:pt x="552907" y="96164"/>
                  </a:lnTo>
                  <a:lnTo>
                    <a:pt x="576948" y="96164"/>
                  </a:lnTo>
                  <a:lnTo>
                    <a:pt x="576948" y="72123"/>
                  </a:lnTo>
                  <a:close/>
                </a:path>
                <a:path w="986155" h="96520">
                  <a:moveTo>
                    <a:pt x="961593" y="24041"/>
                  </a:moveTo>
                  <a:lnTo>
                    <a:pt x="937552" y="24041"/>
                  </a:lnTo>
                  <a:lnTo>
                    <a:pt x="937552" y="48082"/>
                  </a:lnTo>
                  <a:lnTo>
                    <a:pt x="913511" y="48082"/>
                  </a:lnTo>
                  <a:lnTo>
                    <a:pt x="913511" y="72123"/>
                  </a:lnTo>
                  <a:lnTo>
                    <a:pt x="889469" y="72123"/>
                  </a:lnTo>
                  <a:lnTo>
                    <a:pt x="889469" y="48094"/>
                  </a:lnTo>
                  <a:lnTo>
                    <a:pt x="913511" y="48094"/>
                  </a:lnTo>
                  <a:lnTo>
                    <a:pt x="913511" y="24041"/>
                  </a:lnTo>
                  <a:lnTo>
                    <a:pt x="913511" y="0"/>
                  </a:lnTo>
                  <a:lnTo>
                    <a:pt x="889469" y="0"/>
                  </a:lnTo>
                  <a:lnTo>
                    <a:pt x="889469" y="24041"/>
                  </a:lnTo>
                  <a:lnTo>
                    <a:pt x="889469" y="48082"/>
                  </a:lnTo>
                  <a:lnTo>
                    <a:pt x="865428" y="48082"/>
                  </a:lnTo>
                  <a:lnTo>
                    <a:pt x="865428" y="24041"/>
                  </a:lnTo>
                  <a:lnTo>
                    <a:pt x="841387" y="24041"/>
                  </a:lnTo>
                  <a:lnTo>
                    <a:pt x="817359" y="24041"/>
                  </a:lnTo>
                  <a:lnTo>
                    <a:pt x="817359" y="0"/>
                  </a:lnTo>
                  <a:lnTo>
                    <a:pt x="817346" y="24041"/>
                  </a:lnTo>
                  <a:lnTo>
                    <a:pt x="817346" y="48082"/>
                  </a:lnTo>
                  <a:lnTo>
                    <a:pt x="793318" y="48082"/>
                  </a:lnTo>
                  <a:lnTo>
                    <a:pt x="793318" y="24041"/>
                  </a:lnTo>
                  <a:lnTo>
                    <a:pt x="817346" y="24041"/>
                  </a:lnTo>
                  <a:lnTo>
                    <a:pt x="817346" y="0"/>
                  </a:lnTo>
                  <a:lnTo>
                    <a:pt x="793318" y="0"/>
                  </a:lnTo>
                  <a:lnTo>
                    <a:pt x="769277" y="0"/>
                  </a:lnTo>
                  <a:lnTo>
                    <a:pt x="769277" y="24041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48082"/>
                  </a:lnTo>
                  <a:lnTo>
                    <a:pt x="697153" y="48082"/>
                  </a:lnTo>
                  <a:lnTo>
                    <a:pt x="673112" y="48082"/>
                  </a:lnTo>
                  <a:lnTo>
                    <a:pt x="649071" y="48082"/>
                  </a:lnTo>
                  <a:lnTo>
                    <a:pt x="649071" y="24041"/>
                  </a:lnTo>
                  <a:lnTo>
                    <a:pt x="625030" y="24041"/>
                  </a:lnTo>
                  <a:lnTo>
                    <a:pt x="625030" y="48082"/>
                  </a:lnTo>
                  <a:lnTo>
                    <a:pt x="601002" y="48082"/>
                  </a:lnTo>
                  <a:lnTo>
                    <a:pt x="601002" y="72123"/>
                  </a:lnTo>
                  <a:lnTo>
                    <a:pt x="576961" y="72123"/>
                  </a:lnTo>
                  <a:lnTo>
                    <a:pt x="576961" y="96164"/>
                  </a:lnTo>
                  <a:lnTo>
                    <a:pt x="601002" y="96164"/>
                  </a:lnTo>
                  <a:lnTo>
                    <a:pt x="601002" y="72136"/>
                  </a:lnTo>
                  <a:lnTo>
                    <a:pt x="625030" y="72136"/>
                  </a:lnTo>
                  <a:lnTo>
                    <a:pt x="625030" y="96164"/>
                  </a:lnTo>
                  <a:lnTo>
                    <a:pt x="649071" y="96164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721194" y="96164"/>
                  </a:lnTo>
                  <a:lnTo>
                    <a:pt x="721194" y="72136"/>
                  </a:lnTo>
                  <a:lnTo>
                    <a:pt x="745236" y="72136"/>
                  </a:lnTo>
                  <a:lnTo>
                    <a:pt x="745236" y="96164"/>
                  </a:lnTo>
                  <a:lnTo>
                    <a:pt x="769277" y="96164"/>
                  </a:lnTo>
                  <a:lnTo>
                    <a:pt x="793318" y="96164"/>
                  </a:lnTo>
                  <a:lnTo>
                    <a:pt x="793318" y="72136"/>
                  </a:lnTo>
                  <a:lnTo>
                    <a:pt x="817346" y="72136"/>
                  </a:lnTo>
                  <a:lnTo>
                    <a:pt x="841387" y="72136"/>
                  </a:lnTo>
                  <a:lnTo>
                    <a:pt x="865428" y="72136"/>
                  </a:lnTo>
                  <a:lnTo>
                    <a:pt x="865428" y="96164"/>
                  </a:lnTo>
                  <a:lnTo>
                    <a:pt x="889469" y="96164"/>
                  </a:lnTo>
                  <a:lnTo>
                    <a:pt x="913511" y="96164"/>
                  </a:lnTo>
                  <a:lnTo>
                    <a:pt x="913511" y="72136"/>
                  </a:lnTo>
                  <a:lnTo>
                    <a:pt x="937552" y="72136"/>
                  </a:lnTo>
                  <a:lnTo>
                    <a:pt x="937552" y="48094"/>
                  </a:lnTo>
                  <a:lnTo>
                    <a:pt x="961593" y="48094"/>
                  </a:lnTo>
                  <a:lnTo>
                    <a:pt x="961593" y="24041"/>
                  </a:lnTo>
                  <a:close/>
                </a:path>
                <a:path w="986155" h="96520">
                  <a:moveTo>
                    <a:pt x="985634" y="0"/>
                  </a:moveTo>
                  <a:lnTo>
                    <a:pt x="961593" y="0"/>
                  </a:lnTo>
                  <a:lnTo>
                    <a:pt x="961593" y="24041"/>
                  </a:lnTo>
                  <a:lnTo>
                    <a:pt x="985634" y="24041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2069" y="5545759"/>
              <a:ext cx="793750" cy="120650"/>
            </a:xfrm>
            <a:custGeom>
              <a:avLst/>
              <a:gdLst/>
              <a:ahLst/>
              <a:cxnLst/>
              <a:rect l="l" t="t" r="r" b="b"/>
              <a:pathLst>
                <a:path w="793750" h="120650">
                  <a:moveTo>
                    <a:pt x="312508" y="48082"/>
                  </a:moveTo>
                  <a:lnTo>
                    <a:pt x="288480" y="48082"/>
                  </a:lnTo>
                  <a:lnTo>
                    <a:pt x="264439" y="48082"/>
                  </a:lnTo>
                  <a:lnTo>
                    <a:pt x="240398" y="48082"/>
                  </a:lnTo>
                  <a:lnTo>
                    <a:pt x="216357" y="48082"/>
                  </a:lnTo>
                  <a:lnTo>
                    <a:pt x="216357" y="24041"/>
                  </a:lnTo>
                  <a:lnTo>
                    <a:pt x="192316" y="24041"/>
                  </a:lnTo>
                  <a:lnTo>
                    <a:pt x="168275" y="24041"/>
                  </a:lnTo>
                  <a:lnTo>
                    <a:pt x="168275" y="48082"/>
                  </a:lnTo>
                  <a:lnTo>
                    <a:pt x="144246" y="48082"/>
                  </a:lnTo>
                  <a:lnTo>
                    <a:pt x="144246" y="24041"/>
                  </a:lnTo>
                  <a:lnTo>
                    <a:pt x="120205" y="24041"/>
                  </a:lnTo>
                  <a:lnTo>
                    <a:pt x="96164" y="24041"/>
                  </a:lnTo>
                  <a:lnTo>
                    <a:pt x="96164" y="48094"/>
                  </a:lnTo>
                  <a:lnTo>
                    <a:pt x="120205" y="48094"/>
                  </a:lnTo>
                  <a:lnTo>
                    <a:pt x="144233" y="48094"/>
                  </a:lnTo>
                  <a:lnTo>
                    <a:pt x="144233" y="72123"/>
                  </a:lnTo>
                  <a:lnTo>
                    <a:pt x="120205" y="72123"/>
                  </a:lnTo>
                  <a:lnTo>
                    <a:pt x="120205" y="96151"/>
                  </a:lnTo>
                  <a:lnTo>
                    <a:pt x="96164" y="96151"/>
                  </a:lnTo>
                  <a:lnTo>
                    <a:pt x="96164" y="72123"/>
                  </a:lnTo>
                  <a:lnTo>
                    <a:pt x="72123" y="72123"/>
                  </a:lnTo>
                  <a:lnTo>
                    <a:pt x="72123" y="48094"/>
                  </a:lnTo>
                  <a:lnTo>
                    <a:pt x="72123" y="24041"/>
                  </a:lnTo>
                  <a:lnTo>
                    <a:pt x="48082" y="24041"/>
                  </a:lnTo>
                  <a:lnTo>
                    <a:pt x="24041" y="24041"/>
                  </a:lnTo>
                  <a:lnTo>
                    <a:pt x="24041" y="48082"/>
                  </a:lnTo>
                  <a:lnTo>
                    <a:pt x="0" y="48082"/>
                  </a:lnTo>
                  <a:lnTo>
                    <a:pt x="0" y="72123"/>
                  </a:lnTo>
                  <a:lnTo>
                    <a:pt x="24041" y="72123"/>
                  </a:lnTo>
                  <a:lnTo>
                    <a:pt x="48082" y="72123"/>
                  </a:lnTo>
                  <a:lnTo>
                    <a:pt x="48082" y="96151"/>
                  </a:lnTo>
                  <a:lnTo>
                    <a:pt x="24041" y="96151"/>
                  </a:lnTo>
                  <a:lnTo>
                    <a:pt x="24041" y="120205"/>
                  </a:lnTo>
                  <a:lnTo>
                    <a:pt x="48082" y="120205"/>
                  </a:lnTo>
                  <a:lnTo>
                    <a:pt x="48082" y="96164"/>
                  </a:lnTo>
                  <a:lnTo>
                    <a:pt x="72123" y="96164"/>
                  </a:lnTo>
                  <a:lnTo>
                    <a:pt x="96164" y="96164"/>
                  </a:lnTo>
                  <a:lnTo>
                    <a:pt x="96164" y="120205"/>
                  </a:lnTo>
                  <a:lnTo>
                    <a:pt x="120205" y="120205"/>
                  </a:lnTo>
                  <a:lnTo>
                    <a:pt x="120205" y="96164"/>
                  </a:lnTo>
                  <a:lnTo>
                    <a:pt x="144233" y="96164"/>
                  </a:lnTo>
                  <a:lnTo>
                    <a:pt x="168275" y="96164"/>
                  </a:lnTo>
                  <a:lnTo>
                    <a:pt x="192316" y="96164"/>
                  </a:lnTo>
                  <a:lnTo>
                    <a:pt x="216357" y="96164"/>
                  </a:lnTo>
                  <a:lnTo>
                    <a:pt x="240398" y="96164"/>
                  </a:lnTo>
                  <a:lnTo>
                    <a:pt x="240398" y="120205"/>
                  </a:lnTo>
                  <a:lnTo>
                    <a:pt x="264439" y="120205"/>
                  </a:lnTo>
                  <a:lnTo>
                    <a:pt x="264439" y="96151"/>
                  </a:lnTo>
                  <a:lnTo>
                    <a:pt x="240398" y="96151"/>
                  </a:lnTo>
                  <a:lnTo>
                    <a:pt x="240398" y="72123"/>
                  </a:lnTo>
                  <a:lnTo>
                    <a:pt x="264439" y="72123"/>
                  </a:lnTo>
                  <a:lnTo>
                    <a:pt x="288480" y="72123"/>
                  </a:lnTo>
                  <a:lnTo>
                    <a:pt x="288480" y="96151"/>
                  </a:lnTo>
                  <a:lnTo>
                    <a:pt x="288480" y="120205"/>
                  </a:lnTo>
                  <a:lnTo>
                    <a:pt x="312508" y="120205"/>
                  </a:lnTo>
                  <a:lnTo>
                    <a:pt x="312508" y="96164"/>
                  </a:lnTo>
                  <a:lnTo>
                    <a:pt x="312508" y="72123"/>
                  </a:lnTo>
                  <a:lnTo>
                    <a:pt x="312508" y="48082"/>
                  </a:lnTo>
                  <a:close/>
                </a:path>
                <a:path w="793750" h="120650">
                  <a:moveTo>
                    <a:pt x="336562" y="96151"/>
                  </a:moveTo>
                  <a:lnTo>
                    <a:pt x="312521" y="96151"/>
                  </a:lnTo>
                  <a:lnTo>
                    <a:pt x="312521" y="120205"/>
                  </a:lnTo>
                  <a:lnTo>
                    <a:pt x="336562" y="120205"/>
                  </a:lnTo>
                  <a:lnTo>
                    <a:pt x="336562" y="96151"/>
                  </a:lnTo>
                  <a:close/>
                </a:path>
                <a:path w="793750" h="120650">
                  <a:moveTo>
                    <a:pt x="384632" y="72123"/>
                  </a:moveTo>
                  <a:lnTo>
                    <a:pt x="360603" y="72123"/>
                  </a:lnTo>
                  <a:lnTo>
                    <a:pt x="360603" y="48082"/>
                  </a:lnTo>
                  <a:lnTo>
                    <a:pt x="336562" y="48082"/>
                  </a:lnTo>
                  <a:lnTo>
                    <a:pt x="312521" y="48082"/>
                  </a:lnTo>
                  <a:lnTo>
                    <a:pt x="312521" y="72123"/>
                  </a:lnTo>
                  <a:lnTo>
                    <a:pt x="336562" y="72123"/>
                  </a:lnTo>
                  <a:lnTo>
                    <a:pt x="360591" y="72123"/>
                  </a:lnTo>
                  <a:lnTo>
                    <a:pt x="360591" y="96164"/>
                  </a:lnTo>
                  <a:lnTo>
                    <a:pt x="384632" y="96164"/>
                  </a:lnTo>
                  <a:lnTo>
                    <a:pt x="384632" y="72123"/>
                  </a:lnTo>
                  <a:close/>
                </a:path>
                <a:path w="793750" h="120650">
                  <a:moveTo>
                    <a:pt x="649071" y="24041"/>
                  </a:moveTo>
                  <a:lnTo>
                    <a:pt x="625030" y="24041"/>
                  </a:lnTo>
                  <a:lnTo>
                    <a:pt x="625030" y="48094"/>
                  </a:lnTo>
                  <a:lnTo>
                    <a:pt x="649071" y="48094"/>
                  </a:lnTo>
                  <a:lnTo>
                    <a:pt x="649071" y="24041"/>
                  </a:lnTo>
                  <a:close/>
                </a:path>
                <a:path w="793750" h="120650">
                  <a:moveTo>
                    <a:pt x="793318" y="72123"/>
                  </a:moveTo>
                  <a:lnTo>
                    <a:pt x="769277" y="72123"/>
                  </a:lnTo>
                  <a:lnTo>
                    <a:pt x="769277" y="48082"/>
                  </a:lnTo>
                  <a:lnTo>
                    <a:pt x="745236" y="48082"/>
                  </a:lnTo>
                  <a:lnTo>
                    <a:pt x="745236" y="24041"/>
                  </a:lnTo>
                  <a:lnTo>
                    <a:pt x="721194" y="24041"/>
                  </a:lnTo>
                  <a:lnTo>
                    <a:pt x="721194" y="0"/>
                  </a:lnTo>
                  <a:lnTo>
                    <a:pt x="697153" y="0"/>
                  </a:lnTo>
                  <a:lnTo>
                    <a:pt x="697153" y="24041"/>
                  </a:lnTo>
                  <a:lnTo>
                    <a:pt x="673112" y="24041"/>
                  </a:lnTo>
                  <a:lnTo>
                    <a:pt x="673112" y="48082"/>
                  </a:lnTo>
                  <a:lnTo>
                    <a:pt x="673112" y="72123"/>
                  </a:lnTo>
                  <a:lnTo>
                    <a:pt x="649071" y="72123"/>
                  </a:lnTo>
                  <a:lnTo>
                    <a:pt x="625043" y="72123"/>
                  </a:lnTo>
                  <a:lnTo>
                    <a:pt x="601002" y="72123"/>
                  </a:lnTo>
                  <a:lnTo>
                    <a:pt x="601002" y="48094"/>
                  </a:lnTo>
                  <a:lnTo>
                    <a:pt x="601002" y="24041"/>
                  </a:lnTo>
                  <a:lnTo>
                    <a:pt x="576961" y="24041"/>
                  </a:lnTo>
                  <a:lnTo>
                    <a:pt x="576961" y="48094"/>
                  </a:lnTo>
                  <a:lnTo>
                    <a:pt x="576961" y="72123"/>
                  </a:lnTo>
                  <a:lnTo>
                    <a:pt x="552919" y="72123"/>
                  </a:lnTo>
                  <a:lnTo>
                    <a:pt x="552919" y="96151"/>
                  </a:lnTo>
                  <a:lnTo>
                    <a:pt x="528878" y="96151"/>
                  </a:lnTo>
                  <a:lnTo>
                    <a:pt x="528878" y="72123"/>
                  </a:lnTo>
                  <a:lnTo>
                    <a:pt x="552919" y="72123"/>
                  </a:lnTo>
                  <a:lnTo>
                    <a:pt x="552919" y="48094"/>
                  </a:lnTo>
                  <a:lnTo>
                    <a:pt x="576961" y="48094"/>
                  </a:lnTo>
                  <a:lnTo>
                    <a:pt x="576961" y="24041"/>
                  </a:lnTo>
                  <a:lnTo>
                    <a:pt x="552919" y="24041"/>
                  </a:lnTo>
                  <a:lnTo>
                    <a:pt x="552919" y="48082"/>
                  </a:lnTo>
                  <a:lnTo>
                    <a:pt x="528878" y="48082"/>
                  </a:lnTo>
                  <a:lnTo>
                    <a:pt x="528878" y="24041"/>
                  </a:lnTo>
                  <a:lnTo>
                    <a:pt x="504837" y="24041"/>
                  </a:lnTo>
                  <a:lnTo>
                    <a:pt x="504837" y="48094"/>
                  </a:lnTo>
                  <a:lnTo>
                    <a:pt x="504837" y="72123"/>
                  </a:lnTo>
                  <a:lnTo>
                    <a:pt x="504837" y="96151"/>
                  </a:lnTo>
                  <a:lnTo>
                    <a:pt x="480796" y="96151"/>
                  </a:lnTo>
                  <a:lnTo>
                    <a:pt x="480796" y="72123"/>
                  </a:lnTo>
                  <a:lnTo>
                    <a:pt x="456755" y="72123"/>
                  </a:lnTo>
                  <a:lnTo>
                    <a:pt x="456755" y="48094"/>
                  </a:lnTo>
                  <a:lnTo>
                    <a:pt x="480796" y="48094"/>
                  </a:lnTo>
                  <a:lnTo>
                    <a:pt x="504837" y="48094"/>
                  </a:lnTo>
                  <a:lnTo>
                    <a:pt x="504837" y="24041"/>
                  </a:lnTo>
                  <a:lnTo>
                    <a:pt x="480796" y="24041"/>
                  </a:lnTo>
                  <a:lnTo>
                    <a:pt x="456755" y="24041"/>
                  </a:lnTo>
                  <a:lnTo>
                    <a:pt x="432714" y="24041"/>
                  </a:lnTo>
                  <a:lnTo>
                    <a:pt x="432714" y="48082"/>
                  </a:lnTo>
                  <a:lnTo>
                    <a:pt x="408686" y="48082"/>
                  </a:lnTo>
                  <a:lnTo>
                    <a:pt x="384644" y="48082"/>
                  </a:lnTo>
                  <a:lnTo>
                    <a:pt x="384644" y="72123"/>
                  </a:lnTo>
                  <a:lnTo>
                    <a:pt x="408686" y="72123"/>
                  </a:lnTo>
                  <a:lnTo>
                    <a:pt x="432714" y="72123"/>
                  </a:lnTo>
                  <a:lnTo>
                    <a:pt x="432714" y="96151"/>
                  </a:lnTo>
                  <a:lnTo>
                    <a:pt x="432714" y="120205"/>
                  </a:lnTo>
                  <a:lnTo>
                    <a:pt x="456755" y="120205"/>
                  </a:lnTo>
                  <a:lnTo>
                    <a:pt x="480796" y="120205"/>
                  </a:lnTo>
                  <a:lnTo>
                    <a:pt x="504837" y="120205"/>
                  </a:lnTo>
                  <a:lnTo>
                    <a:pt x="504837" y="96164"/>
                  </a:lnTo>
                  <a:lnTo>
                    <a:pt x="528878" y="96164"/>
                  </a:lnTo>
                  <a:lnTo>
                    <a:pt x="528878" y="120205"/>
                  </a:lnTo>
                  <a:lnTo>
                    <a:pt x="552919" y="120205"/>
                  </a:lnTo>
                  <a:lnTo>
                    <a:pt x="552919" y="96164"/>
                  </a:lnTo>
                  <a:lnTo>
                    <a:pt x="576961" y="96164"/>
                  </a:lnTo>
                  <a:lnTo>
                    <a:pt x="576961" y="120205"/>
                  </a:lnTo>
                  <a:lnTo>
                    <a:pt x="601002" y="120205"/>
                  </a:lnTo>
                  <a:lnTo>
                    <a:pt x="601002" y="96164"/>
                  </a:lnTo>
                  <a:lnTo>
                    <a:pt x="625030" y="96164"/>
                  </a:lnTo>
                  <a:lnTo>
                    <a:pt x="649071" y="96164"/>
                  </a:lnTo>
                  <a:lnTo>
                    <a:pt x="649071" y="120205"/>
                  </a:lnTo>
                  <a:lnTo>
                    <a:pt x="673112" y="120205"/>
                  </a:lnTo>
                  <a:lnTo>
                    <a:pt x="673112" y="96164"/>
                  </a:lnTo>
                  <a:lnTo>
                    <a:pt x="697153" y="96164"/>
                  </a:lnTo>
                  <a:lnTo>
                    <a:pt x="697153" y="120205"/>
                  </a:lnTo>
                  <a:lnTo>
                    <a:pt x="721194" y="120205"/>
                  </a:lnTo>
                  <a:lnTo>
                    <a:pt x="721194" y="96151"/>
                  </a:lnTo>
                  <a:lnTo>
                    <a:pt x="697153" y="96151"/>
                  </a:lnTo>
                  <a:lnTo>
                    <a:pt x="697153" y="72123"/>
                  </a:lnTo>
                  <a:lnTo>
                    <a:pt x="697153" y="48094"/>
                  </a:lnTo>
                  <a:lnTo>
                    <a:pt x="721194" y="48094"/>
                  </a:lnTo>
                  <a:lnTo>
                    <a:pt x="745236" y="48094"/>
                  </a:lnTo>
                  <a:lnTo>
                    <a:pt x="745236" y="72123"/>
                  </a:lnTo>
                  <a:lnTo>
                    <a:pt x="745236" y="96151"/>
                  </a:lnTo>
                  <a:lnTo>
                    <a:pt x="745236" y="120205"/>
                  </a:lnTo>
                  <a:lnTo>
                    <a:pt x="769277" y="120205"/>
                  </a:lnTo>
                  <a:lnTo>
                    <a:pt x="793318" y="120205"/>
                  </a:lnTo>
                  <a:lnTo>
                    <a:pt x="793318" y="96164"/>
                  </a:lnTo>
                  <a:lnTo>
                    <a:pt x="793318" y="7212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9753" y="4752162"/>
              <a:ext cx="986155" cy="986155"/>
            </a:xfrm>
            <a:custGeom>
              <a:avLst/>
              <a:gdLst/>
              <a:ahLst/>
              <a:cxnLst/>
              <a:rect l="l" t="t" r="r" b="b"/>
              <a:pathLst>
                <a:path w="986155" h="986154">
                  <a:moveTo>
                    <a:pt x="120205" y="865720"/>
                  </a:moveTo>
                  <a:lnTo>
                    <a:pt x="48082" y="865720"/>
                  </a:lnTo>
                  <a:lnTo>
                    <a:pt x="48082" y="937844"/>
                  </a:lnTo>
                  <a:lnTo>
                    <a:pt x="120205" y="937844"/>
                  </a:lnTo>
                  <a:lnTo>
                    <a:pt x="120205" y="865720"/>
                  </a:lnTo>
                  <a:close/>
                </a:path>
                <a:path w="986155" h="986154">
                  <a:moveTo>
                    <a:pt x="120205" y="48361"/>
                  </a:moveTo>
                  <a:lnTo>
                    <a:pt x="48082" y="48361"/>
                  </a:lnTo>
                  <a:lnTo>
                    <a:pt x="48082" y="120484"/>
                  </a:lnTo>
                  <a:lnTo>
                    <a:pt x="120205" y="120484"/>
                  </a:lnTo>
                  <a:lnTo>
                    <a:pt x="120205" y="48361"/>
                  </a:lnTo>
                  <a:close/>
                </a:path>
                <a:path w="986155" h="986154">
                  <a:moveTo>
                    <a:pt x="168275" y="817880"/>
                  </a:moveTo>
                  <a:lnTo>
                    <a:pt x="143040" y="817880"/>
                  </a:lnTo>
                  <a:lnTo>
                    <a:pt x="143040" y="843280"/>
                  </a:lnTo>
                  <a:lnTo>
                    <a:pt x="143040" y="960120"/>
                  </a:lnTo>
                  <a:lnTo>
                    <a:pt x="25247" y="960120"/>
                  </a:lnTo>
                  <a:lnTo>
                    <a:pt x="25247" y="843280"/>
                  </a:lnTo>
                  <a:lnTo>
                    <a:pt x="143040" y="843280"/>
                  </a:lnTo>
                  <a:lnTo>
                    <a:pt x="143040" y="817880"/>
                  </a:lnTo>
                  <a:lnTo>
                    <a:pt x="0" y="817880"/>
                  </a:lnTo>
                  <a:lnTo>
                    <a:pt x="0" y="843280"/>
                  </a:lnTo>
                  <a:lnTo>
                    <a:pt x="0" y="960120"/>
                  </a:lnTo>
                  <a:lnTo>
                    <a:pt x="0" y="985520"/>
                  </a:lnTo>
                  <a:lnTo>
                    <a:pt x="168275" y="985520"/>
                  </a:lnTo>
                  <a:lnTo>
                    <a:pt x="168275" y="960666"/>
                  </a:lnTo>
                  <a:lnTo>
                    <a:pt x="168275" y="960120"/>
                  </a:lnTo>
                  <a:lnTo>
                    <a:pt x="168275" y="843280"/>
                  </a:lnTo>
                  <a:lnTo>
                    <a:pt x="168275" y="842886"/>
                  </a:lnTo>
                  <a:lnTo>
                    <a:pt x="168275" y="817880"/>
                  </a:lnTo>
                  <a:close/>
                </a:path>
                <a:path w="986155" h="986154">
                  <a:moveTo>
                    <a:pt x="168275" y="25539"/>
                  </a:moveTo>
                  <a:lnTo>
                    <a:pt x="143040" y="25539"/>
                  </a:lnTo>
                  <a:lnTo>
                    <a:pt x="143040" y="143319"/>
                  </a:lnTo>
                  <a:lnTo>
                    <a:pt x="168275" y="143319"/>
                  </a:lnTo>
                  <a:lnTo>
                    <a:pt x="168275" y="25539"/>
                  </a:lnTo>
                  <a:close/>
                </a:path>
                <a:path w="986155" h="986154">
                  <a:moveTo>
                    <a:pt x="168275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43510"/>
                  </a:lnTo>
                  <a:lnTo>
                    <a:pt x="0" y="168910"/>
                  </a:lnTo>
                  <a:lnTo>
                    <a:pt x="168275" y="168910"/>
                  </a:lnTo>
                  <a:lnTo>
                    <a:pt x="168275" y="143510"/>
                  </a:lnTo>
                  <a:lnTo>
                    <a:pt x="25247" y="143510"/>
                  </a:lnTo>
                  <a:lnTo>
                    <a:pt x="25247" y="25400"/>
                  </a:lnTo>
                  <a:lnTo>
                    <a:pt x="168275" y="25400"/>
                  </a:lnTo>
                  <a:lnTo>
                    <a:pt x="168275" y="0"/>
                  </a:lnTo>
                  <a:close/>
                </a:path>
                <a:path w="986155" h="986154">
                  <a:moveTo>
                    <a:pt x="360591" y="961872"/>
                  </a:moveTo>
                  <a:lnTo>
                    <a:pt x="336562" y="961872"/>
                  </a:lnTo>
                  <a:lnTo>
                    <a:pt x="336562" y="937844"/>
                  </a:lnTo>
                  <a:lnTo>
                    <a:pt x="336562" y="913803"/>
                  </a:lnTo>
                  <a:lnTo>
                    <a:pt x="312521" y="913803"/>
                  </a:lnTo>
                  <a:lnTo>
                    <a:pt x="288480" y="913803"/>
                  </a:lnTo>
                  <a:lnTo>
                    <a:pt x="264439" y="913803"/>
                  </a:lnTo>
                  <a:lnTo>
                    <a:pt x="264439" y="937831"/>
                  </a:lnTo>
                  <a:lnTo>
                    <a:pt x="240398" y="937831"/>
                  </a:lnTo>
                  <a:lnTo>
                    <a:pt x="240398" y="913803"/>
                  </a:lnTo>
                  <a:lnTo>
                    <a:pt x="216357" y="913803"/>
                  </a:lnTo>
                  <a:lnTo>
                    <a:pt x="216357" y="937831"/>
                  </a:lnTo>
                  <a:lnTo>
                    <a:pt x="216357" y="961872"/>
                  </a:lnTo>
                  <a:lnTo>
                    <a:pt x="216357" y="985939"/>
                  </a:lnTo>
                  <a:lnTo>
                    <a:pt x="240398" y="985939"/>
                  </a:lnTo>
                  <a:lnTo>
                    <a:pt x="240398" y="961872"/>
                  </a:lnTo>
                  <a:lnTo>
                    <a:pt x="264439" y="961872"/>
                  </a:lnTo>
                  <a:lnTo>
                    <a:pt x="264439" y="937844"/>
                  </a:lnTo>
                  <a:lnTo>
                    <a:pt x="288480" y="937844"/>
                  </a:lnTo>
                  <a:lnTo>
                    <a:pt x="288480" y="961872"/>
                  </a:lnTo>
                  <a:lnTo>
                    <a:pt x="264439" y="961872"/>
                  </a:lnTo>
                  <a:lnTo>
                    <a:pt x="264439" y="985939"/>
                  </a:lnTo>
                  <a:lnTo>
                    <a:pt x="288480" y="985939"/>
                  </a:lnTo>
                  <a:lnTo>
                    <a:pt x="312521" y="985939"/>
                  </a:lnTo>
                  <a:lnTo>
                    <a:pt x="312521" y="961872"/>
                  </a:lnTo>
                  <a:lnTo>
                    <a:pt x="336550" y="961872"/>
                  </a:lnTo>
                  <a:lnTo>
                    <a:pt x="336550" y="985939"/>
                  </a:lnTo>
                  <a:lnTo>
                    <a:pt x="360591" y="985939"/>
                  </a:lnTo>
                  <a:lnTo>
                    <a:pt x="360591" y="961872"/>
                  </a:lnTo>
                  <a:close/>
                </a:path>
                <a:path w="986155" h="986154">
                  <a:moveTo>
                    <a:pt x="456755" y="961872"/>
                  </a:moveTo>
                  <a:lnTo>
                    <a:pt x="432714" y="961872"/>
                  </a:lnTo>
                  <a:lnTo>
                    <a:pt x="432714" y="937831"/>
                  </a:lnTo>
                  <a:lnTo>
                    <a:pt x="408673" y="937831"/>
                  </a:lnTo>
                  <a:lnTo>
                    <a:pt x="408673" y="913803"/>
                  </a:lnTo>
                  <a:lnTo>
                    <a:pt x="384632" y="913803"/>
                  </a:lnTo>
                  <a:lnTo>
                    <a:pt x="384632" y="937844"/>
                  </a:lnTo>
                  <a:lnTo>
                    <a:pt x="408673" y="937844"/>
                  </a:lnTo>
                  <a:lnTo>
                    <a:pt x="408673" y="961872"/>
                  </a:lnTo>
                  <a:lnTo>
                    <a:pt x="408673" y="985939"/>
                  </a:lnTo>
                  <a:lnTo>
                    <a:pt x="432714" y="985939"/>
                  </a:lnTo>
                  <a:lnTo>
                    <a:pt x="456755" y="985939"/>
                  </a:lnTo>
                  <a:lnTo>
                    <a:pt x="456755" y="961872"/>
                  </a:lnTo>
                  <a:close/>
                </a:path>
                <a:path w="986155" h="986154">
                  <a:moveTo>
                    <a:pt x="504825" y="937831"/>
                  </a:moveTo>
                  <a:lnTo>
                    <a:pt x="480796" y="937831"/>
                  </a:lnTo>
                  <a:lnTo>
                    <a:pt x="480796" y="961872"/>
                  </a:lnTo>
                  <a:lnTo>
                    <a:pt x="504825" y="961872"/>
                  </a:lnTo>
                  <a:lnTo>
                    <a:pt x="504825" y="937831"/>
                  </a:lnTo>
                  <a:close/>
                </a:path>
                <a:path w="986155" h="986154">
                  <a:moveTo>
                    <a:pt x="576948" y="937831"/>
                  </a:moveTo>
                  <a:lnTo>
                    <a:pt x="552919" y="937831"/>
                  </a:lnTo>
                  <a:lnTo>
                    <a:pt x="552919" y="913803"/>
                  </a:lnTo>
                  <a:lnTo>
                    <a:pt x="528878" y="913803"/>
                  </a:lnTo>
                  <a:lnTo>
                    <a:pt x="504837" y="913803"/>
                  </a:lnTo>
                  <a:lnTo>
                    <a:pt x="504837" y="937844"/>
                  </a:lnTo>
                  <a:lnTo>
                    <a:pt x="528878" y="937844"/>
                  </a:lnTo>
                  <a:lnTo>
                    <a:pt x="528878" y="961872"/>
                  </a:lnTo>
                  <a:lnTo>
                    <a:pt x="528878" y="985939"/>
                  </a:lnTo>
                  <a:lnTo>
                    <a:pt x="552907" y="985939"/>
                  </a:lnTo>
                  <a:lnTo>
                    <a:pt x="576948" y="985939"/>
                  </a:lnTo>
                  <a:lnTo>
                    <a:pt x="576948" y="961872"/>
                  </a:lnTo>
                  <a:lnTo>
                    <a:pt x="576948" y="937831"/>
                  </a:lnTo>
                  <a:close/>
                </a:path>
                <a:path w="986155" h="986154">
                  <a:moveTo>
                    <a:pt x="721194" y="913803"/>
                  </a:moveTo>
                  <a:lnTo>
                    <a:pt x="721194" y="913803"/>
                  </a:lnTo>
                  <a:lnTo>
                    <a:pt x="601002" y="913803"/>
                  </a:lnTo>
                  <a:lnTo>
                    <a:pt x="601002" y="937831"/>
                  </a:lnTo>
                  <a:lnTo>
                    <a:pt x="576961" y="937831"/>
                  </a:lnTo>
                  <a:lnTo>
                    <a:pt x="576961" y="961872"/>
                  </a:lnTo>
                  <a:lnTo>
                    <a:pt x="576961" y="985939"/>
                  </a:lnTo>
                  <a:lnTo>
                    <a:pt x="601002" y="985939"/>
                  </a:lnTo>
                  <a:lnTo>
                    <a:pt x="625043" y="985939"/>
                  </a:lnTo>
                  <a:lnTo>
                    <a:pt x="625043" y="961872"/>
                  </a:lnTo>
                  <a:lnTo>
                    <a:pt x="601002" y="961872"/>
                  </a:lnTo>
                  <a:lnTo>
                    <a:pt x="601002" y="937844"/>
                  </a:lnTo>
                  <a:lnTo>
                    <a:pt x="625030" y="937844"/>
                  </a:lnTo>
                  <a:lnTo>
                    <a:pt x="649071" y="937844"/>
                  </a:lnTo>
                  <a:lnTo>
                    <a:pt x="649071" y="961872"/>
                  </a:lnTo>
                  <a:lnTo>
                    <a:pt x="649071" y="985939"/>
                  </a:lnTo>
                  <a:lnTo>
                    <a:pt x="673112" y="985939"/>
                  </a:lnTo>
                  <a:lnTo>
                    <a:pt x="673112" y="961872"/>
                  </a:lnTo>
                  <a:lnTo>
                    <a:pt x="673112" y="937844"/>
                  </a:lnTo>
                  <a:lnTo>
                    <a:pt x="697153" y="937844"/>
                  </a:lnTo>
                  <a:lnTo>
                    <a:pt x="721194" y="937844"/>
                  </a:lnTo>
                  <a:lnTo>
                    <a:pt x="721194" y="913803"/>
                  </a:lnTo>
                  <a:close/>
                </a:path>
                <a:path w="986155" h="986154">
                  <a:moveTo>
                    <a:pt x="769277" y="961872"/>
                  </a:moveTo>
                  <a:lnTo>
                    <a:pt x="745236" y="961872"/>
                  </a:lnTo>
                  <a:lnTo>
                    <a:pt x="721194" y="961872"/>
                  </a:lnTo>
                  <a:lnTo>
                    <a:pt x="697153" y="961872"/>
                  </a:lnTo>
                  <a:lnTo>
                    <a:pt x="697153" y="985939"/>
                  </a:lnTo>
                  <a:lnTo>
                    <a:pt x="721194" y="985939"/>
                  </a:lnTo>
                  <a:lnTo>
                    <a:pt x="745236" y="985939"/>
                  </a:lnTo>
                  <a:lnTo>
                    <a:pt x="769277" y="985939"/>
                  </a:lnTo>
                  <a:lnTo>
                    <a:pt x="769277" y="961872"/>
                  </a:lnTo>
                  <a:close/>
                </a:path>
                <a:path w="986155" h="986154">
                  <a:moveTo>
                    <a:pt x="769277" y="913803"/>
                  </a:moveTo>
                  <a:lnTo>
                    <a:pt x="745236" y="913803"/>
                  </a:lnTo>
                  <a:lnTo>
                    <a:pt x="745236" y="937844"/>
                  </a:lnTo>
                  <a:lnTo>
                    <a:pt x="769277" y="937844"/>
                  </a:lnTo>
                  <a:lnTo>
                    <a:pt x="769277" y="913803"/>
                  </a:lnTo>
                  <a:close/>
                </a:path>
                <a:path w="986155" h="986154">
                  <a:moveTo>
                    <a:pt x="937552" y="48361"/>
                  </a:moveTo>
                  <a:lnTo>
                    <a:pt x="865428" y="48361"/>
                  </a:lnTo>
                  <a:lnTo>
                    <a:pt x="865428" y="120484"/>
                  </a:lnTo>
                  <a:lnTo>
                    <a:pt x="937552" y="120484"/>
                  </a:lnTo>
                  <a:lnTo>
                    <a:pt x="937552" y="48361"/>
                  </a:lnTo>
                  <a:close/>
                </a:path>
                <a:path w="986155" h="986154">
                  <a:moveTo>
                    <a:pt x="985634" y="937831"/>
                  </a:moveTo>
                  <a:lnTo>
                    <a:pt x="961593" y="937831"/>
                  </a:lnTo>
                  <a:lnTo>
                    <a:pt x="961593" y="913803"/>
                  </a:lnTo>
                  <a:lnTo>
                    <a:pt x="937552" y="913803"/>
                  </a:lnTo>
                  <a:lnTo>
                    <a:pt x="937552" y="937831"/>
                  </a:lnTo>
                  <a:lnTo>
                    <a:pt x="913511" y="937831"/>
                  </a:lnTo>
                  <a:lnTo>
                    <a:pt x="913511" y="961872"/>
                  </a:lnTo>
                  <a:lnTo>
                    <a:pt x="889469" y="961872"/>
                  </a:lnTo>
                  <a:lnTo>
                    <a:pt x="889469" y="937844"/>
                  </a:lnTo>
                  <a:lnTo>
                    <a:pt x="913511" y="937844"/>
                  </a:lnTo>
                  <a:lnTo>
                    <a:pt x="913511" y="913803"/>
                  </a:lnTo>
                  <a:lnTo>
                    <a:pt x="889469" y="913803"/>
                  </a:lnTo>
                  <a:lnTo>
                    <a:pt x="865428" y="913803"/>
                  </a:lnTo>
                  <a:lnTo>
                    <a:pt x="865428" y="937844"/>
                  </a:lnTo>
                  <a:lnTo>
                    <a:pt x="865428" y="961872"/>
                  </a:lnTo>
                  <a:lnTo>
                    <a:pt x="841387" y="961872"/>
                  </a:lnTo>
                  <a:lnTo>
                    <a:pt x="817359" y="961872"/>
                  </a:lnTo>
                  <a:lnTo>
                    <a:pt x="817359" y="937844"/>
                  </a:lnTo>
                  <a:lnTo>
                    <a:pt x="841387" y="937844"/>
                  </a:lnTo>
                  <a:lnTo>
                    <a:pt x="865428" y="937844"/>
                  </a:lnTo>
                  <a:lnTo>
                    <a:pt x="865428" y="913803"/>
                  </a:lnTo>
                  <a:lnTo>
                    <a:pt x="841387" y="913803"/>
                  </a:lnTo>
                  <a:lnTo>
                    <a:pt x="817359" y="913803"/>
                  </a:lnTo>
                  <a:lnTo>
                    <a:pt x="793318" y="913803"/>
                  </a:lnTo>
                  <a:lnTo>
                    <a:pt x="793318" y="937831"/>
                  </a:lnTo>
                  <a:lnTo>
                    <a:pt x="793318" y="961872"/>
                  </a:lnTo>
                  <a:lnTo>
                    <a:pt x="793318" y="985939"/>
                  </a:lnTo>
                  <a:lnTo>
                    <a:pt x="817346" y="985939"/>
                  </a:lnTo>
                  <a:lnTo>
                    <a:pt x="937552" y="985939"/>
                  </a:lnTo>
                  <a:lnTo>
                    <a:pt x="937552" y="961872"/>
                  </a:lnTo>
                  <a:lnTo>
                    <a:pt x="937552" y="937844"/>
                  </a:lnTo>
                  <a:lnTo>
                    <a:pt x="961593" y="937844"/>
                  </a:lnTo>
                  <a:lnTo>
                    <a:pt x="961593" y="961872"/>
                  </a:lnTo>
                  <a:lnTo>
                    <a:pt x="985634" y="961872"/>
                  </a:lnTo>
                  <a:lnTo>
                    <a:pt x="985634" y="937831"/>
                  </a:lnTo>
                  <a:close/>
                </a:path>
                <a:path w="986155" h="986154">
                  <a:moveTo>
                    <a:pt x="985634" y="889749"/>
                  </a:moveTo>
                  <a:lnTo>
                    <a:pt x="961593" y="889749"/>
                  </a:lnTo>
                  <a:lnTo>
                    <a:pt x="961593" y="913803"/>
                  </a:lnTo>
                  <a:lnTo>
                    <a:pt x="985634" y="913803"/>
                  </a:lnTo>
                  <a:lnTo>
                    <a:pt x="985634" y="889749"/>
                  </a:lnTo>
                  <a:close/>
                </a:path>
                <a:path w="986155" h="986154">
                  <a:moveTo>
                    <a:pt x="985634" y="25539"/>
                  </a:moveTo>
                  <a:lnTo>
                    <a:pt x="960386" y="25539"/>
                  </a:lnTo>
                  <a:lnTo>
                    <a:pt x="960386" y="143319"/>
                  </a:lnTo>
                  <a:lnTo>
                    <a:pt x="985634" y="143319"/>
                  </a:lnTo>
                  <a:lnTo>
                    <a:pt x="985634" y="25539"/>
                  </a:lnTo>
                  <a:close/>
                </a:path>
                <a:path w="986155" h="986154">
                  <a:moveTo>
                    <a:pt x="985634" y="0"/>
                  </a:moveTo>
                  <a:lnTo>
                    <a:pt x="817346" y="0"/>
                  </a:lnTo>
                  <a:lnTo>
                    <a:pt x="817346" y="25400"/>
                  </a:lnTo>
                  <a:lnTo>
                    <a:pt x="817346" y="143510"/>
                  </a:lnTo>
                  <a:lnTo>
                    <a:pt x="817346" y="168910"/>
                  </a:lnTo>
                  <a:lnTo>
                    <a:pt x="985634" y="168910"/>
                  </a:lnTo>
                  <a:lnTo>
                    <a:pt x="985634" y="143510"/>
                  </a:lnTo>
                  <a:lnTo>
                    <a:pt x="842581" y="143510"/>
                  </a:lnTo>
                  <a:lnTo>
                    <a:pt x="842581" y="25400"/>
                  </a:lnTo>
                  <a:lnTo>
                    <a:pt x="985634" y="25400"/>
                  </a:lnTo>
                  <a:lnTo>
                    <a:pt x="98563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6315" y="5089004"/>
              <a:ext cx="313055" cy="313055"/>
            </a:xfrm>
            <a:custGeom>
              <a:avLst/>
              <a:gdLst/>
              <a:ahLst/>
              <a:cxnLst/>
              <a:rect l="l" t="t" r="r" b="b"/>
              <a:pathLst>
                <a:path w="313055" h="313054">
                  <a:moveTo>
                    <a:pt x="312521" y="0"/>
                  </a:moveTo>
                  <a:lnTo>
                    <a:pt x="0" y="0"/>
                  </a:lnTo>
                  <a:lnTo>
                    <a:pt x="0" y="312508"/>
                  </a:lnTo>
                  <a:lnTo>
                    <a:pt x="312521" y="312508"/>
                  </a:lnTo>
                  <a:lnTo>
                    <a:pt x="312521" y="0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6869" y="5098543"/>
              <a:ext cx="240665" cy="280670"/>
            </a:xfrm>
            <a:custGeom>
              <a:avLst/>
              <a:gdLst/>
              <a:ahLst/>
              <a:cxnLst/>
              <a:rect l="l" t="t" r="r" b="b"/>
              <a:pathLst>
                <a:path w="240665" h="280670">
                  <a:moveTo>
                    <a:pt x="135871" y="0"/>
                  </a:moveTo>
                  <a:lnTo>
                    <a:pt x="90436" y="2791"/>
                  </a:lnTo>
                  <a:lnTo>
                    <a:pt x="49077" y="24937"/>
                  </a:lnTo>
                  <a:lnTo>
                    <a:pt x="18491" y="61966"/>
                  </a:lnTo>
                  <a:lnTo>
                    <a:pt x="1268" y="109311"/>
                  </a:lnTo>
                  <a:lnTo>
                    <a:pt x="0" y="162404"/>
                  </a:lnTo>
                  <a:lnTo>
                    <a:pt x="15585" y="212297"/>
                  </a:lnTo>
                  <a:lnTo>
                    <a:pt x="44753" y="250853"/>
                  </a:lnTo>
                  <a:lnTo>
                    <a:pt x="83805" y="274693"/>
                  </a:lnTo>
                  <a:lnTo>
                    <a:pt x="129044" y="280438"/>
                  </a:lnTo>
                  <a:lnTo>
                    <a:pt x="172902" y="266312"/>
                  </a:lnTo>
                  <a:lnTo>
                    <a:pt x="208172" y="235478"/>
                  </a:lnTo>
                  <a:lnTo>
                    <a:pt x="231668" y="191964"/>
                  </a:lnTo>
                  <a:lnTo>
                    <a:pt x="240207" y="139798"/>
                  </a:lnTo>
                  <a:lnTo>
                    <a:pt x="234010" y="95170"/>
                  </a:lnTo>
                  <a:lnTo>
                    <a:pt x="211771" y="48834"/>
                  </a:lnTo>
                  <a:lnTo>
                    <a:pt x="177687" y="16229"/>
                  </a:lnTo>
                  <a:lnTo>
                    <a:pt x="1358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8276" y="5095864"/>
              <a:ext cx="288925" cy="292735"/>
            </a:xfrm>
            <a:custGeom>
              <a:avLst/>
              <a:gdLst/>
              <a:ahLst/>
              <a:cxnLst/>
              <a:rect l="l" t="t" r="r" b="b"/>
              <a:pathLst>
                <a:path w="288925" h="292735">
                  <a:moveTo>
                    <a:pt x="145199" y="0"/>
                  </a:moveTo>
                  <a:lnTo>
                    <a:pt x="89903" y="4812"/>
                  </a:lnTo>
                  <a:lnTo>
                    <a:pt x="48870" y="20153"/>
                  </a:lnTo>
                  <a:lnTo>
                    <a:pt x="20964" y="47375"/>
                  </a:lnTo>
                  <a:lnTo>
                    <a:pt x="5052" y="87831"/>
                  </a:lnTo>
                  <a:lnTo>
                    <a:pt x="0" y="142875"/>
                  </a:lnTo>
                  <a:lnTo>
                    <a:pt x="5375" y="198650"/>
                  </a:lnTo>
                  <a:lnTo>
                    <a:pt x="22059" y="240839"/>
                  </a:lnTo>
                  <a:lnTo>
                    <a:pt x="50886" y="270126"/>
                  </a:lnTo>
                  <a:lnTo>
                    <a:pt x="92691" y="287196"/>
                  </a:lnTo>
                  <a:lnTo>
                    <a:pt x="148310" y="292735"/>
                  </a:lnTo>
                  <a:lnTo>
                    <a:pt x="203116" y="287196"/>
                  </a:lnTo>
                  <a:lnTo>
                    <a:pt x="242993" y="270126"/>
                  </a:lnTo>
                  <a:lnTo>
                    <a:pt x="247339" y="265328"/>
                  </a:lnTo>
                  <a:lnTo>
                    <a:pt x="115455" y="265328"/>
                  </a:lnTo>
                  <a:lnTo>
                    <a:pt x="115455" y="148297"/>
                  </a:lnTo>
                  <a:lnTo>
                    <a:pt x="92329" y="148297"/>
                  </a:lnTo>
                  <a:lnTo>
                    <a:pt x="92329" y="106984"/>
                  </a:lnTo>
                  <a:lnTo>
                    <a:pt x="115455" y="106984"/>
                  </a:lnTo>
                  <a:lnTo>
                    <a:pt x="115455" y="80200"/>
                  </a:lnTo>
                  <a:lnTo>
                    <a:pt x="117503" y="64453"/>
                  </a:lnTo>
                  <a:lnTo>
                    <a:pt x="125006" y="48482"/>
                  </a:lnTo>
                  <a:lnTo>
                    <a:pt x="140005" y="36102"/>
                  </a:lnTo>
                  <a:lnTo>
                    <a:pt x="164541" y="31127"/>
                  </a:lnTo>
                  <a:lnTo>
                    <a:pt x="256177" y="31127"/>
                  </a:lnTo>
                  <a:lnTo>
                    <a:pt x="246515" y="20663"/>
                  </a:lnTo>
                  <a:lnTo>
                    <a:pt x="207986" y="5518"/>
                  </a:lnTo>
                  <a:lnTo>
                    <a:pt x="145199" y="0"/>
                  </a:lnTo>
                  <a:close/>
                </a:path>
                <a:path w="288925" h="292735">
                  <a:moveTo>
                    <a:pt x="256177" y="31127"/>
                  </a:moveTo>
                  <a:lnTo>
                    <a:pt x="164541" y="31127"/>
                  </a:lnTo>
                  <a:lnTo>
                    <a:pt x="200558" y="31267"/>
                  </a:lnTo>
                  <a:lnTo>
                    <a:pt x="200558" y="71399"/>
                  </a:lnTo>
                  <a:lnTo>
                    <a:pt x="170141" y="71399"/>
                  </a:lnTo>
                  <a:lnTo>
                    <a:pt x="164109" y="73533"/>
                  </a:lnTo>
                  <a:lnTo>
                    <a:pt x="164109" y="106984"/>
                  </a:lnTo>
                  <a:lnTo>
                    <a:pt x="201180" y="106984"/>
                  </a:lnTo>
                  <a:lnTo>
                    <a:pt x="196913" y="148297"/>
                  </a:lnTo>
                  <a:lnTo>
                    <a:pt x="164109" y="148297"/>
                  </a:lnTo>
                  <a:lnTo>
                    <a:pt x="164109" y="265328"/>
                  </a:lnTo>
                  <a:lnTo>
                    <a:pt x="247339" y="265328"/>
                  </a:lnTo>
                  <a:lnTo>
                    <a:pt x="269521" y="240839"/>
                  </a:lnTo>
                  <a:lnTo>
                    <a:pt x="284280" y="198650"/>
                  </a:lnTo>
                  <a:lnTo>
                    <a:pt x="288848" y="142875"/>
                  </a:lnTo>
                  <a:lnTo>
                    <a:pt x="284845" y="87913"/>
                  </a:lnTo>
                  <a:lnTo>
                    <a:pt x="271434" y="47652"/>
                  </a:lnTo>
                  <a:lnTo>
                    <a:pt x="256177" y="31127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69707" y="4704257"/>
              <a:ext cx="1081405" cy="1081405"/>
            </a:xfrm>
            <a:custGeom>
              <a:avLst/>
              <a:gdLst/>
              <a:ahLst/>
              <a:cxnLst/>
              <a:rect l="l" t="t" r="r" b="b"/>
              <a:pathLst>
                <a:path w="1081405" h="1081404">
                  <a:moveTo>
                    <a:pt x="1081227" y="0"/>
                  </a:moveTo>
                  <a:lnTo>
                    <a:pt x="0" y="0"/>
                  </a:lnTo>
                  <a:lnTo>
                    <a:pt x="0" y="1081227"/>
                  </a:lnTo>
                  <a:lnTo>
                    <a:pt x="1081227" y="1081227"/>
                  </a:lnTo>
                  <a:lnTo>
                    <a:pt x="1081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17814" y="4733874"/>
              <a:ext cx="785495" cy="44450"/>
            </a:xfrm>
            <a:custGeom>
              <a:avLst/>
              <a:gdLst/>
              <a:ahLst/>
              <a:cxnLst/>
              <a:rect l="l" t="t" r="r" b="b"/>
              <a:pathLst>
                <a:path w="785494" h="44450">
                  <a:moveTo>
                    <a:pt x="14820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14820" y="14820"/>
                  </a:lnTo>
                  <a:close/>
                </a:path>
                <a:path w="785494" h="44450">
                  <a:moveTo>
                    <a:pt x="59232" y="0"/>
                  </a:moveTo>
                  <a:lnTo>
                    <a:pt x="44450" y="0"/>
                  </a:lnTo>
                  <a:lnTo>
                    <a:pt x="29629" y="0"/>
                  </a:lnTo>
                  <a:lnTo>
                    <a:pt x="29629" y="14820"/>
                  </a:lnTo>
                  <a:lnTo>
                    <a:pt x="29629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32" y="44437"/>
                  </a:lnTo>
                  <a:lnTo>
                    <a:pt x="59232" y="29629"/>
                  </a:lnTo>
                  <a:lnTo>
                    <a:pt x="59232" y="14820"/>
                  </a:lnTo>
                  <a:lnTo>
                    <a:pt x="59232" y="0"/>
                  </a:lnTo>
                  <a:close/>
                </a:path>
                <a:path w="785494" h="44450">
                  <a:moveTo>
                    <a:pt x="177749" y="14820"/>
                  </a:moveTo>
                  <a:lnTo>
                    <a:pt x="177749" y="14820"/>
                  </a:lnTo>
                  <a:lnTo>
                    <a:pt x="103695" y="14820"/>
                  </a:lnTo>
                  <a:lnTo>
                    <a:pt x="103695" y="0"/>
                  </a:lnTo>
                  <a:lnTo>
                    <a:pt x="88874" y="0"/>
                  </a:lnTo>
                  <a:lnTo>
                    <a:pt x="74066" y="0"/>
                  </a:lnTo>
                  <a:lnTo>
                    <a:pt x="59245" y="0"/>
                  </a:lnTo>
                  <a:lnTo>
                    <a:pt x="59245" y="14820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88874" y="44437"/>
                  </a:lnTo>
                  <a:lnTo>
                    <a:pt x="88874" y="29629"/>
                  </a:lnTo>
                  <a:lnTo>
                    <a:pt x="88874" y="14820"/>
                  </a:lnTo>
                  <a:lnTo>
                    <a:pt x="103682" y="14820"/>
                  </a:lnTo>
                  <a:lnTo>
                    <a:pt x="103682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311" y="44437"/>
                  </a:lnTo>
                  <a:lnTo>
                    <a:pt x="148120" y="44437"/>
                  </a:lnTo>
                  <a:lnTo>
                    <a:pt x="148120" y="29629"/>
                  </a:lnTo>
                  <a:lnTo>
                    <a:pt x="162941" y="29629"/>
                  </a:lnTo>
                  <a:lnTo>
                    <a:pt x="162941" y="44437"/>
                  </a:lnTo>
                  <a:lnTo>
                    <a:pt x="177749" y="44437"/>
                  </a:lnTo>
                  <a:lnTo>
                    <a:pt x="177749" y="29629"/>
                  </a:lnTo>
                  <a:lnTo>
                    <a:pt x="177749" y="14820"/>
                  </a:lnTo>
                  <a:close/>
                </a:path>
                <a:path w="785494" h="44450">
                  <a:moveTo>
                    <a:pt x="222186" y="0"/>
                  </a:moveTo>
                  <a:lnTo>
                    <a:pt x="207365" y="0"/>
                  </a:lnTo>
                  <a:lnTo>
                    <a:pt x="192570" y="0"/>
                  </a:lnTo>
                  <a:lnTo>
                    <a:pt x="177749" y="0"/>
                  </a:lnTo>
                  <a:lnTo>
                    <a:pt x="177749" y="14820"/>
                  </a:lnTo>
                  <a:lnTo>
                    <a:pt x="192557" y="14820"/>
                  </a:lnTo>
                  <a:lnTo>
                    <a:pt x="207365" y="14820"/>
                  </a:lnTo>
                  <a:lnTo>
                    <a:pt x="222186" y="14820"/>
                  </a:lnTo>
                  <a:lnTo>
                    <a:pt x="222186" y="0"/>
                  </a:lnTo>
                  <a:close/>
                </a:path>
                <a:path w="785494" h="44450">
                  <a:moveTo>
                    <a:pt x="266611" y="29629"/>
                  </a:moveTo>
                  <a:lnTo>
                    <a:pt x="251815" y="29629"/>
                  </a:lnTo>
                  <a:lnTo>
                    <a:pt x="251815" y="14820"/>
                  </a:lnTo>
                  <a:lnTo>
                    <a:pt x="251815" y="0"/>
                  </a:lnTo>
                  <a:lnTo>
                    <a:pt x="236994" y="0"/>
                  </a:lnTo>
                  <a:lnTo>
                    <a:pt x="236994" y="14820"/>
                  </a:lnTo>
                  <a:lnTo>
                    <a:pt x="236994" y="29629"/>
                  </a:lnTo>
                  <a:lnTo>
                    <a:pt x="236994" y="44437"/>
                  </a:lnTo>
                  <a:lnTo>
                    <a:pt x="251802" y="44437"/>
                  </a:lnTo>
                  <a:lnTo>
                    <a:pt x="266611" y="44437"/>
                  </a:lnTo>
                  <a:lnTo>
                    <a:pt x="266611" y="29629"/>
                  </a:lnTo>
                  <a:close/>
                </a:path>
                <a:path w="785494" h="44450">
                  <a:moveTo>
                    <a:pt x="281406" y="0"/>
                  </a:moveTo>
                  <a:lnTo>
                    <a:pt x="266611" y="0"/>
                  </a:lnTo>
                  <a:lnTo>
                    <a:pt x="266611" y="14820"/>
                  </a:lnTo>
                  <a:lnTo>
                    <a:pt x="281406" y="14820"/>
                  </a:lnTo>
                  <a:lnTo>
                    <a:pt x="281406" y="0"/>
                  </a:lnTo>
                  <a:close/>
                </a:path>
                <a:path w="785494" h="44450">
                  <a:moveTo>
                    <a:pt x="296240" y="14820"/>
                  </a:moveTo>
                  <a:lnTo>
                    <a:pt x="281419" y="14820"/>
                  </a:lnTo>
                  <a:lnTo>
                    <a:pt x="281419" y="29629"/>
                  </a:lnTo>
                  <a:lnTo>
                    <a:pt x="281419" y="44437"/>
                  </a:lnTo>
                  <a:lnTo>
                    <a:pt x="296240" y="44437"/>
                  </a:lnTo>
                  <a:lnTo>
                    <a:pt x="296240" y="29629"/>
                  </a:lnTo>
                  <a:lnTo>
                    <a:pt x="296240" y="14820"/>
                  </a:lnTo>
                  <a:close/>
                </a:path>
                <a:path w="785494" h="44450">
                  <a:moveTo>
                    <a:pt x="340664" y="14820"/>
                  </a:moveTo>
                  <a:lnTo>
                    <a:pt x="325869" y="14820"/>
                  </a:lnTo>
                  <a:lnTo>
                    <a:pt x="325869" y="0"/>
                  </a:lnTo>
                  <a:lnTo>
                    <a:pt x="311048" y="0"/>
                  </a:lnTo>
                  <a:lnTo>
                    <a:pt x="311048" y="14820"/>
                  </a:lnTo>
                  <a:lnTo>
                    <a:pt x="325856" y="14820"/>
                  </a:lnTo>
                  <a:lnTo>
                    <a:pt x="325856" y="29629"/>
                  </a:lnTo>
                  <a:lnTo>
                    <a:pt x="325856" y="44437"/>
                  </a:lnTo>
                  <a:lnTo>
                    <a:pt x="340664" y="44437"/>
                  </a:lnTo>
                  <a:lnTo>
                    <a:pt x="340664" y="29629"/>
                  </a:lnTo>
                  <a:lnTo>
                    <a:pt x="340664" y="14820"/>
                  </a:lnTo>
                  <a:close/>
                </a:path>
                <a:path w="785494" h="44450">
                  <a:moveTo>
                    <a:pt x="355485" y="0"/>
                  </a:moveTo>
                  <a:lnTo>
                    <a:pt x="340664" y="0"/>
                  </a:lnTo>
                  <a:lnTo>
                    <a:pt x="340664" y="14820"/>
                  </a:lnTo>
                  <a:lnTo>
                    <a:pt x="355485" y="14820"/>
                  </a:lnTo>
                  <a:lnTo>
                    <a:pt x="355485" y="0"/>
                  </a:lnTo>
                  <a:close/>
                </a:path>
                <a:path w="785494" h="44450">
                  <a:moveTo>
                    <a:pt x="399910" y="14820"/>
                  </a:moveTo>
                  <a:lnTo>
                    <a:pt x="385114" y="14820"/>
                  </a:lnTo>
                  <a:lnTo>
                    <a:pt x="385114" y="0"/>
                  </a:lnTo>
                  <a:lnTo>
                    <a:pt x="370293" y="0"/>
                  </a:lnTo>
                  <a:lnTo>
                    <a:pt x="370293" y="14820"/>
                  </a:lnTo>
                  <a:lnTo>
                    <a:pt x="385102" y="14820"/>
                  </a:lnTo>
                  <a:lnTo>
                    <a:pt x="385102" y="29629"/>
                  </a:lnTo>
                  <a:lnTo>
                    <a:pt x="399910" y="29629"/>
                  </a:lnTo>
                  <a:lnTo>
                    <a:pt x="399910" y="14820"/>
                  </a:lnTo>
                  <a:close/>
                </a:path>
                <a:path w="785494" h="44450">
                  <a:moveTo>
                    <a:pt x="429539" y="29629"/>
                  </a:moveTo>
                  <a:lnTo>
                    <a:pt x="414731" y="29629"/>
                  </a:lnTo>
                  <a:lnTo>
                    <a:pt x="414731" y="44437"/>
                  </a:lnTo>
                  <a:lnTo>
                    <a:pt x="429539" y="44437"/>
                  </a:lnTo>
                  <a:lnTo>
                    <a:pt x="429539" y="29629"/>
                  </a:lnTo>
                  <a:close/>
                </a:path>
                <a:path w="785494" h="44450">
                  <a:moveTo>
                    <a:pt x="473976" y="29629"/>
                  </a:moveTo>
                  <a:lnTo>
                    <a:pt x="459155" y="29629"/>
                  </a:lnTo>
                  <a:lnTo>
                    <a:pt x="444360" y="29629"/>
                  </a:lnTo>
                  <a:lnTo>
                    <a:pt x="444360" y="14820"/>
                  </a:lnTo>
                  <a:lnTo>
                    <a:pt x="459155" y="14820"/>
                  </a:lnTo>
                  <a:lnTo>
                    <a:pt x="459155" y="0"/>
                  </a:lnTo>
                  <a:lnTo>
                    <a:pt x="444347" y="0"/>
                  </a:lnTo>
                  <a:lnTo>
                    <a:pt x="444347" y="14820"/>
                  </a:lnTo>
                  <a:lnTo>
                    <a:pt x="429539" y="14820"/>
                  </a:lnTo>
                  <a:lnTo>
                    <a:pt x="429539" y="29629"/>
                  </a:lnTo>
                  <a:lnTo>
                    <a:pt x="444347" y="29629"/>
                  </a:lnTo>
                  <a:lnTo>
                    <a:pt x="444347" y="44437"/>
                  </a:lnTo>
                  <a:lnTo>
                    <a:pt x="459155" y="44437"/>
                  </a:lnTo>
                  <a:lnTo>
                    <a:pt x="473976" y="44437"/>
                  </a:lnTo>
                  <a:lnTo>
                    <a:pt x="473976" y="29629"/>
                  </a:lnTo>
                  <a:close/>
                </a:path>
                <a:path w="785494" h="44450">
                  <a:moveTo>
                    <a:pt x="518401" y="29629"/>
                  </a:moveTo>
                  <a:lnTo>
                    <a:pt x="503593" y="29629"/>
                  </a:lnTo>
                  <a:lnTo>
                    <a:pt x="503593" y="44437"/>
                  </a:lnTo>
                  <a:lnTo>
                    <a:pt x="518401" y="44437"/>
                  </a:lnTo>
                  <a:lnTo>
                    <a:pt x="518401" y="29629"/>
                  </a:lnTo>
                  <a:close/>
                </a:path>
                <a:path w="785494" h="44450">
                  <a:moveTo>
                    <a:pt x="577646" y="29629"/>
                  </a:moveTo>
                  <a:lnTo>
                    <a:pt x="562851" y="29629"/>
                  </a:lnTo>
                  <a:lnTo>
                    <a:pt x="562851" y="14820"/>
                  </a:lnTo>
                  <a:lnTo>
                    <a:pt x="548030" y="14820"/>
                  </a:lnTo>
                  <a:lnTo>
                    <a:pt x="533222" y="14820"/>
                  </a:lnTo>
                  <a:lnTo>
                    <a:pt x="533222" y="0"/>
                  </a:lnTo>
                  <a:lnTo>
                    <a:pt x="518401" y="0"/>
                  </a:lnTo>
                  <a:lnTo>
                    <a:pt x="503605" y="0"/>
                  </a:lnTo>
                  <a:lnTo>
                    <a:pt x="488784" y="0"/>
                  </a:lnTo>
                  <a:lnTo>
                    <a:pt x="473976" y="0"/>
                  </a:lnTo>
                  <a:lnTo>
                    <a:pt x="473976" y="14820"/>
                  </a:lnTo>
                  <a:lnTo>
                    <a:pt x="473976" y="29629"/>
                  </a:lnTo>
                  <a:lnTo>
                    <a:pt x="488784" y="29629"/>
                  </a:lnTo>
                  <a:lnTo>
                    <a:pt x="488784" y="14820"/>
                  </a:lnTo>
                  <a:lnTo>
                    <a:pt x="503593" y="14820"/>
                  </a:lnTo>
                  <a:lnTo>
                    <a:pt x="518401" y="14820"/>
                  </a:lnTo>
                  <a:lnTo>
                    <a:pt x="518401" y="29629"/>
                  </a:lnTo>
                  <a:lnTo>
                    <a:pt x="533222" y="29629"/>
                  </a:lnTo>
                  <a:lnTo>
                    <a:pt x="548030" y="29629"/>
                  </a:lnTo>
                  <a:lnTo>
                    <a:pt x="548030" y="44437"/>
                  </a:lnTo>
                  <a:lnTo>
                    <a:pt x="562838" y="44437"/>
                  </a:lnTo>
                  <a:lnTo>
                    <a:pt x="577646" y="44437"/>
                  </a:lnTo>
                  <a:lnTo>
                    <a:pt x="577646" y="29629"/>
                  </a:lnTo>
                  <a:close/>
                </a:path>
                <a:path w="785494" h="44450">
                  <a:moveTo>
                    <a:pt x="666521" y="0"/>
                  </a:moveTo>
                  <a:lnTo>
                    <a:pt x="666521" y="0"/>
                  </a:lnTo>
                  <a:lnTo>
                    <a:pt x="577646" y="0"/>
                  </a:lnTo>
                  <a:lnTo>
                    <a:pt x="577646" y="14820"/>
                  </a:lnTo>
                  <a:lnTo>
                    <a:pt x="592467" y="14820"/>
                  </a:lnTo>
                  <a:lnTo>
                    <a:pt x="592467" y="29629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07275" y="29629"/>
                  </a:lnTo>
                  <a:lnTo>
                    <a:pt x="607275" y="14820"/>
                  </a:lnTo>
                  <a:lnTo>
                    <a:pt x="622084" y="14820"/>
                  </a:lnTo>
                  <a:lnTo>
                    <a:pt x="622084" y="29629"/>
                  </a:lnTo>
                  <a:lnTo>
                    <a:pt x="636892" y="29629"/>
                  </a:lnTo>
                  <a:lnTo>
                    <a:pt x="636892" y="44437"/>
                  </a:lnTo>
                  <a:lnTo>
                    <a:pt x="651700" y="44437"/>
                  </a:lnTo>
                  <a:lnTo>
                    <a:pt x="651700" y="29629"/>
                  </a:lnTo>
                  <a:lnTo>
                    <a:pt x="636905" y="29629"/>
                  </a:lnTo>
                  <a:lnTo>
                    <a:pt x="636905" y="14820"/>
                  </a:lnTo>
                  <a:lnTo>
                    <a:pt x="651700" y="14820"/>
                  </a:lnTo>
                  <a:lnTo>
                    <a:pt x="666521" y="14820"/>
                  </a:lnTo>
                  <a:lnTo>
                    <a:pt x="666521" y="0"/>
                  </a:lnTo>
                  <a:close/>
                </a:path>
                <a:path w="785494" h="44450">
                  <a:moveTo>
                    <a:pt x="710946" y="14820"/>
                  </a:moveTo>
                  <a:lnTo>
                    <a:pt x="696150" y="14820"/>
                  </a:lnTo>
                  <a:lnTo>
                    <a:pt x="696150" y="0"/>
                  </a:lnTo>
                  <a:lnTo>
                    <a:pt x="681329" y="0"/>
                  </a:lnTo>
                  <a:lnTo>
                    <a:pt x="681329" y="14820"/>
                  </a:lnTo>
                  <a:lnTo>
                    <a:pt x="696137" y="14820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10946" y="14820"/>
                  </a:lnTo>
                  <a:close/>
                </a:path>
                <a:path w="785494" h="44450">
                  <a:moveTo>
                    <a:pt x="785012" y="0"/>
                  </a:moveTo>
                  <a:lnTo>
                    <a:pt x="785012" y="0"/>
                  </a:lnTo>
                  <a:lnTo>
                    <a:pt x="725766" y="0"/>
                  </a:lnTo>
                  <a:lnTo>
                    <a:pt x="725766" y="14820"/>
                  </a:lnTo>
                  <a:lnTo>
                    <a:pt x="725766" y="29629"/>
                  </a:lnTo>
                  <a:lnTo>
                    <a:pt x="740575" y="29629"/>
                  </a:lnTo>
                  <a:lnTo>
                    <a:pt x="740575" y="14820"/>
                  </a:lnTo>
                  <a:lnTo>
                    <a:pt x="755383" y="14820"/>
                  </a:lnTo>
                  <a:lnTo>
                    <a:pt x="770191" y="14820"/>
                  </a:lnTo>
                  <a:lnTo>
                    <a:pt x="785012" y="14820"/>
                  </a:lnTo>
                  <a:lnTo>
                    <a:pt x="7850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17814" y="4763503"/>
              <a:ext cx="785495" cy="59690"/>
            </a:xfrm>
            <a:custGeom>
              <a:avLst/>
              <a:gdLst/>
              <a:ahLst/>
              <a:cxnLst/>
              <a:rect l="l" t="t" r="r" b="b"/>
              <a:pathLst>
                <a:path w="785494" h="59689">
                  <a:moveTo>
                    <a:pt x="14820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20" y="29616"/>
                  </a:lnTo>
                  <a:lnTo>
                    <a:pt x="14820" y="14808"/>
                  </a:lnTo>
                  <a:close/>
                </a:path>
                <a:path w="785494" h="59689">
                  <a:moveTo>
                    <a:pt x="44450" y="44437"/>
                  </a:moveTo>
                  <a:lnTo>
                    <a:pt x="29629" y="44437"/>
                  </a:lnTo>
                  <a:lnTo>
                    <a:pt x="29629" y="29616"/>
                  </a:lnTo>
                  <a:lnTo>
                    <a:pt x="14820" y="29616"/>
                  </a:lnTo>
                  <a:lnTo>
                    <a:pt x="14820" y="44437"/>
                  </a:lnTo>
                  <a:lnTo>
                    <a:pt x="14820" y="59245"/>
                  </a:lnTo>
                  <a:lnTo>
                    <a:pt x="29629" y="59245"/>
                  </a:lnTo>
                  <a:lnTo>
                    <a:pt x="44450" y="59245"/>
                  </a:lnTo>
                  <a:lnTo>
                    <a:pt x="44450" y="44437"/>
                  </a:lnTo>
                  <a:close/>
                </a:path>
                <a:path w="785494" h="59689">
                  <a:moveTo>
                    <a:pt x="59232" y="14808"/>
                  </a:moveTo>
                  <a:lnTo>
                    <a:pt x="44437" y="14808"/>
                  </a:lnTo>
                  <a:lnTo>
                    <a:pt x="44437" y="29616"/>
                  </a:lnTo>
                  <a:lnTo>
                    <a:pt x="59232" y="29616"/>
                  </a:lnTo>
                  <a:lnTo>
                    <a:pt x="59232" y="14808"/>
                  </a:lnTo>
                  <a:close/>
                </a:path>
                <a:path w="785494" h="59689">
                  <a:moveTo>
                    <a:pt x="133311" y="14808"/>
                  </a:moveTo>
                  <a:lnTo>
                    <a:pt x="118491" y="14808"/>
                  </a:lnTo>
                  <a:lnTo>
                    <a:pt x="103682" y="14808"/>
                  </a:lnTo>
                  <a:lnTo>
                    <a:pt x="103682" y="29616"/>
                  </a:lnTo>
                  <a:lnTo>
                    <a:pt x="88874" y="29616"/>
                  </a:lnTo>
                  <a:lnTo>
                    <a:pt x="88874" y="14808"/>
                  </a:lnTo>
                  <a:lnTo>
                    <a:pt x="74066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118491" y="44437"/>
                  </a:lnTo>
                  <a:lnTo>
                    <a:pt x="118491" y="29616"/>
                  </a:lnTo>
                  <a:lnTo>
                    <a:pt x="133311" y="29616"/>
                  </a:lnTo>
                  <a:lnTo>
                    <a:pt x="133311" y="14808"/>
                  </a:lnTo>
                  <a:close/>
                </a:path>
                <a:path w="785494" h="59689">
                  <a:moveTo>
                    <a:pt x="236994" y="29616"/>
                  </a:moveTo>
                  <a:lnTo>
                    <a:pt x="222186" y="29616"/>
                  </a:lnTo>
                  <a:lnTo>
                    <a:pt x="207365" y="29616"/>
                  </a:lnTo>
                  <a:lnTo>
                    <a:pt x="207365" y="14808"/>
                  </a:lnTo>
                  <a:lnTo>
                    <a:pt x="192570" y="14808"/>
                  </a:lnTo>
                  <a:lnTo>
                    <a:pt x="177749" y="14808"/>
                  </a:lnTo>
                  <a:lnTo>
                    <a:pt x="162941" y="14808"/>
                  </a:lnTo>
                  <a:lnTo>
                    <a:pt x="162941" y="29616"/>
                  </a:lnTo>
                  <a:lnTo>
                    <a:pt x="148120" y="29616"/>
                  </a:lnTo>
                  <a:lnTo>
                    <a:pt x="133311" y="29616"/>
                  </a:lnTo>
                  <a:lnTo>
                    <a:pt x="133311" y="44437"/>
                  </a:lnTo>
                  <a:lnTo>
                    <a:pt x="236994" y="44437"/>
                  </a:lnTo>
                  <a:lnTo>
                    <a:pt x="236994" y="29616"/>
                  </a:lnTo>
                  <a:close/>
                </a:path>
                <a:path w="785494" h="59689">
                  <a:moveTo>
                    <a:pt x="266611" y="29616"/>
                  </a:moveTo>
                  <a:lnTo>
                    <a:pt x="251802" y="29616"/>
                  </a:lnTo>
                  <a:lnTo>
                    <a:pt x="251802" y="44437"/>
                  </a:lnTo>
                  <a:lnTo>
                    <a:pt x="266611" y="44437"/>
                  </a:lnTo>
                  <a:lnTo>
                    <a:pt x="266611" y="29616"/>
                  </a:lnTo>
                  <a:close/>
                </a:path>
                <a:path w="785494" h="59689">
                  <a:moveTo>
                    <a:pt x="281406" y="14808"/>
                  </a:moveTo>
                  <a:lnTo>
                    <a:pt x="266611" y="14808"/>
                  </a:lnTo>
                  <a:lnTo>
                    <a:pt x="266611" y="29616"/>
                  </a:lnTo>
                  <a:lnTo>
                    <a:pt x="281406" y="29616"/>
                  </a:lnTo>
                  <a:lnTo>
                    <a:pt x="281406" y="14808"/>
                  </a:lnTo>
                  <a:close/>
                </a:path>
                <a:path w="785494" h="59689">
                  <a:moveTo>
                    <a:pt x="444360" y="14808"/>
                  </a:move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399910" y="29616"/>
                  </a:lnTo>
                  <a:lnTo>
                    <a:pt x="399910" y="14808"/>
                  </a:lnTo>
                  <a:lnTo>
                    <a:pt x="385114" y="14808"/>
                  </a:lnTo>
                  <a:lnTo>
                    <a:pt x="370293" y="14808"/>
                  </a:lnTo>
                  <a:lnTo>
                    <a:pt x="355485" y="14808"/>
                  </a:lnTo>
                  <a:lnTo>
                    <a:pt x="340664" y="14808"/>
                  </a:lnTo>
                  <a:lnTo>
                    <a:pt x="340664" y="29616"/>
                  </a:lnTo>
                  <a:lnTo>
                    <a:pt x="325869" y="29616"/>
                  </a:lnTo>
                  <a:lnTo>
                    <a:pt x="311048" y="29616"/>
                  </a:lnTo>
                  <a:lnTo>
                    <a:pt x="296240" y="29616"/>
                  </a:lnTo>
                  <a:lnTo>
                    <a:pt x="296240" y="14808"/>
                  </a:lnTo>
                  <a:lnTo>
                    <a:pt x="281419" y="14808"/>
                  </a:lnTo>
                  <a:lnTo>
                    <a:pt x="281419" y="29616"/>
                  </a:lnTo>
                  <a:lnTo>
                    <a:pt x="281419" y="44437"/>
                  </a:lnTo>
                  <a:lnTo>
                    <a:pt x="429539" y="44437"/>
                  </a:lnTo>
                  <a:lnTo>
                    <a:pt x="429539" y="29616"/>
                  </a:lnTo>
                  <a:lnTo>
                    <a:pt x="444360" y="29616"/>
                  </a:lnTo>
                  <a:lnTo>
                    <a:pt x="444360" y="14808"/>
                  </a:lnTo>
                  <a:close/>
                </a:path>
                <a:path w="785494" h="59689">
                  <a:moveTo>
                    <a:pt x="488784" y="14808"/>
                  </a:moveTo>
                  <a:lnTo>
                    <a:pt x="473976" y="14808"/>
                  </a:lnTo>
                  <a:lnTo>
                    <a:pt x="459155" y="14808"/>
                  </a:lnTo>
                  <a:lnTo>
                    <a:pt x="459155" y="29616"/>
                  </a:lnTo>
                  <a:lnTo>
                    <a:pt x="459155" y="44437"/>
                  </a:lnTo>
                  <a:lnTo>
                    <a:pt x="473976" y="44437"/>
                  </a:lnTo>
                  <a:lnTo>
                    <a:pt x="473976" y="29616"/>
                  </a:lnTo>
                  <a:lnTo>
                    <a:pt x="488784" y="29616"/>
                  </a:lnTo>
                  <a:lnTo>
                    <a:pt x="488784" y="14808"/>
                  </a:lnTo>
                  <a:close/>
                </a:path>
                <a:path w="785494" h="59689">
                  <a:moveTo>
                    <a:pt x="577646" y="14808"/>
                  </a:moveTo>
                  <a:lnTo>
                    <a:pt x="577646" y="14808"/>
                  </a:lnTo>
                  <a:lnTo>
                    <a:pt x="503593" y="14808"/>
                  </a:lnTo>
                  <a:lnTo>
                    <a:pt x="503593" y="29616"/>
                  </a:lnTo>
                  <a:lnTo>
                    <a:pt x="518401" y="29616"/>
                  </a:lnTo>
                  <a:lnTo>
                    <a:pt x="518401" y="44437"/>
                  </a:lnTo>
                  <a:lnTo>
                    <a:pt x="533222" y="44437"/>
                  </a:lnTo>
                  <a:lnTo>
                    <a:pt x="533222" y="29616"/>
                  </a:lnTo>
                  <a:lnTo>
                    <a:pt x="548030" y="29616"/>
                  </a:lnTo>
                  <a:lnTo>
                    <a:pt x="562838" y="29616"/>
                  </a:lnTo>
                  <a:lnTo>
                    <a:pt x="577646" y="29616"/>
                  </a:lnTo>
                  <a:lnTo>
                    <a:pt x="577646" y="14808"/>
                  </a:lnTo>
                  <a:close/>
                </a:path>
                <a:path w="785494" h="59689">
                  <a:moveTo>
                    <a:pt x="607275" y="29616"/>
                  </a:moveTo>
                  <a:lnTo>
                    <a:pt x="592467" y="29616"/>
                  </a:lnTo>
                  <a:lnTo>
                    <a:pt x="577646" y="29616"/>
                  </a:lnTo>
                  <a:lnTo>
                    <a:pt x="577646" y="44437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07275" y="29616"/>
                  </a:lnTo>
                  <a:close/>
                </a:path>
                <a:path w="785494" h="59689">
                  <a:moveTo>
                    <a:pt x="710946" y="0"/>
                  </a:moveTo>
                  <a:lnTo>
                    <a:pt x="696150" y="0"/>
                  </a:lnTo>
                  <a:lnTo>
                    <a:pt x="681329" y="0"/>
                  </a:lnTo>
                  <a:lnTo>
                    <a:pt x="666521" y="0"/>
                  </a:lnTo>
                  <a:lnTo>
                    <a:pt x="666521" y="14808"/>
                  </a:lnTo>
                  <a:lnTo>
                    <a:pt x="651700" y="14808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22084" y="44437"/>
                  </a:lnTo>
                  <a:lnTo>
                    <a:pt x="636892" y="44437"/>
                  </a:lnTo>
                  <a:lnTo>
                    <a:pt x="651700" y="44437"/>
                  </a:lnTo>
                  <a:lnTo>
                    <a:pt x="666521" y="44437"/>
                  </a:lnTo>
                  <a:lnTo>
                    <a:pt x="681329" y="44437"/>
                  </a:lnTo>
                  <a:lnTo>
                    <a:pt x="696150" y="44437"/>
                  </a:lnTo>
                  <a:lnTo>
                    <a:pt x="696150" y="29616"/>
                  </a:lnTo>
                  <a:lnTo>
                    <a:pt x="681329" y="29616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785494" h="59689">
                  <a:moveTo>
                    <a:pt x="755396" y="29616"/>
                  </a:moveTo>
                  <a:lnTo>
                    <a:pt x="740575" y="29616"/>
                  </a:lnTo>
                  <a:lnTo>
                    <a:pt x="725766" y="29616"/>
                  </a:lnTo>
                  <a:lnTo>
                    <a:pt x="725766" y="44437"/>
                  </a:lnTo>
                  <a:lnTo>
                    <a:pt x="740575" y="44437"/>
                  </a:lnTo>
                  <a:lnTo>
                    <a:pt x="755396" y="44437"/>
                  </a:lnTo>
                  <a:lnTo>
                    <a:pt x="755396" y="29616"/>
                  </a:lnTo>
                  <a:close/>
                </a:path>
                <a:path w="785494" h="59689">
                  <a:moveTo>
                    <a:pt x="755396" y="0"/>
                  </a:moveTo>
                  <a:lnTo>
                    <a:pt x="740575" y="0"/>
                  </a:lnTo>
                  <a:lnTo>
                    <a:pt x="740575" y="14808"/>
                  </a:lnTo>
                  <a:lnTo>
                    <a:pt x="755396" y="14808"/>
                  </a:lnTo>
                  <a:lnTo>
                    <a:pt x="755396" y="0"/>
                  </a:lnTo>
                  <a:close/>
                </a:path>
                <a:path w="785494" h="59689">
                  <a:moveTo>
                    <a:pt x="785012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70191" y="44437"/>
                  </a:lnTo>
                  <a:lnTo>
                    <a:pt x="785012" y="44437"/>
                  </a:lnTo>
                  <a:lnTo>
                    <a:pt x="785012" y="29616"/>
                  </a:lnTo>
                  <a:lnTo>
                    <a:pt x="785012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99336" y="4807940"/>
              <a:ext cx="903605" cy="59690"/>
            </a:xfrm>
            <a:custGeom>
              <a:avLst/>
              <a:gdLst/>
              <a:ahLst/>
              <a:cxnLst/>
              <a:rect l="l" t="t" r="r" b="b"/>
              <a:pathLst>
                <a:path w="903605" h="59689">
                  <a:moveTo>
                    <a:pt x="14808" y="44424"/>
                  </a:moveTo>
                  <a:lnTo>
                    <a:pt x="0" y="44424"/>
                  </a:lnTo>
                  <a:lnTo>
                    <a:pt x="0" y="59245"/>
                  </a:lnTo>
                  <a:lnTo>
                    <a:pt x="14808" y="59245"/>
                  </a:lnTo>
                  <a:lnTo>
                    <a:pt x="14808" y="44424"/>
                  </a:lnTo>
                  <a:close/>
                </a:path>
                <a:path w="903605" h="59689">
                  <a:moveTo>
                    <a:pt x="103682" y="44424"/>
                  </a:moveTo>
                  <a:lnTo>
                    <a:pt x="88861" y="44424"/>
                  </a:lnTo>
                  <a:lnTo>
                    <a:pt x="88861" y="59245"/>
                  </a:lnTo>
                  <a:lnTo>
                    <a:pt x="103682" y="59245"/>
                  </a:lnTo>
                  <a:lnTo>
                    <a:pt x="103682" y="44424"/>
                  </a:lnTo>
                  <a:close/>
                </a:path>
                <a:path w="903605" h="59689">
                  <a:moveTo>
                    <a:pt x="148107" y="44424"/>
                  </a:moveTo>
                  <a:lnTo>
                    <a:pt x="133299" y="44424"/>
                  </a:lnTo>
                  <a:lnTo>
                    <a:pt x="133299" y="29616"/>
                  </a:lnTo>
                  <a:lnTo>
                    <a:pt x="133299" y="14808"/>
                  </a:lnTo>
                  <a:lnTo>
                    <a:pt x="118478" y="14808"/>
                  </a:lnTo>
                  <a:lnTo>
                    <a:pt x="118478" y="29616"/>
                  </a:lnTo>
                  <a:lnTo>
                    <a:pt x="118478" y="44424"/>
                  </a:lnTo>
                  <a:lnTo>
                    <a:pt x="118478" y="59245"/>
                  </a:lnTo>
                  <a:lnTo>
                    <a:pt x="133299" y="59245"/>
                  </a:lnTo>
                  <a:lnTo>
                    <a:pt x="148107" y="59245"/>
                  </a:lnTo>
                  <a:lnTo>
                    <a:pt x="148107" y="44424"/>
                  </a:lnTo>
                  <a:close/>
                </a:path>
                <a:path w="903605" h="59689">
                  <a:moveTo>
                    <a:pt x="177711" y="0"/>
                  </a:moveTo>
                  <a:lnTo>
                    <a:pt x="162928" y="0"/>
                  </a:lnTo>
                  <a:lnTo>
                    <a:pt x="148107" y="0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62915" y="44424"/>
                  </a:lnTo>
                  <a:lnTo>
                    <a:pt x="162915" y="59245"/>
                  </a:lnTo>
                  <a:lnTo>
                    <a:pt x="177711" y="59245"/>
                  </a:lnTo>
                  <a:lnTo>
                    <a:pt x="177711" y="44424"/>
                  </a:lnTo>
                  <a:lnTo>
                    <a:pt x="177711" y="29616"/>
                  </a:lnTo>
                  <a:lnTo>
                    <a:pt x="162928" y="29616"/>
                  </a:lnTo>
                  <a:lnTo>
                    <a:pt x="162928" y="14808"/>
                  </a:lnTo>
                  <a:lnTo>
                    <a:pt x="177711" y="14808"/>
                  </a:lnTo>
                  <a:lnTo>
                    <a:pt x="177711" y="0"/>
                  </a:lnTo>
                  <a:close/>
                </a:path>
                <a:path w="903605" h="59689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77723" y="44424"/>
                  </a:lnTo>
                  <a:lnTo>
                    <a:pt x="192544" y="44424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903605" h="59689">
                  <a:moveTo>
                    <a:pt x="207352" y="0"/>
                  </a:moveTo>
                  <a:lnTo>
                    <a:pt x="192544" y="0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07352" y="0"/>
                  </a:lnTo>
                  <a:close/>
                </a:path>
                <a:path w="903605" h="59689">
                  <a:moveTo>
                    <a:pt x="236969" y="0"/>
                  </a:moveTo>
                  <a:lnTo>
                    <a:pt x="222161" y="0"/>
                  </a:lnTo>
                  <a:lnTo>
                    <a:pt x="222161" y="14808"/>
                  </a:ln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24"/>
                  </a:lnTo>
                  <a:lnTo>
                    <a:pt x="222161" y="44424"/>
                  </a:lnTo>
                  <a:lnTo>
                    <a:pt x="236969" y="44424"/>
                  </a:lnTo>
                  <a:lnTo>
                    <a:pt x="236969" y="29616"/>
                  </a:lnTo>
                  <a:lnTo>
                    <a:pt x="222173" y="29616"/>
                  </a:lnTo>
                  <a:lnTo>
                    <a:pt x="222173" y="14808"/>
                  </a:lnTo>
                  <a:lnTo>
                    <a:pt x="236969" y="14808"/>
                  </a:lnTo>
                  <a:lnTo>
                    <a:pt x="236969" y="0"/>
                  </a:lnTo>
                  <a:close/>
                </a:path>
                <a:path w="903605" h="59689">
                  <a:moveTo>
                    <a:pt x="251790" y="14808"/>
                  </a:moveTo>
                  <a:lnTo>
                    <a:pt x="236969" y="14808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903605" h="59689">
                  <a:moveTo>
                    <a:pt x="281419" y="14808"/>
                  </a:moveTo>
                  <a:lnTo>
                    <a:pt x="266598" y="14808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14808"/>
                  </a:lnTo>
                  <a:close/>
                </a:path>
                <a:path w="903605" h="59689">
                  <a:moveTo>
                    <a:pt x="325843" y="29616"/>
                  </a:moveTo>
                  <a:lnTo>
                    <a:pt x="311048" y="29616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11035" y="44424"/>
                  </a:lnTo>
                  <a:lnTo>
                    <a:pt x="325843" y="44424"/>
                  </a:lnTo>
                  <a:lnTo>
                    <a:pt x="325843" y="29616"/>
                  </a:lnTo>
                  <a:close/>
                </a:path>
                <a:path w="903605" h="59689">
                  <a:moveTo>
                    <a:pt x="340664" y="0"/>
                  </a:moveTo>
                  <a:lnTo>
                    <a:pt x="325843" y="0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64" y="29616"/>
                  </a:lnTo>
                  <a:lnTo>
                    <a:pt x="340664" y="14808"/>
                  </a:lnTo>
                  <a:lnTo>
                    <a:pt x="340664" y="0"/>
                  </a:lnTo>
                  <a:close/>
                </a:path>
                <a:path w="903605" h="59689">
                  <a:moveTo>
                    <a:pt x="399884" y="0"/>
                  </a:moveTo>
                  <a:lnTo>
                    <a:pt x="385089" y="0"/>
                  </a:lnTo>
                  <a:lnTo>
                    <a:pt x="370293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55473" y="29616"/>
                  </a:lnTo>
                  <a:lnTo>
                    <a:pt x="355473" y="44424"/>
                  </a:lnTo>
                  <a:lnTo>
                    <a:pt x="370293" y="44424"/>
                  </a:lnTo>
                  <a:lnTo>
                    <a:pt x="370293" y="29616"/>
                  </a:lnTo>
                  <a:lnTo>
                    <a:pt x="370293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903605" h="59689">
                  <a:moveTo>
                    <a:pt x="429526" y="14808"/>
                  </a:moveTo>
                  <a:lnTo>
                    <a:pt x="414718" y="14808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29526" y="14808"/>
                  </a:lnTo>
                  <a:close/>
                </a:path>
                <a:path w="903605" h="59689">
                  <a:moveTo>
                    <a:pt x="459143" y="14808"/>
                  </a:moveTo>
                  <a:lnTo>
                    <a:pt x="444347" y="14808"/>
                  </a:ln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29526" y="44424"/>
                  </a:lnTo>
                  <a:lnTo>
                    <a:pt x="444347" y="44424"/>
                  </a:lnTo>
                  <a:lnTo>
                    <a:pt x="444347" y="29616"/>
                  </a:lnTo>
                  <a:lnTo>
                    <a:pt x="459143" y="29616"/>
                  </a:lnTo>
                  <a:lnTo>
                    <a:pt x="459143" y="14808"/>
                  </a:lnTo>
                  <a:close/>
                </a:path>
                <a:path w="903605" h="59689">
                  <a:moveTo>
                    <a:pt x="488772" y="0"/>
                  </a:moveTo>
                  <a:lnTo>
                    <a:pt x="473964" y="0"/>
                  </a:lnTo>
                  <a:lnTo>
                    <a:pt x="473964" y="14808"/>
                  </a:lnTo>
                  <a:lnTo>
                    <a:pt x="473964" y="29616"/>
                  </a:lnTo>
                  <a:lnTo>
                    <a:pt x="459143" y="29616"/>
                  </a:lnTo>
                  <a:lnTo>
                    <a:pt x="459143" y="44424"/>
                  </a:lnTo>
                  <a:lnTo>
                    <a:pt x="473964" y="44424"/>
                  </a:lnTo>
                  <a:lnTo>
                    <a:pt x="488772" y="44424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903605" h="59689">
                  <a:moveTo>
                    <a:pt x="518388" y="14808"/>
                  </a:moveTo>
                  <a:lnTo>
                    <a:pt x="503580" y="14808"/>
                  </a:lnTo>
                  <a:lnTo>
                    <a:pt x="503580" y="29616"/>
                  </a:lnTo>
                  <a:lnTo>
                    <a:pt x="518388" y="29616"/>
                  </a:lnTo>
                  <a:lnTo>
                    <a:pt x="518388" y="14808"/>
                  </a:lnTo>
                  <a:close/>
                </a:path>
                <a:path w="903605" h="59689">
                  <a:moveTo>
                    <a:pt x="577634" y="0"/>
                  </a:moveTo>
                  <a:lnTo>
                    <a:pt x="562838" y="0"/>
                  </a:lnTo>
                  <a:lnTo>
                    <a:pt x="548017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33209" y="29616"/>
                  </a:lnTo>
                  <a:lnTo>
                    <a:pt x="533209" y="44424"/>
                  </a:lnTo>
                  <a:lnTo>
                    <a:pt x="548017" y="44424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lnTo>
                    <a:pt x="577634" y="0"/>
                  </a:lnTo>
                  <a:close/>
                </a:path>
                <a:path w="903605" h="59689">
                  <a:moveTo>
                    <a:pt x="636879" y="14808"/>
                  </a:moveTo>
                  <a:lnTo>
                    <a:pt x="622084" y="14808"/>
                  </a:lnTo>
                  <a:lnTo>
                    <a:pt x="622084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577634" y="29616"/>
                  </a:lnTo>
                  <a:lnTo>
                    <a:pt x="577634" y="44424"/>
                  </a:lnTo>
                  <a:lnTo>
                    <a:pt x="592455" y="44424"/>
                  </a:lnTo>
                  <a:lnTo>
                    <a:pt x="607263" y="44424"/>
                  </a:lnTo>
                  <a:lnTo>
                    <a:pt x="622084" y="44424"/>
                  </a:lnTo>
                  <a:lnTo>
                    <a:pt x="622084" y="29616"/>
                  </a:lnTo>
                  <a:lnTo>
                    <a:pt x="636879" y="29616"/>
                  </a:lnTo>
                  <a:lnTo>
                    <a:pt x="636879" y="14808"/>
                  </a:lnTo>
                  <a:close/>
                </a:path>
                <a:path w="903605" h="59689">
                  <a:moveTo>
                    <a:pt x="666508" y="14808"/>
                  </a:moveTo>
                  <a:lnTo>
                    <a:pt x="651700" y="14808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903605" h="59689">
                  <a:moveTo>
                    <a:pt x="696125" y="14808"/>
                  </a:moveTo>
                  <a:lnTo>
                    <a:pt x="681316" y="14808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14808"/>
                  </a:lnTo>
                  <a:close/>
                </a:path>
                <a:path w="903605" h="59689">
                  <a:moveTo>
                    <a:pt x="710946" y="29616"/>
                  </a:moveTo>
                  <a:lnTo>
                    <a:pt x="696125" y="29616"/>
                  </a:lnTo>
                  <a:lnTo>
                    <a:pt x="696125" y="44424"/>
                  </a:lnTo>
                  <a:lnTo>
                    <a:pt x="710946" y="44424"/>
                  </a:lnTo>
                  <a:lnTo>
                    <a:pt x="710946" y="29616"/>
                  </a:lnTo>
                  <a:close/>
                </a:path>
                <a:path w="903605" h="59689">
                  <a:moveTo>
                    <a:pt x="740562" y="29616"/>
                  </a:moveTo>
                  <a:lnTo>
                    <a:pt x="725754" y="29616"/>
                  </a:lnTo>
                  <a:lnTo>
                    <a:pt x="725754" y="44424"/>
                  </a:lnTo>
                  <a:lnTo>
                    <a:pt x="740562" y="44424"/>
                  </a:lnTo>
                  <a:lnTo>
                    <a:pt x="740562" y="29616"/>
                  </a:lnTo>
                  <a:close/>
                </a:path>
                <a:path w="903605" h="59689">
                  <a:moveTo>
                    <a:pt x="740562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903605" h="59689">
                  <a:moveTo>
                    <a:pt x="770178" y="0"/>
                  </a:moveTo>
                  <a:lnTo>
                    <a:pt x="755370" y="0"/>
                  </a:lnTo>
                  <a:lnTo>
                    <a:pt x="755370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55370" y="44424"/>
                  </a:lnTo>
                  <a:lnTo>
                    <a:pt x="770178" y="44424"/>
                  </a:lnTo>
                  <a:lnTo>
                    <a:pt x="770178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70178" y="14808"/>
                  </a:lnTo>
                  <a:lnTo>
                    <a:pt x="770178" y="0"/>
                  </a:lnTo>
                  <a:close/>
                </a:path>
                <a:path w="903605" h="59689">
                  <a:moveTo>
                    <a:pt x="784999" y="14808"/>
                  </a:moveTo>
                  <a:lnTo>
                    <a:pt x="770178" y="14808"/>
                  </a:lnTo>
                  <a:lnTo>
                    <a:pt x="770178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  <a:path w="903605" h="59689">
                  <a:moveTo>
                    <a:pt x="829424" y="29616"/>
                  </a:moveTo>
                  <a:lnTo>
                    <a:pt x="814628" y="29616"/>
                  </a:lnTo>
                  <a:lnTo>
                    <a:pt x="814628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799807" y="44424"/>
                  </a:lnTo>
                  <a:lnTo>
                    <a:pt x="814616" y="44424"/>
                  </a:lnTo>
                  <a:lnTo>
                    <a:pt x="829424" y="44424"/>
                  </a:lnTo>
                  <a:lnTo>
                    <a:pt x="829424" y="29616"/>
                  </a:lnTo>
                  <a:close/>
                </a:path>
                <a:path w="903605" h="59689">
                  <a:moveTo>
                    <a:pt x="844245" y="14808"/>
                  </a:moveTo>
                  <a:lnTo>
                    <a:pt x="829424" y="14808"/>
                  </a:lnTo>
                  <a:lnTo>
                    <a:pt x="829424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903605" h="59689">
                  <a:moveTo>
                    <a:pt x="873874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903605" h="59689">
                  <a:moveTo>
                    <a:pt x="903490" y="14808"/>
                  </a:moveTo>
                  <a:lnTo>
                    <a:pt x="888669" y="14808"/>
                  </a:lnTo>
                  <a:lnTo>
                    <a:pt x="888669" y="29616"/>
                  </a:lnTo>
                  <a:lnTo>
                    <a:pt x="888669" y="44424"/>
                  </a:lnTo>
                  <a:lnTo>
                    <a:pt x="903490" y="44424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99336" y="4852365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74053" y="29629"/>
                  </a:lnTo>
                  <a:lnTo>
                    <a:pt x="74053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07744" h="44450">
                  <a:moveTo>
                    <a:pt x="133299" y="14820"/>
                  </a:moveTo>
                  <a:lnTo>
                    <a:pt x="118478" y="14820"/>
                  </a:lnTo>
                  <a:lnTo>
                    <a:pt x="118478" y="29629"/>
                  </a:lnTo>
                  <a:lnTo>
                    <a:pt x="133299" y="29629"/>
                  </a:lnTo>
                  <a:lnTo>
                    <a:pt x="133299" y="14820"/>
                  </a:lnTo>
                  <a:close/>
                </a:path>
                <a:path w="1007744" h="44450">
                  <a:moveTo>
                    <a:pt x="177711" y="0"/>
                  </a:moveTo>
                  <a:lnTo>
                    <a:pt x="162915" y="0"/>
                  </a:lnTo>
                  <a:lnTo>
                    <a:pt x="162915" y="14820"/>
                  </a:lnTo>
                  <a:lnTo>
                    <a:pt x="148107" y="14820"/>
                  </a:lnTo>
                  <a:lnTo>
                    <a:pt x="148107" y="29629"/>
                  </a:lnTo>
                  <a:lnTo>
                    <a:pt x="162928" y="29629"/>
                  </a:lnTo>
                  <a:lnTo>
                    <a:pt x="162928" y="14820"/>
                  </a:lnTo>
                  <a:lnTo>
                    <a:pt x="177711" y="14820"/>
                  </a:lnTo>
                  <a:lnTo>
                    <a:pt x="177711" y="0"/>
                  </a:lnTo>
                  <a:close/>
                </a:path>
                <a:path w="1007744" h="44450">
                  <a:moveTo>
                    <a:pt x="192544" y="29629"/>
                  </a:move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07744" h="44450">
                  <a:moveTo>
                    <a:pt x="192544" y="0"/>
                  </a:moveTo>
                  <a:lnTo>
                    <a:pt x="177723" y="0"/>
                  </a:lnTo>
                  <a:lnTo>
                    <a:pt x="177723" y="14820"/>
                  </a:lnTo>
                  <a:lnTo>
                    <a:pt x="192544" y="14820"/>
                  </a:lnTo>
                  <a:lnTo>
                    <a:pt x="192544" y="0"/>
                  </a:lnTo>
                  <a:close/>
                </a:path>
                <a:path w="1007744" h="44450">
                  <a:moveTo>
                    <a:pt x="207352" y="14820"/>
                  </a:moveTo>
                  <a:lnTo>
                    <a:pt x="192544" y="14820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07352" y="14820"/>
                  </a:lnTo>
                  <a:close/>
                </a:path>
                <a:path w="1007744" h="44450">
                  <a:moveTo>
                    <a:pt x="296227" y="14820"/>
                  </a:moveTo>
                  <a:lnTo>
                    <a:pt x="281419" y="14820"/>
                  </a:lnTo>
                  <a:lnTo>
                    <a:pt x="266598" y="14820"/>
                  </a:lnTo>
                  <a:lnTo>
                    <a:pt x="266598" y="0"/>
                  </a:lnTo>
                  <a:lnTo>
                    <a:pt x="251790" y="0"/>
                  </a:lnTo>
                  <a:lnTo>
                    <a:pt x="251790" y="14820"/>
                  </a:lnTo>
                  <a:lnTo>
                    <a:pt x="251790" y="29629"/>
                  </a:ln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296227" y="14820"/>
                  </a:lnTo>
                  <a:close/>
                </a:path>
                <a:path w="1007744" h="44450">
                  <a:moveTo>
                    <a:pt x="355473" y="0"/>
                  </a:moveTo>
                  <a:lnTo>
                    <a:pt x="340664" y="0"/>
                  </a:lnTo>
                  <a:lnTo>
                    <a:pt x="325843" y="0"/>
                  </a:lnTo>
                  <a:lnTo>
                    <a:pt x="311035" y="0"/>
                  </a:lnTo>
                  <a:lnTo>
                    <a:pt x="311035" y="14820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14820"/>
                  </a:lnTo>
                  <a:lnTo>
                    <a:pt x="340664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1007744" h="44450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70281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47" y="29629"/>
                  </a:lnTo>
                  <a:lnTo>
                    <a:pt x="444347" y="14820"/>
                  </a:lnTo>
                  <a:lnTo>
                    <a:pt x="459143" y="14820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62838" y="0"/>
                  </a:moveTo>
                  <a:lnTo>
                    <a:pt x="562838" y="0"/>
                  </a:lnTo>
                  <a:lnTo>
                    <a:pt x="473964" y="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33209" y="29629"/>
                  </a:lnTo>
                  <a:lnTo>
                    <a:pt x="548017" y="29629"/>
                  </a:lnTo>
                  <a:lnTo>
                    <a:pt x="548017" y="14820"/>
                  </a:lnTo>
                  <a:lnTo>
                    <a:pt x="562838" y="14820"/>
                  </a:lnTo>
                  <a:lnTo>
                    <a:pt x="562838" y="0"/>
                  </a:lnTo>
                  <a:close/>
                </a:path>
                <a:path w="1007744" h="44450">
                  <a:moveTo>
                    <a:pt x="666508" y="14820"/>
                  </a:moveTo>
                  <a:lnTo>
                    <a:pt x="651700" y="14820"/>
                  </a:lnTo>
                  <a:lnTo>
                    <a:pt x="651700" y="0"/>
                  </a:lnTo>
                  <a:lnTo>
                    <a:pt x="636879" y="0"/>
                  </a:lnTo>
                  <a:lnTo>
                    <a:pt x="622084" y="0"/>
                  </a:lnTo>
                  <a:lnTo>
                    <a:pt x="607263" y="0"/>
                  </a:lnTo>
                  <a:lnTo>
                    <a:pt x="607263" y="14820"/>
                  </a:lnTo>
                  <a:lnTo>
                    <a:pt x="592455" y="14820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22084" y="29629"/>
                  </a:lnTo>
                  <a:lnTo>
                    <a:pt x="622084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51700" y="29629"/>
                  </a:lnTo>
                  <a:lnTo>
                    <a:pt x="666508" y="29629"/>
                  </a:lnTo>
                  <a:lnTo>
                    <a:pt x="666508" y="14820"/>
                  </a:lnTo>
                  <a:close/>
                </a:path>
                <a:path w="1007744" h="44450">
                  <a:moveTo>
                    <a:pt x="681329" y="0"/>
                  </a:moveTo>
                  <a:lnTo>
                    <a:pt x="666508" y="0"/>
                  </a:lnTo>
                  <a:lnTo>
                    <a:pt x="666508" y="14820"/>
                  </a:lnTo>
                  <a:lnTo>
                    <a:pt x="681329" y="14820"/>
                  </a:lnTo>
                  <a:lnTo>
                    <a:pt x="681329" y="0"/>
                  </a:lnTo>
                  <a:close/>
                </a:path>
                <a:path w="1007744" h="44450">
                  <a:moveTo>
                    <a:pt x="755383" y="14820"/>
                  </a:moveTo>
                  <a:lnTo>
                    <a:pt x="740562" y="14820"/>
                  </a:lnTo>
                  <a:lnTo>
                    <a:pt x="740562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20"/>
                  </a:lnTo>
                  <a:close/>
                </a:path>
                <a:path w="1007744" h="44450">
                  <a:moveTo>
                    <a:pt x="784999" y="0"/>
                  </a:moveTo>
                  <a:lnTo>
                    <a:pt x="770178" y="0"/>
                  </a:lnTo>
                  <a:lnTo>
                    <a:pt x="770178" y="14820"/>
                  </a:lnTo>
                  <a:lnTo>
                    <a:pt x="784999" y="14820"/>
                  </a:lnTo>
                  <a:lnTo>
                    <a:pt x="784999" y="0"/>
                  </a:lnTo>
                  <a:close/>
                </a:path>
                <a:path w="1007744" h="44450">
                  <a:moveTo>
                    <a:pt x="859053" y="0"/>
                  </a:moveTo>
                  <a:lnTo>
                    <a:pt x="859053" y="0"/>
                  </a:lnTo>
                  <a:lnTo>
                    <a:pt x="799807" y="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814628" y="29629"/>
                  </a:lnTo>
                  <a:lnTo>
                    <a:pt x="814628" y="14820"/>
                  </a:lnTo>
                  <a:lnTo>
                    <a:pt x="829424" y="14820"/>
                  </a:lnTo>
                  <a:lnTo>
                    <a:pt x="829424" y="29629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20"/>
                  </a:lnTo>
                  <a:lnTo>
                    <a:pt x="859053" y="0"/>
                  </a:lnTo>
                  <a:close/>
                </a:path>
                <a:path w="1007744" h="44450">
                  <a:moveTo>
                    <a:pt x="888669" y="0"/>
                  </a:moveTo>
                  <a:lnTo>
                    <a:pt x="873861" y="0"/>
                  </a:lnTo>
                  <a:lnTo>
                    <a:pt x="873861" y="14820"/>
                  </a:lnTo>
                  <a:lnTo>
                    <a:pt x="888669" y="14820"/>
                  </a:lnTo>
                  <a:lnTo>
                    <a:pt x="888669" y="0"/>
                  </a:lnTo>
                  <a:close/>
                </a:path>
                <a:path w="1007744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888669" y="14820"/>
                  </a:lnTo>
                  <a:lnTo>
                    <a:pt x="888669" y="29629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20"/>
                  </a:lnTo>
                  <a:lnTo>
                    <a:pt x="933119" y="14820"/>
                  </a:lnTo>
                  <a:lnTo>
                    <a:pt x="933119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62736" y="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20"/>
                  </a:lnTo>
                  <a:lnTo>
                    <a:pt x="1007173" y="14820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99336" y="488199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14808" y="29616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33299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133299" y="44437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77723" y="14808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11048" y="0"/>
                  </a:moveTo>
                  <a:lnTo>
                    <a:pt x="296227" y="0"/>
                  </a:lnTo>
                  <a:lnTo>
                    <a:pt x="281419" y="0"/>
                  </a:lnTo>
                  <a:lnTo>
                    <a:pt x="266598" y="0"/>
                  </a:lnTo>
                  <a:lnTo>
                    <a:pt x="251790" y="0"/>
                  </a:lnTo>
                  <a:lnTo>
                    <a:pt x="251790" y="14808"/>
                  </a:lnTo>
                  <a:lnTo>
                    <a:pt x="266598" y="14808"/>
                  </a:lnTo>
                  <a:lnTo>
                    <a:pt x="281419" y="14808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296227" y="14808"/>
                  </a:lnTo>
                  <a:lnTo>
                    <a:pt x="311048" y="14808"/>
                  </a:lnTo>
                  <a:lnTo>
                    <a:pt x="311048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99884" y="0"/>
                  </a:lnTo>
                  <a:lnTo>
                    <a:pt x="340664" y="0"/>
                  </a:lnTo>
                  <a:lnTo>
                    <a:pt x="340664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40664" y="29616"/>
                  </a:lnTo>
                  <a:lnTo>
                    <a:pt x="355473" y="29616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533209" y="0"/>
                  </a:moveTo>
                  <a:lnTo>
                    <a:pt x="518388" y="0"/>
                  </a:lnTo>
                  <a:lnTo>
                    <a:pt x="503593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533209" y="29616"/>
                  </a:lnTo>
                  <a:lnTo>
                    <a:pt x="533209" y="14808"/>
                  </a:lnTo>
                  <a:lnTo>
                    <a:pt x="533209" y="0"/>
                  </a:lnTo>
                  <a:close/>
                </a:path>
                <a:path w="1022350" h="44450">
                  <a:moveTo>
                    <a:pt x="666508" y="14808"/>
                  </a:moveTo>
                  <a:lnTo>
                    <a:pt x="651700" y="14808"/>
                  </a:lnTo>
                  <a:lnTo>
                    <a:pt x="651700" y="0"/>
                  </a:lnTo>
                  <a:lnTo>
                    <a:pt x="636879" y="0"/>
                  </a:lnTo>
                  <a:lnTo>
                    <a:pt x="577634" y="0"/>
                  </a:lnTo>
                  <a:lnTo>
                    <a:pt x="577634" y="14808"/>
                  </a:lnTo>
                  <a:lnTo>
                    <a:pt x="577634" y="29616"/>
                  </a:lnTo>
                  <a:lnTo>
                    <a:pt x="592455" y="29616"/>
                  </a:lnTo>
                  <a:lnTo>
                    <a:pt x="592455" y="14808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46" y="0"/>
                  </a:lnTo>
                  <a:lnTo>
                    <a:pt x="696125" y="0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99807" y="0"/>
                  </a:moveTo>
                  <a:lnTo>
                    <a:pt x="799807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70178" y="29616"/>
                  </a:lnTo>
                  <a:lnTo>
                    <a:pt x="770178" y="14808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799807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24" y="0"/>
                  </a:lnTo>
                  <a:lnTo>
                    <a:pt x="814616" y="0"/>
                  </a:lnTo>
                  <a:lnTo>
                    <a:pt x="814616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16" y="29616"/>
                  </a:lnTo>
                  <a:lnTo>
                    <a:pt x="829424" y="29616"/>
                  </a:lnTo>
                  <a:lnTo>
                    <a:pt x="829424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69" y="14808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18298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22350" h="44450">
                  <a:moveTo>
                    <a:pt x="962736" y="14808"/>
                  </a:moveTo>
                  <a:lnTo>
                    <a:pt x="947915" y="14808"/>
                  </a:lnTo>
                  <a:lnTo>
                    <a:pt x="933107" y="14808"/>
                  </a:lnTo>
                  <a:lnTo>
                    <a:pt x="933107" y="29616"/>
                  </a:lnTo>
                  <a:lnTo>
                    <a:pt x="947915" y="29616"/>
                  </a:lnTo>
                  <a:lnTo>
                    <a:pt x="962736" y="29616"/>
                  </a:lnTo>
                  <a:lnTo>
                    <a:pt x="962736" y="14808"/>
                  </a:lnTo>
                  <a:close/>
                </a:path>
                <a:path w="1022350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  <a:path w="1022350" h="44450">
                  <a:moveTo>
                    <a:pt x="1021994" y="14808"/>
                  </a:moveTo>
                  <a:lnTo>
                    <a:pt x="1007173" y="14808"/>
                  </a:lnTo>
                  <a:lnTo>
                    <a:pt x="1007173" y="29616"/>
                  </a:lnTo>
                  <a:lnTo>
                    <a:pt x="1021994" y="29616"/>
                  </a:lnTo>
                  <a:lnTo>
                    <a:pt x="102199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99336" y="491161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24" y="29629"/>
                  </a:lnTo>
                  <a:lnTo>
                    <a:pt x="44424" y="14820"/>
                  </a:lnTo>
                  <a:lnTo>
                    <a:pt x="29629" y="14820"/>
                  </a:lnTo>
                  <a:lnTo>
                    <a:pt x="14808" y="14820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61" y="29629"/>
                  </a:move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88861" y="29629"/>
                  </a:lnTo>
                  <a:close/>
                </a:path>
                <a:path w="1022350" h="44450">
                  <a:moveTo>
                    <a:pt x="148107" y="0"/>
                  </a:moveTo>
                  <a:lnTo>
                    <a:pt x="133299" y="0"/>
                  </a:lnTo>
                  <a:lnTo>
                    <a:pt x="118478" y="0"/>
                  </a:lnTo>
                  <a:lnTo>
                    <a:pt x="118478" y="14820"/>
                  </a:lnTo>
                  <a:lnTo>
                    <a:pt x="103670" y="14820"/>
                  </a:lnTo>
                  <a:lnTo>
                    <a:pt x="103670" y="29629"/>
                  </a:lnTo>
                  <a:lnTo>
                    <a:pt x="118478" y="29629"/>
                  </a:lnTo>
                  <a:lnTo>
                    <a:pt x="133299" y="29629"/>
                  </a:lnTo>
                  <a:lnTo>
                    <a:pt x="133299" y="14820"/>
                  </a:lnTo>
                  <a:lnTo>
                    <a:pt x="148107" y="14820"/>
                  </a:lnTo>
                  <a:lnTo>
                    <a:pt x="148107" y="0"/>
                  </a:lnTo>
                  <a:close/>
                </a:path>
                <a:path w="1022350" h="44450">
                  <a:moveTo>
                    <a:pt x="177711" y="0"/>
                  </a:moveTo>
                  <a:lnTo>
                    <a:pt x="162915" y="0"/>
                  </a:lnTo>
                  <a:lnTo>
                    <a:pt x="162915" y="14820"/>
                  </a:lnTo>
                  <a:lnTo>
                    <a:pt x="148107" y="14820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77711" y="29629"/>
                  </a:lnTo>
                  <a:lnTo>
                    <a:pt x="177711" y="14820"/>
                  </a:lnTo>
                  <a:lnTo>
                    <a:pt x="177711" y="0"/>
                  </a:lnTo>
                  <a:close/>
                </a:path>
                <a:path w="1022350" h="44450">
                  <a:moveTo>
                    <a:pt x="281419" y="0"/>
                  </a:moveTo>
                  <a:lnTo>
                    <a:pt x="266598" y="0"/>
                  </a:lnTo>
                  <a:lnTo>
                    <a:pt x="266598" y="14820"/>
                  </a:lnTo>
                  <a:lnTo>
                    <a:pt x="251790" y="14820"/>
                  </a:lnTo>
                  <a:lnTo>
                    <a:pt x="251790" y="0"/>
                  </a:lnTo>
                  <a:lnTo>
                    <a:pt x="236969" y="0"/>
                  </a:lnTo>
                  <a:lnTo>
                    <a:pt x="236969" y="14820"/>
                  </a:lnTo>
                  <a:lnTo>
                    <a:pt x="222173" y="14820"/>
                  </a:lnTo>
                  <a:lnTo>
                    <a:pt x="222173" y="0"/>
                  </a:lnTo>
                  <a:lnTo>
                    <a:pt x="207352" y="0"/>
                  </a:lnTo>
                  <a:lnTo>
                    <a:pt x="192544" y="0"/>
                  </a:lnTo>
                  <a:lnTo>
                    <a:pt x="192544" y="14820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81419" y="29629"/>
                  </a:lnTo>
                  <a:lnTo>
                    <a:pt x="281419" y="14820"/>
                  </a:lnTo>
                  <a:lnTo>
                    <a:pt x="281419" y="0"/>
                  </a:lnTo>
                  <a:close/>
                </a:path>
                <a:path w="1022350" h="44450">
                  <a:moveTo>
                    <a:pt x="325843" y="0"/>
                  </a:moveTo>
                  <a:lnTo>
                    <a:pt x="311048" y="0"/>
                  </a:lnTo>
                  <a:lnTo>
                    <a:pt x="296227" y="0"/>
                  </a:lnTo>
                  <a:lnTo>
                    <a:pt x="296227" y="14820"/>
                  </a:lnTo>
                  <a:lnTo>
                    <a:pt x="311035" y="14820"/>
                  </a:lnTo>
                  <a:lnTo>
                    <a:pt x="325843" y="14820"/>
                  </a:lnTo>
                  <a:lnTo>
                    <a:pt x="325843" y="0"/>
                  </a:lnTo>
                  <a:close/>
                </a:path>
                <a:path w="1022350" h="44450">
                  <a:moveTo>
                    <a:pt x="355473" y="0"/>
                  </a:moveTo>
                  <a:lnTo>
                    <a:pt x="340664" y="0"/>
                  </a:lnTo>
                  <a:lnTo>
                    <a:pt x="340664" y="14820"/>
                  </a:lnTo>
                  <a:lnTo>
                    <a:pt x="355473" y="14820"/>
                  </a:lnTo>
                  <a:lnTo>
                    <a:pt x="355473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70281" y="0"/>
                  </a:lnTo>
                  <a:lnTo>
                    <a:pt x="370281" y="14820"/>
                  </a:lnTo>
                  <a:lnTo>
                    <a:pt x="355473" y="14820"/>
                  </a:lnTo>
                  <a:lnTo>
                    <a:pt x="355473" y="29629"/>
                  </a:lnTo>
                  <a:lnTo>
                    <a:pt x="370293" y="29629"/>
                  </a:lnTo>
                  <a:lnTo>
                    <a:pt x="370293" y="1482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14718" y="0"/>
                  </a:moveTo>
                  <a:lnTo>
                    <a:pt x="399897" y="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lnTo>
                    <a:pt x="414718" y="0"/>
                  </a:lnTo>
                  <a:close/>
                </a:path>
                <a:path w="1022350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20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lnTo>
                    <a:pt x="459143" y="0"/>
                  </a:lnTo>
                  <a:close/>
                </a:path>
                <a:path w="1022350" h="44450">
                  <a:moveTo>
                    <a:pt x="488772" y="14820"/>
                  </a:moveTo>
                  <a:lnTo>
                    <a:pt x="473964" y="14820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488772" y="1482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20"/>
                  </a:lnTo>
                  <a:lnTo>
                    <a:pt x="518388" y="14820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77634" y="0"/>
                  </a:moveTo>
                  <a:lnTo>
                    <a:pt x="562838" y="0"/>
                  </a:lnTo>
                  <a:lnTo>
                    <a:pt x="548017" y="0"/>
                  </a:lnTo>
                  <a:lnTo>
                    <a:pt x="548017" y="14820"/>
                  </a:lnTo>
                  <a:lnTo>
                    <a:pt x="533209" y="1482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77634" y="29629"/>
                  </a:lnTo>
                  <a:lnTo>
                    <a:pt x="577634" y="14820"/>
                  </a:lnTo>
                  <a:lnTo>
                    <a:pt x="577634" y="0"/>
                  </a:lnTo>
                  <a:close/>
                </a:path>
                <a:path w="1022350" h="44450">
                  <a:moveTo>
                    <a:pt x="607263" y="14820"/>
                  </a:moveTo>
                  <a:lnTo>
                    <a:pt x="592455" y="14820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07263" y="14820"/>
                  </a:lnTo>
                  <a:close/>
                </a:path>
                <a:path w="1022350" h="44450">
                  <a:moveTo>
                    <a:pt x="636879" y="14820"/>
                  </a:moveTo>
                  <a:lnTo>
                    <a:pt x="622071" y="14820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20"/>
                  </a:lnTo>
                  <a:close/>
                </a:path>
                <a:path w="1022350" h="44450">
                  <a:moveTo>
                    <a:pt x="770178" y="0"/>
                  </a:moveTo>
                  <a:lnTo>
                    <a:pt x="770178" y="0"/>
                  </a:lnTo>
                  <a:lnTo>
                    <a:pt x="636879" y="0"/>
                  </a:lnTo>
                  <a:lnTo>
                    <a:pt x="636879" y="14820"/>
                  </a:lnTo>
                  <a:lnTo>
                    <a:pt x="651700" y="14820"/>
                  </a:lnTo>
                  <a:lnTo>
                    <a:pt x="666508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20"/>
                  </a:lnTo>
                  <a:lnTo>
                    <a:pt x="710946" y="14820"/>
                  </a:lnTo>
                  <a:lnTo>
                    <a:pt x="725754" y="14820"/>
                  </a:lnTo>
                  <a:lnTo>
                    <a:pt x="740562" y="14820"/>
                  </a:lnTo>
                  <a:lnTo>
                    <a:pt x="755370" y="14820"/>
                  </a:lnTo>
                  <a:lnTo>
                    <a:pt x="755370" y="29629"/>
                  </a:lnTo>
                  <a:lnTo>
                    <a:pt x="770178" y="29629"/>
                  </a:lnTo>
                  <a:lnTo>
                    <a:pt x="770178" y="14820"/>
                  </a:lnTo>
                  <a:lnTo>
                    <a:pt x="770178" y="0"/>
                  </a:lnTo>
                  <a:close/>
                </a:path>
                <a:path w="1022350" h="44450">
                  <a:moveTo>
                    <a:pt x="829424" y="14820"/>
                  </a:moveTo>
                  <a:lnTo>
                    <a:pt x="814628" y="1482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20"/>
                  </a:lnTo>
                  <a:lnTo>
                    <a:pt x="799807" y="14820"/>
                  </a:lnTo>
                  <a:lnTo>
                    <a:pt x="814616" y="14820"/>
                  </a:lnTo>
                  <a:lnTo>
                    <a:pt x="814616" y="29629"/>
                  </a:lnTo>
                  <a:lnTo>
                    <a:pt x="829424" y="29629"/>
                  </a:lnTo>
                  <a:lnTo>
                    <a:pt x="829424" y="1482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24" y="0"/>
                  </a:lnTo>
                  <a:lnTo>
                    <a:pt x="829424" y="14820"/>
                  </a:lnTo>
                  <a:lnTo>
                    <a:pt x="844245" y="14820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903490" y="14820"/>
                  </a:moveTo>
                  <a:lnTo>
                    <a:pt x="888669" y="14820"/>
                  </a:lnTo>
                  <a:lnTo>
                    <a:pt x="888669" y="0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59053" y="14820"/>
                  </a:lnTo>
                  <a:lnTo>
                    <a:pt x="873861" y="14820"/>
                  </a:lnTo>
                  <a:lnTo>
                    <a:pt x="873861" y="29629"/>
                  </a:lnTo>
                  <a:lnTo>
                    <a:pt x="888669" y="29629"/>
                  </a:lnTo>
                  <a:lnTo>
                    <a:pt x="903490" y="29629"/>
                  </a:lnTo>
                  <a:lnTo>
                    <a:pt x="903490" y="1482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918298" y="14820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33119" y="14820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47915" y="14820"/>
                  </a:lnTo>
                  <a:lnTo>
                    <a:pt x="962736" y="14820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92365" y="14820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21994" y="29629"/>
                  </a:lnTo>
                  <a:lnTo>
                    <a:pt x="1021994" y="14820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99336" y="4941239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07744" h="44450">
                  <a:moveTo>
                    <a:pt x="59245" y="29616"/>
                  </a:moveTo>
                  <a:lnTo>
                    <a:pt x="44424" y="29616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16"/>
                  </a:lnTo>
                  <a:close/>
                </a:path>
                <a:path w="1007744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07744" h="44450">
                  <a:moveTo>
                    <a:pt x="118478" y="0"/>
                  </a:moveTo>
                  <a:lnTo>
                    <a:pt x="103682" y="0"/>
                  </a:lnTo>
                  <a:lnTo>
                    <a:pt x="88861" y="0"/>
                  </a:lnTo>
                  <a:lnTo>
                    <a:pt x="74053" y="0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88861" y="29616"/>
                  </a:lnTo>
                  <a:lnTo>
                    <a:pt x="88861" y="14808"/>
                  </a:lnTo>
                  <a:lnTo>
                    <a:pt x="103670" y="14808"/>
                  </a:lnTo>
                  <a:lnTo>
                    <a:pt x="118478" y="14808"/>
                  </a:lnTo>
                  <a:lnTo>
                    <a:pt x="118478" y="0"/>
                  </a:lnTo>
                  <a:close/>
                </a:path>
                <a:path w="1007744" h="44450">
                  <a:moveTo>
                    <a:pt x="133299" y="14808"/>
                  </a:moveTo>
                  <a:lnTo>
                    <a:pt x="118478" y="14808"/>
                  </a:lnTo>
                  <a:lnTo>
                    <a:pt x="118478" y="29616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1007744" h="44450">
                  <a:moveTo>
                    <a:pt x="162928" y="0"/>
                  </a:moveTo>
                  <a:lnTo>
                    <a:pt x="148107" y="0"/>
                  </a:lnTo>
                  <a:lnTo>
                    <a:pt x="133299" y="0"/>
                  </a:lnTo>
                  <a:lnTo>
                    <a:pt x="133299" y="14808"/>
                  </a:lnTo>
                  <a:lnTo>
                    <a:pt x="148107" y="14808"/>
                  </a:lnTo>
                  <a:lnTo>
                    <a:pt x="162928" y="14808"/>
                  </a:lnTo>
                  <a:lnTo>
                    <a:pt x="162928" y="0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73" y="14808"/>
                  </a:lnTo>
                  <a:lnTo>
                    <a:pt x="222173" y="0"/>
                  </a:lnTo>
                  <a:lnTo>
                    <a:pt x="207352" y="0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07352" y="29616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07744" h="44450">
                  <a:moveTo>
                    <a:pt x="281419" y="29616"/>
                  </a:moveTo>
                  <a:lnTo>
                    <a:pt x="266598" y="29616"/>
                  </a:lnTo>
                  <a:lnTo>
                    <a:pt x="266598" y="44437"/>
                  </a:lnTo>
                  <a:lnTo>
                    <a:pt x="281419" y="44437"/>
                  </a:lnTo>
                  <a:lnTo>
                    <a:pt x="281419" y="29616"/>
                  </a:lnTo>
                  <a:close/>
                </a:path>
                <a:path w="1007744" h="44450">
                  <a:moveTo>
                    <a:pt x="311048" y="0"/>
                  </a:moveTo>
                  <a:lnTo>
                    <a:pt x="296227" y="0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311048" y="29616"/>
                  </a:lnTo>
                  <a:lnTo>
                    <a:pt x="311048" y="14808"/>
                  </a:lnTo>
                  <a:lnTo>
                    <a:pt x="311048" y="0"/>
                  </a:lnTo>
                  <a:close/>
                </a:path>
                <a:path w="1007744" h="44450">
                  <a:moveTo>
                    <a:pt x="385089" y="14808"/>
                  </a:moveTo>
                  <a:lnTo>
                    <a:pt x="385089" y="14808"/>
                  </a:lnTo>
                  <a:lnTo>
                    <a:pt x="325843" y="14808"/>
                  </a:lnTo>
                  <a:lnTo>
                    <a:pt x="325843" y="29616"/>
                  </a:lnTo>
                  <a:lnTo>
                    <a:pt x="385089" y="29616"/>
                  </a:lnTo>
                  <a:lnTo>
                    <a:pt x="385089" y="14808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34" y="0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03593" y="0"/>
                  </a:moveTo>
                  <a:lnTo>
                    <a:pt x="488772" y="0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03593" y="29616"/>
                  </a:lnTo>
                  <a:lnTo>
                    <a:pt x="503593" y="14808"/>
                  </a:lnTo>
                  <a:lnTo>
                    <a:pt x="503593" y="0"/>
                  </a:lnTo>
                  <a:close/>
                </a:path>
                <a:path w="1007744" h="44450">
                  <a:moveTo>
                    <a:pt x="533209" y="0"/>
                  </a:moveTo>
                  <a:lnTo>
                    <a:pt x="518388" y="0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209" y="29616"/>
                  </a:lnTo>
                  <a:lnTo>
                    <a:pt x="533209" y="14808"/>
                  </a:lnTo>
                  <a:lnTo>
                    <a:pt x="533209" y="0"/>
                  </a:lnTo>
                  <a:close/>
                </a:path>
                <a:path w="1007744" h="44450">
                  <a:moveTo>
                    <a:pt x="577634" y="14808"/>
                  </a:moveTo>
                  <a:lnTo>
                    <a:pt x="562838" y="14808"/>
                  </a:lnTo>
                  <a:lnTo>
                    <a:pt x="562838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close/>
                </a:path>
                <a:path w="1007744" h="44450">
                  <a:moveTo>
                    <a:pt x="592455" y="0"/>
                  </a:moveTo>
                  <a:lnTo>
                    <a:pt x="577634" y="0"/>
                  </a:lnTo>
                  <a:lnTo>
                    <a:pt x="577634" y="14808"/>
                  </a:lnTo>
                  <a:lnTo>
                    <a:pt x="592455" y="14808"/>
                  </a:lnTo>
                  <a:lnTo>
                    <a:pt x="592455" y="0"/>
                  </a:lnTo>
                  <a:close/>
                </a:path>
                <a:path w="1007744" h="44450">
                  <a:moveTo>
                    <a:pt x="607263" y="14808"/>
                  </a:move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07263" y="14808"/>
                  </a:lnTo>
                  <a:close/>
                </a:path>
                <a:path w="1007744" h="44450">
                  <a:moveTo>
                    <a:pt x="681329" y="14808"/>
                  </a:moveTo>
                  <a:lnTo>
                    <a:pt x="666508" y="14808"/>
                  </a:lnTo>
                  <a:lnTo>
                    <a:pt x="666508" y="0"/>
                  </a:lnTo>
                  <a:lnTo>
                    <a:pt x="651700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81329" y="29616"/>
                  </a:lnTo>
                  <a:lnTo>
                    <a:pt x="681329" y="14808"/>
                  </a:lnTo>
                  <a:close/>
                </a:path>
                <a:path w="1007744" h="44450">
                  <a:moveTo>
                    <a:pt x="725754" y="0"/>
                  </a:move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1007744" h="44450">
                  <a:moveTo>
                    <a:pt x="770178" y="0"/>
                  </a:moveTo>
                  <a:lnTo>
                    <a:pt x="755383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70178" y="14808"/>
                  </a:lnTo>
                  <a:lnTo>
                    <a:pt x="770178" y="0"/>
                  </a:lnTo>
                  <a:close/>
                </a:path>
                <a:path w="1007744" h="44450">
                  <a:moveTo>
                    <a:pt x="844245" y="14808"/>
                  </a:moveTo>
                  <a:lnTo>
                    <a:pt x="829424" y="14808"/>
                  </a:lnTo>
                  <a:lnTo>
                    <a:pt x="814628" y="14808"/>
                  </a:lnTo>
                  <a:lnTo>
                    <a:pt x="799807" y="14808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1007744" h="44450">
                  <a:moveTo>
                    <a:pt x="947915" y="0"/>
                  </a:moveTo>
                  <a:lnTo>
                    <a:pt x="947915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88669" y="14808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07" y="14808"/>
                  </a:lnTo>
                  <a:lnTo>
                    <a:pt x="933107" y="29616"/>
                  </a:lnTo>
                  <a:lnTo>
                    <a:pt x="947915" y="29616"/>
                  </a:lnTo>
                  <a:lnTo>
                    <a:pt x="947915" y="14808"/>
                  </a:lnTo>
                  <a:lnTo>
                    <a:pt x="947915" y="0"/>
                  </a:lnTo>
                  <a:close/>
                </a:path>
                <a:path w="1007744" h="44450">
                  <a:moveTo>
                    <a:pt x="977544" y="0"/>
                  </a:moveTo>
                  <a:lnTo>
                    <a:pt x="962736" y="0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99336" y="497085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29629"/>
                  </a:moveTo>
                  <a:lnTo>
                    <a:pt x="44424" y="29629"/>
                  </a:lnTo>
                  <a:lnTo>
                    <a:pt x="29629" y="29629"/>
                  </a:lnTo>
                  <a:lnTo>
                    <a:pt x="29629" y="14820"/>
                  </a:lnTo>
                  <a:lnTo>
                    <a:pt x="14808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88861" y="14820"/>
                  </a:moveTo>
                  <a:lnTo>
                    <a:pt x="74053" y="14820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20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48107" y="14820"/>
                  </a:moveTo>
                  <a:lnTo>
                    <a:pt x="133299" y="14820"/>
                  </a:lnTo>
                  <a:lnTo>
                    <a:pt x="118478" y="14820"/>
                  </a:lnTo>
                  <a:lnTo>
                    <a:pt x="118478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22350" h="44450">
                  <a:moveTo>
                    <a:pt x="177711" y="29629"/>
                  </a:move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close/>
                </a:path>
                <a:path w="1022350" h="44450">
                  <a:moveTo>
                    <a:pt x="192544" y="29629"/>
                  </a:move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22350" h="44450">
                  <a:moveTo>
                    <a:pt x="266598" y="14820"/>
                  </a:moveTo>
                  <a:lnTo>
                    <a:pt x="251790" y="14820"/>
                  </a:lnTo>
                  <a:lnTo>
                    <a:pt x="236969" y="14820"/>
                  </a:lnTo>
                  <a:lnTo>
                    <a:pt x="222161" y="14820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66598" y="14820"/>
                  </a:lnTo>
                  <a:close/>
                </a:path>
                <a:path w="1022350" h="44450">
                  <a:moveTo>
                    <a:pt x="296227" y="29629"/>
                  </a:moveTo>
                  <a:lnTo>
                    <a:pt x="281419" y="29629"/>
                  </a:lnTo>
                  <a:lnTo>
                    <a:pt x="266598" y="29629"/>
                  </a:lnTo>
                  <a:lnTo>
                    <a:pt x="266598" y="44437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296227" y="29629"/>
                  </a:lnTo>
                  <a:close/>
                </a:path>
                <a:path w="1022350" h="44450">
                  <a:moveTo>
                    <a:pt x="340664" y="29629"/>
                  </a:moveTo>
                  <a:lnTo>
                    <a:pt x="325843" y="29629"/>
                  </a:lnTo>
                  <a:lnTo>
                    <a:pt x="311048" y="29629"/>
                  </a:lnTo>
                  <a:lnTo>
                    <a:pt x="311048" y="14820"/>
                  </a:lnTo>
                  <a:lnTo>
                    <a:pt x="325843" y="14820"/>
                  </a:lnTo>
                  <a:lnTo>
                    <a:pt x="325843" y="0"/>
                  </a:lnTo>
                  <a:lnTo>
                    <a:pt x="311048" y="0"/>
                  </a:lnTo>
                  <a:lnTo>
                    <a:pt x="296227" y="0"/>
                  </a:lnTo>
                  <a:lnTo>
                    <a:pt x="281419" y="0"/>
                  </a:lnTo>
                  <a:lnTo>
                    <a:pt x="266598" y="0"/>
                  </a:lnTo>
                  <a:lnTo>
                    <a:pt x="266598" y="14820"/>
                  </a:lnTo>
                  <a:lnTo>
                    <a:pt x="281419" y="14820"/>
                  </a:lnTo>
                  <a:lnTo>
                    <a:pt x="296227" y="14820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40664" y="29629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20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20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44347" y="29629"/>
                  </a:moveTo>
                  <a:lnTo>
                    <a:pt x="429526" y="29629"/>
                  </a:lnTo>
                  <a:lnTo>
                    <a:pt x="414718" y="29629"/>
                  </a:lnTo>
                  <a:lnTo>
                    <a:pt x="399897" y="29629"/>
                  </a:lnTo>
                  <a:lnTo>
                    <a:pt x="399897" y="44437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47" y="44437"/>
                  </a:lnTo>
                  <a:lnTo>
                    <a:pt x="444347" y="29629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73964" y="0"/>
                  </a:lnTo>
                  <a:lnTo>
                    <a:pt x="414718" y="0"/>
                  </a:lnTo>
                  <a:lnTo>
                    <a:pt x="414718" y="14820"/>
                  </a:lnTo>
                  <a:lnTo>
                    <a:pt x="473964" y="14820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62838" y="0"/>
                  </a:moveTo>
                  <a:lnTo>
                    <a:pt x="548017" y="0"/>
                  </a:lnTo>
                  <a:lnTo>
                    <a:pt x="533209" y="0"/>
                  </a:lnTo>
                  <a:lnTo>
                    <a:pt x="518388" y="0"/>
                  </a:lnTo>
                  <a:lnTo>
                    <a:pt x="518388" y="14820"/>
                  </a:lnTo>
                  <a:lnTo>
                    <a:pt x="518388" y="29629"/>
                  </a:lnTo>
                  <a:lnTo>
                    <a:pt x="533209" y="29629"/>
                  </a:lnTo>
                  <a:lnTo>
                    <a:pt x="533209" y="14820"/>
                  </a:lnTo>
                  <a:lnTo>
                    <a:pt x="548017" y="14820"/>
                  </a:lnTo>
                  <a:lnTo>
                    <a:pt x="548017" y="29629"/>
                  </a:lnTo>
                  <a:lnTo>
                    <a:pt x="562838" y="29629"/>
                  </a:lnTo>
                  <a:lnTo>
                    <a:pt x="562838" y="14820"/>
                  </a:lnTo>
                  <a:lnTo>
                    <a:pt x="562838" y="0"/>
                  </a:lnTo>
                  <a:close/>
                </a:path>
                <a:path w="1022350" h="44450">
                  <a:moveTo>
                    <a:pt x="607263" y="14820"/>
                  </a:moveTo>
                  <a:lnTo>
                    <a:pt x="592455" y="14820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07263" y="14820"/>
                  </a:lnTo>
                  <a:close/>
                </a:path>
                <a:path w="1022350" h="44450">
                  <a:moveTo>
                    <a:pt x="651700" y="0"/>
                  </a:moveTo>
                  <a:lnTo>
                    <a:pt x="636879" y="0"/>
                  </a:lnTo>
                  <a:lnTo>
                    <a:pt x="622071" y="0"/>
                  </a:lnTo>
                  <a:lnTo>
                    <a:pt x="622071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51700" y="29629"/>
                  </a:lnTo>
                  <a:lnTo>
                    <a:pt x="651700" y="14820"/>
                  </a:lnTo>
                  <a:lnTo>
                    <a:pt x="651700" y="0"/>
                  </a:lnTo>
                  <a:close/>
                </a:path>
                <a:path w="1022350" h="44450">
                  <a:moveTo>
                    <a:pt x="681329" y="14820"/>
                  </a:moveTo>
                  <a:lnTo>
                    <a:pt x="666508" y="14820"/>
                  </a:lnTo>
                  <a:lnTo>
                    <a:pt x="666508" y="29629"/>
                  </a:lnTo>
                  <a:lnTo>
                    <a:pt x="681329" y="29629"/>
                  </a:lnTo>
                  <a:lnTo>
                    <a:pt x="681329" y="14820"/>
                  </a:lnTo>
                  <a:close/>
                </a:path>
                <a:path w="1022350" h="44450">
                  <a:moveTo>
                    <a:pt x="770178" y="0"/>
                  </a:moveTo>
                  <a:lnTo>
                    <a:pt x="770178" y="0"/>
                  </a:lnTo>
                  <a:lnTo>
                    <a:pt x="696125" y="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46" y="29629"/>
                  </a:lnTo>
                  <a:lnTo>
                    <a:pt x="710946" y="14820"/>
                  </a:lnTo>
                  <a:lnTo>
                    <a:pt x="725754" y="14820"/>
                  </a:lnTo>
                  <a:lnTo>
                    <a:pt x="740562" y="14820"/>
                  </a:lnTo>
                  <a:lnTo>
                    <a:pt x="755370" y="14820"/>
                  </a:lnTo>
                  <a:lnTo>
                    <a:pt x="770178" y="14820"/>
                  </a:lnTo>
                  <a:lnTo>
                    <a:pt x="770178" y="0"/>
                  </a:lnTo>
                  <a:close/>
                </a:path>
                <a:path w="1022350" h="44450">
                  <a:moveTo>
                    <a:pt x="799807" y="14820"/>
                  </a:moveTo>
                  <a:lnTo>
                    <a:pt x="784999" y="14820"/>
                  </a:lnTo>
                  <a:lnTo>
                    <a:pt x="784999" y="29629"/>
                  </a:lnTo>
                  <a:lnTo>
                    <a:pt x="799807" y="29629"/>
                  </a:lnTo>
                  <a:lnTo>
                    <a:pt x="799807" y="14820"/>
                  </a:lnTo>
                  <a:close/>
                </a:path>
                <a:path w="1022350" h="44450">
                  <a:moveTo>
                    <a:pt x="903490" y="14820"/>
                  </a:moveTo>
                  <a:lnTo>
                    <a:pt x="888669" y="14820"/>
                  </a:lnTo>
                  <a:lnTo>
                    <a:pt x="873874" y="14820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44245" y="0"/>
                  </a:lnTo>
                  <a:lnTo>
                    <a:pt x="829424" y="0"/>
                  </a:lnTo>
                  <a:lnTo>
                    <a:pt x="814616" y="0"/>
                  </a:lnTo>
                  <a:lnTo>
                    <a:pt x="814616" y="14820"/>
                  </a:lnTo>
                  <a:lnTo>
                    <a:pt x="814616" y="29629"/>
                  </a:lnTo>
                  <a:lnTo>
                    <a:pt x="829424" y="29629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20"/>
                  </a:lnTo>
                  <a:lnTo>
                    <a:pt x="873861" y="14820"/>
                  </a:lnTo>
                  <a:lnTo>
                    <a:pt x="873861" y="29629"/>
                  </a:lnTo>
                  <a:lnTo>
                    <a:pt x="888669" y="29629"/>
                  </a:lnTo>
                  <a:lnTo>
                    <a:pt x="903490" y="29629"/>
                  </a:lnTo>
                  <a:lnTo>
                    <a:pt x="903490" y="1482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20"/>
                  </a:lnTo>
                  <a:lnTo>
                    <a:pt x="918298" y="14820"/>
                  </a:lnTo>
                  <a:lnTo>
                    <a:pt x="933119" y="14820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36" y="14820"/>
                  </a:moveTo>
                  <a:lnTo>
                    <a:pt x="947915" y="14820"/>
                  </a:lnTo>
                  <a:lnTo>
                    <a:pt x="947915" y="29629"/>
                  </a:lnTo>
                  <a:lnTo>
                    <a:pt x="962736" y="29629"/>
                  </a:lnTo>
                  <a:lnTo>
                    <a:pt x="962736" y="1482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62736" y="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20"/>
                  </a:lnTo>
                  <a:lnTo>
                    <a:pt x="1007173" y="14820"/>
                  </a:lnTo>
                  <a:lnTo>
                    <a:pt x="1007173" y="29629"/>
                  </a:lnTo>
                  <a:lnTo>
                    <a:pt x="1021994" y="29629"/>
                  </a:lnTo>
                  <a:lnTo>
                    <a:pt x="1021994" y="14820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99336" y="500048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29629" y="29616"/>
                  </a:moveTo>
                  <a:lnTo>
                    <a:pt x="14808" y="29616"/>
                  </a:lnTo>
                  <a:lnTo>
                    <a:pt x="14808" y="44437"/>
                  </a:lnTo>
                  <a:lnTo>
                    <a:pt x="29629" y="44437"/>
                  </a:lnTo>
                  <a:lnTo>
                    <a:pt x="29629" y="29616"/>
                  </a:lnTo>
                  <a:close/>
                </a:path>
                <a:path w="1022350" h="44450">
                  <a:moveTo>
                    <a:pt x="74053" y="14808"/>
                  </a:moveTo>
                  <a:lnTo>
                    <a:pt x="59245" y="14808"/>
                  </a:lnTo>
                  <a:lnTo>
                    <a:pt x="59245" y="29616"/>
                  </a:lnTo>
                  <a:lnTo>
                    <a:pt x="74053" y="29616"/>
                  </a:lnTo>
                  <a:lnTo>
                    <a:pt x="74053" y="14808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18478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70293" y="29616"/>
                  </a:lnTo>
                  <a:lnTo>
                    <a:pt x="370293" y="14808"/>
                  </a:lnTo>
                  <a:lnTo>
                    <a:pt x="355473" y="14808"/>
                  </a:lnTo>
                  <a:lnTo>
                    <a:pt x="340664" y="14808"/>
                  </a:lnTo>
                  <a:lnTo>
                    <a:pt x="325843" y="14808"/>
                  </a:lnTo>
                  <a:lnTo>
                    <a:pt x="311035" y="14808"/>
                  </a:lnTo>
                  <a:lnTo>
                    <a:pt x="311035" y="29616"/>
                  </a:lnTo>
                  <a:lnTo>
                    <a:pt x="296227" y="29616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29616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16"/>
                  </a:lnTo>
                  <a:lnTo>
                    <a:pt x="340664" y="29616"/>
                  </a:lnTo>
                  <a:lnTo>
                    <a:pt x="355473" y="29616"/>
                  </a:lnTo>
                  <a:lnTo>
                    <a:pt x="355473" y="44437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29526" y="29616"/>
                  </a:moveTo>
                  <a:lnTo>
                    <a:pt x="414718" y="29616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29526" y="29616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88772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59143" y="29616"/>
                  </a:lnTo>
                  <a:lnTo>
                    <a:pt x="459143" y="14808"/>
                  </a:lnTo>
                  <a:lnTo>
                    <a:pt x="473964" y="14808"/>
                  </a:lnTo>
                  <a:lnTo>
                    <a:pt x="473964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92455" y="0"/>
                  </a:moveTo>
                  <a:lnTo>
                    <a:pt x="592455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lnTo>
                    <a:pt x="592455" y="14808"/>
                  </a:lnTo>
                  <a:lnTo>
                    <a:pt x="592455" y="0"/>
                  </a:lnTo>
                  <a:close/>
                </a:path>
                <a:path w="1022350" h="44450">
                  <a:moveTo>
                    <a:pt x="651700" y="14808"/>
                  </a:moveTo>
                  <a:lnTo>
                    <a:pt x="636879" y="14808"/>
                  </a:ln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51700" y="14808"/>
                  </a:lnTo>
                  <a:close/>
                </a:path>
                <a:path w="1022350" h="44450">
                  <a:moveTo>
                    <a:pt x="696125" y="0"/>
                  </a:moveTo>
                  <a:lnTo>
                    <a:pt x="681329" y="0"/>
                  </a:lnTo>
                  <a:lnTo>
                    <a:pt x="666508" y="0"/>
                  </a:lnTo>
                  <a:lnTo>
                    <a:pt x="651700" y="0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14808"/>
                  </a:lnTo>
                  <a:lnTo>
                    <a:pt x="696125" y="0"/>
                  </a:lnTo>
                  <a:close/>
                </a:path>
                <a:path w="1022350" h="44450">
                  <a:moveTo>
                    <a:pt x="784999" y="0"/>
                  </a:moveTo>
                  <a:lnTo>
                    <a:pt x="770178" y="0"/>
                  </a:lnTo>
                  <a:lnTo>
                    <a:pt x="755370" y="0"/>
                  </a:lnTo>
                  <a:lnTo>
                    <a:pt x="755370" y="14808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10946" y="14808"/>
                  </a:lnTo>
                  <a:lnTo>
                    <a:pt x="710946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1022350" h="44450">
                  <a:moveTo>
                    <a:pt x="829424" y="0"/>
                  </a:moveTo>
                  <a:lnTo>
                    <a:pt x="814628" y="0"/>
                  </a:lnTo>
                  <a:lnTo>
                    <a:pt x="799807" y="0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16" y="29616"/>
                  </a:lnTo>
                  <a:lnTo>
                    <a:pt x="829424" y="29616"/>
                  </a:lnTo>
                  <a:lnTo>
                    <a:pt x="829424" y="14808"/>
                  </a:lnTo>
                  <a:lnTo>
                    <a:pt x="829424" y="0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298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69" y="0"/>
                  </a:lnTo>
                  <a:lnTo>
                    <a:pt x="888669" y="14808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close/>
                </a:path>
                <a:path w="1022350" h="44450">
                  <a:moveTo>
                    <a:pt x="977544" y="0"/>
                  </a:moveTo>
                  <a:lnTo>
                    <a:pt x="962736" y="0"/>
                  </a:lnTo>
                  <a:lnTo>
                    <a:pt x="962736" y="14808"/>
                  </a:lnTo>
                  <a:lnTo>
                    <a:pt x="947915" y="14808"/>
                  </a:lnTo>
                  <a:lnTo>
                    <a:pt x="947915" y="29616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77544" y="14808"/>
                  </a:lnTo>
                  <a:lnTo>
                    <a:pt x="977544" y="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992365" y="14808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21994" y="29616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36" y="5030101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59245" y="14820"/>
                  </a:moveTo>
                  <a:lnTo>
                    <a:pt x="44424" y="14820"/>
                  </a:lnTo>
                  <a:lnTo>
                    <a:pt x="29616" y="14820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29"/>
                  </a:lnTo>
                  <a:lnTo>
                    <a:pt x="59245" y="29629"/>
                  </a:lnTo>
                  <a:lnTo>
                    <a:pt x="59245" y="14820"/>
                  </a:lnTo>
                  <a:close/>
                </a:path>
                <a:path w="1022350" h="44450">
                  <a:moveTo>
                    <a:pt x="118478" y="14820"/>
                  </a:moveTo>
                  <a:lnTo>
                    <a:pt x="103670" y="14820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lnTo>
                    <a:pt x="118478" y="29629"/>
                  </a:lnTo>
                  <a:lnTo>
                    <a:pt x="118478" y="14820"/>
                  </a:lnTo>
                  <a:close/>
                </a:path>
                <a:path w="1022350" h="44450">
                  <a:moveTo>
                    <a:pt x="148107" y="29629"/>
                  </a:moveTo>
                  <a:lnTo>
                    <a:pt x="133299" y="29629"/>
                  </a:lnTo>
                  <a:lnTo>
                    <a:pt x="118478" y="29629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close/>
                </a:path>
                <a:path w="1022350" h="44450">
                  <a:moveTo>
                    <a:pt x="177711" y="14820"/>
                  </a:moveTo>
                  <a:lnTo>
                    <a:pt x="162915" y="14820"/>
                  </a:lnTo>
                  <a:lnTo>
                    <a:pt x="162915" y="29629"/>
                  </a:lnTo>
                  <a:lnTo>
                    <a:pt x="177711" y="29629"/>
                  </a:lnTo>
                  <a:lnTo>
                    <a:pt x="177711" y="14820"/>
                  </a:lnTo>
                  <a:close/>
                </a:path>
                <a:path w="1022350" h="44450">
                  <a:moveTo>
                    <a:pt x="207352" y="14820"/>
                  </a:moveTo>
                  <a:lnTo>
                    <a:pt x="192544" y="14820"/>
                  </a:lnTo>
                  <a:lnTo>
                    <a:pt x="177723" y="14820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07352" y="14820"/>
                  </a:lnTo>
                  <a:close/>
                </a:path>
                <a:path w="1022350" h="44450">
                  <a:moveTo>
                    <a:pt x="236969" y="29629"/>
                  </a:moveTo>
                  <a:lnTo>
                    <a:pt x="222161" y="29629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36969" y="29629"/>
                  </a:lnTo>
                  <a:close/>
                </a:path>
                <a:path w="1022350" h="44450">
                  <a:moveTo>
                    <a:pt x="281419" y="14820"/>
                  </a:moveTo>
                  <a:lnTo>
                    <a:pt x="266598" y="14820"/>
                  </a:lnTo>
                  <a:lnTo>
                    <a:pt x="251790" y="14820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81419" y="29629"/>
                  </a:lnTo>
                  <a:lnTo>
                    <a:pt x="281419" y="14820"/>
                  </a:lnTo>
                  <a:close/>
                </a:path>
                <a:path w="1022350" h="44450">
                  <a:moveTo>
                    <a:pt x="325843" y="29629"/>
                  </a:moveTo>
                  <a:lnTo>
                    <a:pt x="311048" y="29629"/>
                  </a:lnTo>
                  <a:lnTo>
                    <a:pt x="296227" y="29629"/>
                  </a:lnTo>
                  <a:lnTo>
                    <a:pt x="281419" y="29629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29"/>
                  </a:lnTo>
                  <a:close/>
                </a:path>
                <a:path w="1022350" h="44450">
                  <a:moveTo>
                    <a:pt x="399884" y="29629"/>
                  </a:moveTo>
                  <a:lnTo>
                    <a:pt x="385089" y="29629"/>
                  </a:lnTo>
                  <a:lnTo>
                    <a:pt x="370293" y="29629"/>
                  </a:lnTo>
                  <a:lnTo>
                    <a:pt x="370293" y="14820"/>
                  </a:lnTo>
                  <a:lnTo>
                    <a:pt x="355473" y="14820"/>
                  </a:lnTo>
                  <a:lnTo>
                    <a:pt x="340664" y="14820"/>
                  </a:lnTo>
                  <a:lnTo>
                    <a:pt x="325843" y="14820"/>
                  </a:lnTo>
                  <a:lnTo>
                    <a:pt x="325843" y="29629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29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close/>
                </a:path>
                <a:path w="1022350" h="44450">
                  <a:moveTo>
                    <a:pt x="459143" y="14820"/>
                  </a:moveTo>
                  <a:lnTo>
                    <a:pt x="444347" y="14820"/>
                  </a:lnTo>
                  <a:lnTo>
                    <a:pt x="444347" y="0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59143" y="0"/>
                  </a:lnTo>
                  <a:lnTo>
                    <a:pt x="459143" y="14820"/>
                  </a:lnTo>
                  <a:lnTo>
                    <a:pt x="473964" y="14820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33209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503580" y="14820"/>
                  </a:lnTo>
                  <a:lnTo>
                    <a:pt x="488772" y="1482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503593" y="29629"/>
                  </a:lnTo>
                  <a:lnTo>
                    <a:pt x="503593" y="14820"/>
                  </a:lnTo>
                  <a:lnTo>
                    <a:pt x="518388" y="14820"/>
                  </a:lnTo>
                  <a:lnTo>
                    <a:pt x="533209" y="14820"/>
                  </a:lnTo>
                  <a:lnTo>
                    <a:pt x="533209" y="0"/>
                  </a:lnTo>
                  <a:close/>
                </a:path>
                <a:path w="1022350" h="44450">
                  <a:moveTo>
                    <a:pt x="577634" y="0"/>
                  </a:moveTo>
                  <a:lnTo>
                    <a:pt x="562838" y="0"/>
                  </a:lnTo>
                  <a:lnTo>
                    <a:pt x="548017" y="0"/>
                  </a:lnTo>
                  <a:lnTo>
                    <a:pt x="548017" y="14820"/>
                  </a:lnTo>
                  <a:lnTo>
                    <a:pt x="533209" y="14820"/>
                  </a:lnTo>
                  <a:lnTo>
                    <a:pt x="533209" y="29629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77634" y="29629"/>
                  </a:lnTo>
                  <a:lnTo>
                    <a:pt x="577634" y="14820"/>
                  </a:lnTo>
                  <a:lnTo>
                    <a:pt x="577634" y="0"/>
                  </a:lnTo>
                  <a:close/>
                </a:path>
                <a:path w="1022350" h="44450">
                  <a:moveTo>
                    <a:pt x="636879" y="14820"/>
                  </a:moveTo>
                  <a:lnTo>
                    <a:pt x="622084" y="14820"/>
                  </a:lnTo>
                  <a:lnTo>
                    <a:pt x="607263" y="14820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20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51700" y="0"/>
                  </a:lnTo>
                  <a:lnTo>
                    <a:pt x="636879" y="0"/>
                  </a:lnTo>
                  <a:lnTo>
                    <a:pt x="636879" y="14820"/>
                  </a:lnTo>
                  <a:lnTo>
                    <a:pt x="651700" y="14820"/>
                  </a:lnTo>
                  <a:lnTo>
                    <a:pt x="651700" y="29629"/>
                  </a:lnTo>
                  <a:lnTo>
                    <a:pt x="666508" y="29629"/>
                  </a:lnTo>
                  <a:lnTo>
                    <a:pt x="666508" y="14820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25754" y="0"/>
                  </a:moveTo>
                  <a:lnTo>
                    <a:pt x="710946" y="0"/>
                  </a:lnTo>
                  <a:lnTo>
                    <a:pt x="696125" y="0"/>
                  </a:lnTo>
                  <a:lnTo>
                    <a:pt x="696125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25754" y="14820"/>
                  </a:lnTo>
                  <a:lnTo>
                    <a:pt x="725754" y="0"/>
                  </a:lnTo>
                  <a:close/>
                </a:path>
                <a:path w="1022350" h="44450">
                  <a:moveTo>
                    <a:pt x="770178" y="0"/>
                  </a:moveTo>
                  <a:lnTo>
                    <a:pt x="755370" y="0"/>
                  </a:lnTo>
                  <a:lnTo>
                    <a:pt x="755370" y="14820"/>
                  </a:lnTo>
                  <a:lnTo>
                    <a:pt x="740562" y="14820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20"/>
                  </a:lnTo>
                  <a:lnTo>
                    <a:pt x="770178" y="14820"/>
                  </a:lnTo>
                  <a:lnTo>
                    <a:pt x="770178" y="0"/>
                  </a:lnTo>
                  <a:close/>
                </a:path>
                <a:path w="1022350" h="44450">
                  <a:moveTo>
                    <a:pt x="784999" y="14820"/>
                  </a:moveTo>
                  <a:lnTo>
                    <a:pt x="770178" y="14820"/>
                  </a:lnTo>
                  <a:lnTo>
                    <a:pt x="770178" y="29629"/>
                  </a:lnTo>
                  <a:lnTo>
                    <a:pt x="784999" y="29629"/>
                  </a:lnTo>
                  <a:lnTo>
                    <a:pt x="784999" y="14820"/>
                  </a:lnTo>
                  <a:close/>
                </a:path>
                <a:path w="1022350" h="44450">
                  <a:moveTo>
                    <a:pt x="859053" y="0"/>
                  </a:moveTo>
                  <a:lnTo>
                    <a:pt x="844245" y="0"/>
                  </a:lnTo>
                  <a:lnTo>
                    <a:pt x="829424" y="0"/>
                  </a:lnTo>
                  <a:lnTo>
                    <a:pt x="829424" y="14820"/>
                  </a:lnTo>
                  <a:lnTo>
                    <a:pt x="814628" y="1482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99807" y="14820"/>
                  </a:lnTo>
                  <a:lnTo>
                    <a:pt x="814616" y="14820"/>
                  </a:lnTo>
                  <a:lnTo>
                    <a:pt x="814616" y="29629"/>
                  </a:lnTo>
                  <a:lnTo>
                    <a:pt x="829424" y="29629"/>
                  </a:lnTo>
                  <a:lnTo>
                    <a:pt x="844245" y="29629"/>
                  </a:lnTo>
                  <a:lnTo>
                    <a:pt x="844245" y="14820"/>
                  </a:lnTo>
                  <a:lnTo>
                    <a:pt x="859053" y="14820"/>
                  </a:lnTo>
                  <a:lnTo>
                    <a:pt x="859053" y="0"/>
                  </a:lnTo>
                  <a:close/>
                </a:path>
                <a:path w="1022350" h="44450">
                  <a:moveTo>
                    <a:pt x="947915" y="0"/>
                  </a:moveTo>
                  <a:lnTo>
                    <a:pt x="947915" y="0"/>
                  </a:lnTo>
                  <a:lnTo>
                    <a:pt x="873861" y="0"/>
                  </a:lnTo>
                  <a:lnTo>
                    <a:pt x="873861" y="14820"/>
                  </a:lnTo>
                  <a:lnTo>
                    <a:pt x="888669" y="14820"/>
                  </a:lnTo>
                  <a:lnTo>
                    <a:pt x="903490" y="14820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33119" y="29629"/>
                  </a:lnTo>
                  <a:lnTo>
                    <a:pt x="933119" y="14820"/>
                  </a:lnTo>
                  <a:lnTo>
                    <a:pt x="947915" y="14820"/>
                  </a:lnTo>
                  <a:lnTo>
                    <a:pt x="947915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62736" y="0"/>
                  </a:lnTo>
                  <a:lnTo>
                    <a:pt x="962736" y="14820"/>
                  </a:lnTo>
                  <a:lnTo>
                    <a:pt x="977544" y="14820"/>
                  </a:lnTo>
                  <a:lnTo>
                    <a:pt x="992365" y="14820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94" y="14820"/>
                  </a:moveTo>
                  <a:lnTo>
                    <a:pt x="1007173" y="14820"/>
                  </a:lnTo>
                  <a:lnTo>
                    <a:pt x="992365" y="14820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21994" y="29629"/>
                  </a:lnTo>
                  <a:lnTo>
                    <a:pt x="1021994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99336" y="505973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close/>
                </a:path>
                <a:path w="1022350" h="44450">
                  <a:moveTo>
                    <a:pt x="133299" y="29616"/>
                  </a:moveTo>
                  <a:lnTo>
                    <a:pt x="118478" y="29616"/>
                  </a:lnTo>
                  <a:lnTo>
                    <a:pt x="118478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44424" y="29616"/>
                  </a:lnTo>
                  <a:lnTo>
                    <a:pt x="44424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62915" y="44424"/>
                  </a:lnTo>
                  <a:lnTo>
                    <a:pt x="177711" y="44424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81419" y="14808"/>
                  </a:move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16"/>
                  </a:lnTo>
                  <a:lnTo>
                    <a:pt x="207352" y="29616"/>
                  </a:lnTo>
                  <a:lnTo>
                    <a:pt x="207352" y="14808"/>
                  </a:lnTo>
                  <a:lnTo>
                    <a:pt x="192544" y="14808"/>
                  </a:lnTo>
                  <a:lnTo>
                    <a:pt x="192544" y="29616"/>
                  </a:lnTo>
                  <a:lnTo>
                    <a:pt x="177723" y="29616"/>
                  </a:lnTo>
                  <a:lnTo>
                    <a:pt x="177723" y="44424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22173" y="44424"/>
                  </a:lnTo>
                  <a:lnTo>
                    <a:pt x="222173" y="29616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14808"/>
                  </a:lnTo>
                  <a:close/>
                </a:path>
                <a:path w="1022350" h="44450">
                  <a:moveTo>
                    <a:pt x="340664" y="14808"/>
                  </a:moveTo>
                  <a:lnTo>
                    <a:pt x="325843" y="14808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40664" y="29616"/>
                  </a:lnTo>
                  <a:lnTo>
                    <a:pt x="340664" y="14808"/>
                  </a:lnTo>
                  <a:close/>
                </a:path>
                <a:path w="1022350" h="44450">
                  <a:moveTo>
                    <a:pt x="370293" y="14808"/>
                  </a:moveTo>
                  <a:lnTo>
                    <a:pt x="355473" y="14808"/>
                  </a:lnTo>
                  <a:lnTo>
                    <a:pt x="355473" y="29616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14718" y="0"/>
                  </a:moveTo>
                  <a:lnTo>
                    <a:pt x="399897" y="0"/>
                  </a:lnTo>
                  <a:lnTo>
                    <a:pt x="399897" y="14808"/>
                  </a:lnTo>
                  <a:lnTo>
                    <a:pt x="414718" y="14808"/>
                  </a:lnTo>
                  <a:lnTo>
                    <a:pt x="414718" y="0"/>
                  </a:lnTo>
                  <a:close/>
                </a:path>
                <a:path w="1022350" h="44450">
                  <a:moveTo>
                    <a:pt x="459143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22350" h="44450">
                  <a:moveTo>
                    <a:pt x="473964" y="14808"/>
                  </a:moveTo>
                  <a:lnTo>
                    <a:pt x="459143" y="14808"/>
                  </a:lnTo>
                  <a:lnTo>
                    <a:pt x="459143" y="29616"/>
                  </a:lnTo>
                  <a:lnTo>
                    <a:pt x="473964" y="29616"/>
                  </a:lnTo>
                  <a:lnTo>
                    <a:pt x="473964" y="14808"/>
                  </a:lnTo>
                  <a:close/>
                </a:path>
                <a:path w="1022350" h="44450">
                  <a:moveTo>
                    <a:pt x="562838" y="0"/>
                  </a:moveTo>
                  <a:lnTo>
                    <a:pt x="562838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03593" y="29616"/>
                  </a:lnTo>
                  <a:lnTo>
                    <a:pt x="503593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1022350" h="44450">
                  <a:moveTo>
                    <a:pt x="607263" y="0"/>
                  </a:moveTo>
                  <a:lnTo>
                    <a:pt x="592455" y="0"/>
                  </a:lnTo>
                  <a:lnTo>
                    <a:pt x="577634" y="0"/>
                  </a:lnTo>
                  <a:lnTo>
                    <a:pt x="577634" y="14808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607263" y="0"/>
                  </a:lnTo>
                  <a:close/>
                </a:path>
                <a:path w="1022350" h="44450">
                  <a:moveTo>
                    <a:pt x="636879" y="0"/>
                  </a:move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36879" y="0"/>
                  </a:lnTo>
                  <a:close/>
                </a:path>
                <a:path w="1022350" h="44450">
                  <a:moveTo>
                    <a:pt x="666508" y="14808"/>
                  </a:moveTo>
                  <a:lnTo>
                    <a:pt x="651700" y="14808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14808"/>
                  </a:lnTo>
                  <a:close/>
                </a:path>
                <a:path w="1022350" h="44450">
                  <a:moveTo>
                    <a:pt x="681329" y="0"/>
                  </a:moveTo>
                  <a:lnTo>
                    <a:pt x="666508" y="0"/>
                  </a:lnTo>
                  <a:lnTo>
                    <a:pt x="666508" y="14808"/>
                  </a:lnTo>
                  <a:lnTo>
                    <a:pt x="681329" y="14808"/>
                  </a:lnTo>
                  <a:lnTo>
                    <a:pt x="681329" y="0"/>
                  </a:lnTo>
                  <a:close/>
                </a:path>
                <a:path w="1022350" h="44450">
                  <a:moveTo>
                    <a:pt x="740562" y="14808"/>
                  </a:move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696125" y="0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40562" y="14808"/>
                  </a:lnTo>
                  <a:close/>
                </a:path>
                <a:path w="1022350" h="44450">
                  <a:moveTo>
                    <a:pt x="784999" y="0"/>
                  </a:moveTo>
                  <a:lnTo>
                    <a:pt x="770178" y="0"/>
                  </a:lnTo>
                  <a:lnTo>
                    <a:pt x="755383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55370" y="14808"/>
                  </a:lnTo>
                  <a:lnTo>
                    <a:pt x="770178" y="14808"/>
                  </a:lnTo>
                  <a:lnTo>
                    <a:pt x="770178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1022350" h="44450">
                  <a:moveTo>
                    <a:pt x="829424" y="14808"/>
                  </a:moveTo>
                  <a:lnTo>
                    <a:pt x="814628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16" y="29616"/>
                  </a:lnTo>
                  <a:lnTo>
                    <a:pt x="829424" y="29616"/>
                  </a:lnTo>
                  <a:lnTo>
                    <a:pt x="829424" y="14808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18298" y="14808"/>
                  </a:moveTo>
                  <a:lnTo>
                    <a:pt x="903490" y="14808"/>
                  </a:lnTo>
                  <a:lnTo>
                    <a:pt x="903490" y="0"/>
                  </a:lnTo>
                  <a:lnTo>
                    <a:pt x="888669" y="0"/>
                  </a:lnTo>
                  <a:lnTo>
                    <a:pt x="888669" y="14808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close/>
                </a:path>
                <a:path w="1022350" h="44450">
                  <a:moveTo>
                    <a:pt x="947915" y="14808"/>
                  </a:moveTo>
                  <a:lnTo>
                    <a:pt x="933107" y="14808"/>
                  </a:lnTo>
                  <a:lnTo>
                    <a:pt x="933107" y="29616"/>
                  </a:lnTo>
                  <a:lnTo>
                    <a:pt x="947915" y="29616"/>
                  </a:lnTo>
                  <a:lnTo>
                    <a:pt x="947915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62736" y="14808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14144" y="5089347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44437" y="29629"/>
                  </a:moveTo>
                  <a:lnTo>
                    <a:pt x="29616" y="29629"/>
                  </a:lnTo>
                  <a:lnTo>
                    <a:pt x="29616" y="14808"/>
                  </a:lnTo>
                  <a:lnTo>
                    <a:pt x="14808" y="14808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992505" h="44450">
                  <a:moveTo>
                    <a:pt x="103670" y="14808"/>
                  </a:moveTo>
                  <a:lnTo>
                    <a:pt x="88861" y="14808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lnTo>
                    <a:pt x="103670" y="29629"/>
                  </a:lnTo>
                  <a:lnTo>
                    <a:pt x="103670" y="14808"/>
                  </a:lnTo>
                  <a:close/>
                </a:path>
                <a:path w="992505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29"/>
                  </a:lnTo>
                  <a:lnTo>
                    <a:pt x="148120" y="29629"/>
                  </a:lnTo>
                  <a:lnTo>
                    <a:pt x="148120" y="14808"/>
                  </a:lnTo>
                  <a:close/>
                </a:path>
                <a:path w="992505" h="44450">
                  <a:moveTo>
                    <a:pt x="177736" y="29629"/>
                  </a:moveTo>
                  <a:lnTo>
                    <a:pt x="162915" y="29629"/>
                  </a:lnTo>
                  <a:lnTo>
                    <a:pt x="162915" y="44437"/>
                  </a:lnTo>
                  <a:lnTo>
                    <a:pt x="177736" y="44437"/>
                  </a:lnTo>
                  <a:lnTo>
                    <a:pt x="177736" y="29629"/>
                  </a:lnTo>
                  <a:close/>
                </a:path>
                <a:path w="992505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29"/>
                  </a:lnTo>
                  <a:lnTo>
                    <a:pt x="192544" y="29629"/>
                  </a:lnTo>
                  <a:lnTo>
                    <a:pt x="192544" y="14808"/>
                  </a:lnTo>
                  <a:close/>
                </a:path>
                <a:path w="992505" h="44450">
                  <a:moveTo>
                    <a:pt x="251790" y="0"/>
                  </a:moveTo>
                  <a:lnTo>
                    <a:pt x="251790" y="0"/>
                  </a:lnTo>
                  <a:lnTo>
                    <a:pt x="192544" y="0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29629"/>
                  </a:ln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36982" y="44437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51790" y="14808"/>
                  </a:lnTo>
                  <a:lnTo>
                    <a:pt x="251790" y="0"/>
                  </a:lnTo>
                  <a:close/>
                </a:path>
                <a:path w="992505" h="44450">
                  <a:moveTo>
                    <a:pt x="281419" y="14808"/>
                  </a:moveTo>
                  <a:lnTo>
                    <a:pt x="266611" y="14808"/>
                  </a:lnTo>
                  <a:lnTo>
                    <a:pt x="266611" y="29629"/>
                  </a:lnTo>
                  <a:lnTo>
                    <a:pt x="281419" y="29629"/>
                  </a:lnTo>
                  <a:lnTo>
                    <a:pt x="281419" y="14808"/>
                  </a:lnTo>
                  <a:close/>
                </a:path>
                <a:path w="992505" h="44450">
                  <a:moveTo>
                    <a:pt x="340664" y="0"/>
                  </a:moveTo>
                  <a:lnTo>
                    <a:pt x="325856" y="0"/>
                  </a:lnTo>
                  <a:lnTo>
                    <a:pt x="325856" y="14808"/>
                  </a:lnTo>
                  <a:lnTo>
                    <a:pt x="340664" y="14808"/>
                  </a:lnTo>
                  <a:lnTo>
                    <a:pt x="340664" y="0"/>
                  </a:lnTo>
                  <a:close/>
                </a:path>
                <a:path w="992505" h="44450">
                  <a:moveTo>
                    <a:pt x="385076" y="29629"/>
                  </a:moveTo>
                  <a:lnTo>
                    <a:pt x="370281" y="29629"/>
                  </a:lnTo>
                  <a:lnTo>
                    <a:pt x="370281" y="44437"/>
                  </a:lnTo>
                  <a:lnTo>
                    <a:pt x="385076" y="44437"/>
                  </a:lnTo>
                  <a:lnTo>
                    <a:pt x="385076" y="29629"/>
                  </a:lnTo>
                  <a:close/>
                </a:path>
                <a:path w="992505" h="44450">
                  <a:moveTo>
                    <a:pt x="385076" y="0"/>
                  </a:moveTo>
                  <a:lnTo>
                    <a:pt x="370281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40664" y="14808"/>
                  </a:lnTo>
                  <a:lnTo>
                    <a:pt x="340664" y="29629"/>
                  </a:lnTo>
                  <a:lnTo>
                    <a:pt x="325856" y="29629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56" y="44437"/>
                  </a:lnTo>
                  <a:lnTo>
                    <a:pt x="340664" y="44437"/>
                  </a:lnTo>
                  <a:lnTo>
                    <a:pt x="355485" y="44437"/>
                  </a:lnTo>
                  <a:lnTo>
                    <a:pt x="355485" y="29629"/>
                  </a:lnTo>
                  <a:lnTo>
                    <a:pt x="355485" y="14808"/>
                  </a:lnTo>
                  <a:lnTo>
                    <a:pt x="370281" y="14808"/>
                  </a:lnTo>
                  <a:lnTo>
                    <a:pt x="385076" y="14808"/>
                  </a:lnTo>
                  <a:lnTo>
                    <a:pt x="385076" y="0"/>
                  </a:lnTo>
                  <a:close/>
                </a:path>
                <a:path w="992505" h="44450">
                  <a:moveTo>
                    <a:pt x="444334" y="14808"/>
                  </a:moveTo>
                  <a:lnTo>
                    <a:pt x="429539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99910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99910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992505" h="44450">
                  <a:moveTo>
                    <a:pt x="518401" y="0"/>
                  </a:moveTo>
                  <a:lnTo>
                    <a:pt x="503580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0"/>
                  </a:lnTo>
                  <a:lnTo>
                    <a:pt x="459155" y="0"/>
                  </a:lnTo>
                  <a:lnTo>
                    <a:pt x="459155" y="14808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88784" y="29629"/>
                  </a:lnTo>
                  <a:lnTo>
                    <a:pt x="488784" y="14808"/>
                  </a:lnTo>
                  <a:lnTo>
                    <a:pt x="503580" y="14808"/>
                  </a:lnTo>
                  <a:lnTo>
                    <a:pt x="503580" y="29629"/>
                  </a:lnTo>
                  <a:lnTo>
                    <a:pt x="518401" y="29629"/>
                  </a:lnTo>
                  <a:lnTo>
                    <a:pt x="518401" y="14808"/>
                  </a:lnTo>
                  <a:lnTo>
                    <a:pt x="518401" y="0"/>
                  </a:lnTo>
                  <a:close/>
                </a:path>
                <a:path w="992505" h="44450">
                  <a:moveTo>
                    <a:pt x="592455" y="0"/>
                  </a:moveTo>
                  <a:lnTo>
                    <a:pt x="592455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08"/>
                  </a:lnTo>
                  <a:lnTo>
                    <a:pt x="577646" y="14808"/>
                  </a:lnTo>
                  <a:lnTo>
                    <a:pt x="592455" y="14808"/>
                  </a:lnTo>
                  <a:lnTo>
                    <a:pt x="592455" y="0"/>
                  </a:lnTo>
                  <a:close/>
                </a:path>
                <a:path w="992505" h="44450">
                  <a:moveTo>
                    <a:pt x="622071" y="14808"/>
                  </a:moveTo>
                  <a:lnTo>
                    <a:pt x="607275" y="14808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14808"/>
                  </a:lnTo>
                  <a:close/>
                </a:path>
                <a:path w="992505" h="44450">
                  <a:moveTo>
                    <a:pt x="651700" y="0"/>
                  </a:moveTo>
                  <a:lnTo>
                    <a:pt x="636892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92" y="14808"/>
                  </a:lnTo>
                  <a:lnTo>
                    <a:pt x="636892" y="29629"/>
                  </a:lnTo>
                  <a:lnTo>
                    <a:pt x="651700" y="29629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992505" h="44450">
                  <a:moveTo>
                    <a:pt x="681316" y="0"/>
                  </a:moveTo>
                  <a:lnTo>
                    <a:pt x="666508" y="0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81316" y="0"/>
                  </a:lnTo>
                  <a:close/>
                </a:path>
                <a:path w="992505" h="44450">
                  <a:moveTo>
                    <a:pt x="755370" y="14808"/>
                  </a:moveTo>
                  <a:lnTo>
                    <a:pt x="740575" y="14808"/>
                  </a:ln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70" y="29629"/>
                  </a:lnTo>
                  <a:lnTo>
                    <a:pt x="755370" y="14808"/>
                  </a:lnTo>
                  <a:close/>
                </a:path>
                <a:path w="992505" h="44450">
                  <a:moveTo>
                    <a:pt x="799820" y="14808"/>
                  </a:moveTo>
                  <a:lnTo>
                    <a:pt x="784999" y="14808"/>
                  </a:lnTo>
                  <a:lnTo>
                    <a:pt x="784999" y="0"/>
                  </a:lnTo>
                  <a:lnTo>
                    <a:pt x="770191" y="0"/>
                  </a:lnTo>
                  <a:lnTo>
                    <a:pt x="755370" y="0"/>
                  </a:lnTo>
                  <a:lnTo>
                    <a:pt x="755370" y="14808"/>
                  </a:lnTo>
                  <a:lnTo>
                    <a:pt x="770191" y="14808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99820" y="29629"/>
                  </a:lnTo>
                  <a:lnTo>
                    <a:pt x="799820" y="14808"/>
                  </a:lnTo>
                  <a:close/>
                </a:path>
                <a:path w="992505" h="44450">
                  <a:moveTo>
                    <a:pt x="873861" y="14808"/>
                  </a:moveTo>
                  <a:lnTo>
                    <a:pt x="859066" y="14808"/>
                  </a:lnTo>
                  <a:lnTo>
                    <a:pt x="844245" y="14808"/>
                  </a:lnTo>
                  <a:lnTo>
                    <a:pt x="829437" y="14808"/>
                  </a:lnTo>
                  <a:lnTo>
                    <a:pt x="829437" y="29629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61" y="29629"/>
                  </a:lnTo>
                  <a:lnTo>
                    <a:pt x="873861" y="14808"/>
                  </a:lnTo>
                  <a:close/>
                </a:path>
                <a:path w="992505" h="44450">
                  <a:moveTo>
                    <a:pt x="933107" y="0"/>
                  </a:moveTo>
                  <a:lnTo>
                    <a:pt x="918298" y="0"/>
                  </a:lnTo>
                  <a:lnTo>
                    <a:pt x="918298" y="14808"/>
                  </a:ln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73861" y="0"/>
                  </a:lnTo>
                  <a:lnTo>
                    <a:pt x="873861" y="14808"/>
                  </a:lnTo>
                  <a:lnTo>
                    <a:pt x="888682" y="14808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18311" y="29629"/>
                  </a:lnTo>
                  <a:lnTo>
                    <a:pt x="918311" y="14808"/>
                  </a:lnTo>
                  <a:lnTo>
                    <a:pt x="933107" y="14808"/>
                  </a:lnTo>
                  <a:lnTo>
                    <a:pt x="933107" y="0"/>
                  </a:lnTo>
                  <a:close/>
                </a:path>
                <a:path w="992505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0"/>
                  </a:lnTo>
                  <a:lnTo>
                    <a:pt x="962736" y="0"/>
                  </a:lnTo>
                  <a:lnTo>
                    <a:pt x="947928" y="0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29629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99236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99336" y="5118976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118478" y="29629"/>
                  </a:move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18478" y="29629"/>
                  </a:lnTo>
                  <a:close/>
                </a:path>
                <a:path w="1022350" h="44450">
                  <a:moveTo>
                    <a:pt x="148107" y="29629"/>
                  </a:move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36969" y="29629"/>
                  </a:moveTo>
                  <a:lnTo>
                    <a:pt x="236969" y="29629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236969" y="44437"/>
                  </a:lnTo>
                  <a:lnTo>
                    <a:pt x="236969" y="29629"/>
                  </a:lnTo>
                  <a:close/>
                </a:path>
                <a:path w="1022350" h="44450">
                  <a:moveTo>
                    <a:pt x="236969" y="14808"/>
                  </a:moveTo>
                  <a:lnTo>
                    <a:pt x="222161" y="14808"/>
                  </a:lnTo>
                  <a:lnTo>
                    <a:pt x="222161" y="29616"/>
                  </a:lnTo>
                  <a:lnTo>
                    <a:pt x="236969" y="29616"/>
                  </a:lnTo>
                  <a:lnTo>
                    <a:pt x="236969" y="14808"/>
                  </a:lnTo>
                  <a:close/>
                </a:path>
                <a:path w="1022350" h="44450">
                  <a:moveTo>
                    <a:pt x="266598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close/>
                </a:path>
                <a:path w="1022350" h="44450">
                  <a:moveTo>
                    <a:pt x="266598" y="14808"/>
                  </a:moveTo>
                  <a:lnTo>
                    <a:pt x="251790" y="14808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66598" y="14808"/>
                  </a:lnTo>
                  <a:close/>
                </a:path>
                <a:path w="1022350" h="44450">
                  <a:moveTo>
                    <a:pt x="296227" y="14808"/>
                  </a:moveTo>
                  <a:lnTo>
                    <a:pt x="281419" y="14808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1022350" h="44450">
                  <a:moveTo>
                    <a:pt x="325843" y="29629"/>
                  </a:moveTo>
                  <a:lnTo>
                    <a:pt x="311048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29"/>
                  </a:lnTo>
                  <a:close/>
                </a:path>
                <a:path w="102235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29526" y="0"/>
                  </a:moveTo>
                  <a:lnTo>
                    <a:pt x="414718" y="0"/>
                  </a:lnTo>
                  <a:lnTo>
                    <a:pt x="414718" y="14808"/>
                  </a:lnTo>
                  <a:lnTo>
                    <a:pt x="429526" y="14808"/>
                  </a:lnTo>
                  <a:lnTo>
                    <a:pt x="429526" y="0"/>
                  </a:lnTo>
                  <a:close/>
                </a:path>
                <a:path w="1022350" h="44450">
                  <a:moveTo>
                    <a:pt x="636879" y="0"/>
                  </a:moveTo>
                  <a:lnTo>
                    <a:pt x="622084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0"/>
                  </a:lnTo>
                  <a:lnTo>
                    <a:pt x="577634" y="0"/>
                  </a:lnTo>
                  <a:lnTo>
                    <a:pt x="577634" y="14808"/>
                  </a:lnTo>
                  <a:lnTo>
                    <a:pt x="562838" y="14808"/>
                  </a:lnTo>
                  <a:lnTo>
                    <a:pt x="562838" y="0"/>
                  </a:lnTo>
                  <a:lnTo>
                    <a:pt x="548017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0"/>
                  </a:ln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518388" y="29616"/>
                  </a:lnTo>
                  <a:lnTo>
                    <a:pt x="518388" y="14808"/>
                  </a:lnTo>
                  <a:lnTo>
                    <a:pt x="533209" y="14808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622084" y="29616"/>
                  </a:lnTo>
                  <a:lnTo>
                    <a:pt x="622084" y="14808"/>
                  </a:lnTo>
                  <a:lnTo>
                    <a:pt x="636879" y="14808"/>
                  </a:lnTo>
                  <a:lnTo>
                    <a:pt x="636879" y="0"/>
                  </a:lnTo>
                  <a:close/>
                </a:path>
                <a:path w="1022350" h="44450">
                  <a:moveTo>
                    <a:pt x="651700" y="14808"/>
                  </a:moveTo>
                  <a:lnTo>
                    <a:pt x="636879" y="14808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51700" y="14808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51700" y="0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84999" y="0"/>
                  </a:moveTo>
                  <a:lnTo>
                    <a:pt x="770178" y="0"/>
                  </a:lnTo>
                  <a:lnTo>
                    <a:pt x="755370" y="0"/>
                  </a:lnTo>
                  <a:lnTo>
                    <a:pt x="755370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70178" y="29616"/>
                  </a:lnTo>
                  <a:lnTo>
                    <a:pt x="770178" y="14808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24" y="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16" y="29616"/>
                  </a:lnTo>
                  <a:lnTo>
                    <a:pt x="829424" y="29616"/>
                  </a:lnTo>
                  <a:lnTo>
                    <a:pt x="829424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873874" y="14808"/>
                  </a:moveTo>
                  <a:lnTo>
                    <a:pt x="859053" y="14808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73874" y="14808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69" y="14808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18298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22350" h="44450">
                  <a:moveTo>
                    <a:pt x="947915" y="0"/>
                  </a:moveTo>
                  <a:lnTo>
                    <a:pt x="933107" y="0"/>
                  </a:lnTo>
                  <a:lnTo>
                    <a:pt x="933107" y="14808"/>
                  </a:lnTo>
                  <a:lnTo>
                    <a:pt x="918298" y="14808"/>
                  </a:lnTo>
                  <a:lnTo>
                    <a:pt x="918298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47915" y="14808"/>
                  </a:lnTo>
                  <a:lnTo>
                    <a:pt x="947915" y="0"/>
                  </a:lnTo>
                  <a:close/>
                </a:path>
                <a:path w="1022350" h="44450">
                  <a:moveTo>
                    <a:pt x="962736" y="14808"/>
                  </a:moveTo>
                  <a:lnTo>
                    <a:pt x="947915" y="14808"/>
                  </a:lnTo>
                  <a:lnTo>
                    <a:pt x="947915" y="29616"/>
                  </a:lnTo>
                  <a:lnTo>
                    <a:pt x="962736" y="29616"/>
                  </a:lnTo>
                  <a:lnTo>
                    <a:pt x="962736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92365" y="14808"/>
                  </a:lnTo>
                  <a:lnTo>
                    <a:pt x="1007173" y="14808"/>
                  </a:lnTo>
                  <a:lnTo>
                    <a:pt x="1007173" y="29616"/>
                  </a:lnTo>
                  <a:lnTo>
                    <a:pt x="1021994" y="29616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9336" y="5148605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29"/>
                  </a:move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close/>
                </a:path>
                <a:path w="1022350" h="44450">
                  <a:moveTo>
                    <a:pt x="59245" y="29629"/>
                  </a:moveTo>
                  <a:lnTo>
                    <a:pt x="44424" y="29629"/>
                  </a:lnTo>
                  <a:lnTo>
                    <a:pt x="44424" y="14808"/>
                  </a:lnTo>
                  <a:lnTo>
                    <a:pt x="29629" y="14808"/>
                  </a:lnTo>
                  <a:lnTo>
                    <a:pt x="14808" y="14808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close/>
                </a:path>
                <a:path w="1022350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18478" y="14808"/>
                  </a:lnTo>
                  <a:lnTo>
                    <a:pt x="118478" y="29629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15" y="14808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29"/>
                  </a:lnTo>
                  <a:lnTo>
                    <a:pt x="207352" y="29629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22161" y="14808"/>
                  </a:lnTo>
                  <a:lnTo>
                    <a:pt x="222161" y="29629"/>
                  </a:lnTo>
                  <a:lnTo>
                    <a:pt x="207352" y="29629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22173" y="29629"/>
                  </a:lnTo>
                  <a:lnTo>
                    <a:pt x="236969" y="29629"/>
                  </a:lnTo>
                  <a:lnTo>
                    <a:pt x="251790" y="29629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281419" y="29629"/>
                  </a:moveTo>
                  <a:lnTo>
                    <a:pt x="266598" y="29629"/>
                  </a:lnTo>
                  <a:lnTo>
                    <a:pt x="266598" y="44437"/>
                  </a:lnTo>
                  <a:lnTo>
                    <a:pt x="281419" y="44437"/>
                  </a:lnTo>
                  <a:lnTo>
                    <a:pt x="281419" y="29629"/>
                  </a:lnTo>
                  <a:close/>
                </a:path>
                <a:path w="1022350" h="44450">
                  <a:moveTo>
                    <a:pt x="340664" y="0"/>
                  </a:moveTo>
                  <a:lnTo>
                    <a:pt x="325843" y="0"/>
                  </a:lnTo>
                  <a:lnTo>
                    <a:pt x="311035" y="0"/>
                  </a:lnTo>
                  <a:lnTo>
                    <a:pt x="311035" y="14808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11048" y="44437"/>
                  </a:lnTo>
                  <a:lnTo>
                    <a:pt x="311048" y="29629"/>
                  </a:lnTo>
                  <a:lnTo>
                    <a:pt x="325843" y="29629"/>
                  </a:lnTo>
                  <a:lnTo>
                    <a:pt x="325843" y="14808"/>
                  </a:lnTo>
                  <a:lnTo>
                    <a:pt x="340664" y="14808"/>
                  </a:lnTo>
                  <a:lnTo>
                    <a:pt x="340664" y="0"/>
                  </a:lnTo>
                  <a:close/>
                </a:path>
                <a:path w="1022350" h="44450">
                  <a:moveTo>
                    <a:pt x="399884" y="0"/>
                  </a:moveTo>
                  <a:lnTo>
                    <a:pt x="385089" y="0"/>
                  </a:lnTo>
                  <a:lnTo>
                    <a:pt x="370293" y="0"/>
                  </a:lnTo>
                  <a:lnTo>
                    <a:pt x="355473" y="0"/>
                  </a:lnTo>
                  <a:lnTo>
                    <a:pt x="355473" y="14808"/>
                  </a:lnTo>
                  <a:lnTo>
                    <a:pt x="370281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59143" y="0"/>
                  </a:lnTo>
                  <a:lnTo>
                    <a:pt x="459143" y="14808"/>
                  </a:lnTo>
                  <a:lnTo>
                    <a:pt x="459143" y="29629"/>
                  </a:lnTo>
                  <a:lnTo>
                    <a:pt x="444347" y="29629"/>
                  </a:lnTo>
                  <a:lnTo>
                    <a:pt x="444347" y="14808"/>
                  </a:ln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473964" y="29629"/>
                  </a:lnTo>
                  <a:lnTo>
                    <a:pt x="473964" y="14808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93" y="0"/>
                  </a:lnTo>
                  <a:lnTo>
                    <a:pt x="488772" y="0"/>
                  </a:lnTo>
                  <a:lnTo>
                    <a:pt x="488772" y="14808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533209" y="29629"/>
                  </a:moveTo>
                  <a:lnTo>
                    <a:pt x="518388" y="29629"/>
                  </a:lnTo>
                  <a:lnTo>
                    <a:pt x="503593" y="29629"/>
                  </a:lnTo>
                  <a:lnTo>
                    <a:pt x="488772" y="29629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209" y="44437"/>
                  </a:lnTo>
                  <a:lnTo>
                    <a:pt x="533209" y="29629"/>
                  </a:lnTo>
                  <a:close/>
                </a:path>
                <a:path w="1022350" h="44450">
                  <a:moveTo>
                    <a:pt x="548017" y="0"/>
                  </a:move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0"/>
                  </a:lnTo>
                  <a:close/>
                </a:path>
                <a:path w="1022350" h="44450">
                  <a:moveTo>
                    <a:pt x="562838" y="14808"/>
                  </a:moveTo>
                  <a:lnTo>
                    <a:pt x="548017" y="14808"/>
                  </a:lnTo>
                  <a:lnTo>
                    <a:pt x="548017" y="29629"/>
                  </a:lnTo>
                  <a:lnTo>
                    <a:pt x="562838" y="29629"/>
                  </a:lnTo>
                  <a:lnTo>
                    <a:pt x="562838" y="14808"/>
                  </a:lnTo>
                  <a:close/>
                </a:path>
                <a:path w="1022350" h="44450">
                  <a:moveTo>
                    <a:pt x="607263" y="0"/>
                  </a:moveTo>
                  <a:lnTo>
                    <a:pt x="592455" y="0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577634" y="29629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607263" y="44437"/>
                  </a:lnTo>
                  <a:lnTo>
                    <a:pt x="607263" y="29629"/>
                  </a:lnTo>
                  <a:lnTo>
                    <a:pt x="607263" y="14808"/>
                  </a:lnTo>
                  <a:lnTo>
                    <a:pt x="607263" y="0"/>
                  </a:lnTo>
                  <a:close/>
                </a:path>
                <a:path w="1022350" h="44450">
                  <a:moveTo>
                    <a:pt x="636879" y="0"/>
                  </a:moveTo>
                  <a:lnTo>
                    <a:pt x="622071" y="0"/>
                  </a:lnTo>
                  <a:lnTo>
                    <a:pt x="622071" y="14808"/>
                  </a:lnTo>
                  <a:lnTo>
                    <a:pt x="622071" y="29629"/>
                  </a:lnTo>
                  <a:lnTo>
                    <a:pt x="636879" y="29629"/>
                  </a:lnTo>
                  <a:lnTo>
                    <a:pt x="636879" y="14808"/>
                  </a:lnTo>
                  <a:lnTo>
                    <a:pt x="636879" y="0"/>
                  </a:lnTo>
                  <a:close/>
                </a:path>
                <a:path w="1022350" h="44450">
                  <a:moveTo>
                    <a:pt x="666508" y="29629"/>
                  </a:moveTo>
                  <a:lnTo>
                    <a:pt x="651700" y="29629"/>
                  </a:lnTo>
                  <a:lnTo>
                    <a:pt x="636879" y="29629"/>
                  </a:lnTo>
                  <a:lnTo>
                    <a:pt x="636879" y="44437"/>
                  </a:lnTo>
                  <a:lnTo>
                    <a:pt x="651700" y="44437"/>
                  </a:lnTo>
                  <a:lnTo>
                    <a:pt x="666508" y="44437"/>
                  </a:lnTo>
                  <a:lnTo>
                    <a:pt x="666508" y="29629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51700" y="0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25754" y="0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40562" y="29629"/>
                  </a:lnTo>
                  <a:lnTo>
                    <a:pt x="725754" y="29629"/>
                  </a:lnTo>
                  <a:lnTo>
                    <a:pt x="710946" y="29629"/>
                  </a:lnTo>
                  <a:lnTo>
                    <a:pt x="696125" y="29629"/>
                  </a:lnTo>
                  <a:lnTo>
                    <a:pt x="696125" y="14808"/>
                  </a:lnTo>
                  <a:lnTo>
                    <a:pt x="710946" y="14808"/>
                  </a:lnTo>
                  <a:lnTo>
                    <a:pt x="710946" y="0"/>
                  </a:ln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66508" y="14808"/>
                  </a:lnTo>
                  <a:lnTo>
                    <a:pt x="666508" y="29629"/>
                  </a:lnTo>
                  <a:lnTo>
                    <a:pt x="681316" y="29629"/>
                  </a:lnTo>
                  <a:lnTo>
                    <a:pt x="681316" y="44437"/>
                  </a:lnTo>
                  <a:lnTo>
                    <a:pt x="696125" y="44437"/>
                  </a:lnTo>
                  <a:lnTo>
                    <a:pt x="710946" y="44437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83" y="44437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1022350" h="44450">
                  <a:moveTo>
                    <a:pt x="784999" y="14808"/>
                  </a:moveTo>
                  <a:lnTo>
                    <a:pt x="770178" y="14808"/>
                  </a:lnTo>
                  <a:lnTo>
                    <a:pt x="770178" y="29629"/>
                  </a:lnTo>
                  <a:lnTo>
                    <a:pt x="784999" y="29629"/>
                  </a:lnTo>
                  <a:lnTo>
                    <a:pt x="784999" y="14808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59053" y="0"/>
                  </a:moveTo>
                  <a:lnTo>
                    <a:pt x="844245" y="0"/>
                  </a:lnTo>
                  <a:lnTo>
                    <a:pt x="844245" y="14808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1022350" h="44450">
                  <a:moveTo>
                    <a:pt x="888669" y="0"/>
                  </a:moveTo>
                  <a:lnTo>
                    <a:pt x="873861" y="0"/>
                  </a:lnTo>
                  <a:lnTo>
                    <a:pt x="873861" y="14808"/>
                  </a:lnTo>
                  <a:lnTo>
                    <a:pt x="888669" y="14808"/>
                  </a:lnTo>
                  <a:lnTo>
                    <a:pt x="888669" y="0"/>
                  </a:lnTo>
                  <a:close/>
                </a:path>
                <a:path w="1022350" h="44450">
                  <a:moveTo>
                    <a:pt x="903490" y="14808"/>
                  </a:moveTo>
                  <a:lnTo>
                    <a:pt x="888669" y="14808"/>
                  </a:lnTo>
                  <a:lnTo>
                    <a:pt x="888669" y="29629"/>
                  </a:lnTo>
                  <a:lnTo>
                    <a:pt x="903490" y="29629"/>
                  </a:lnTo>
                  <a:lnTo>
                    <a:pt x="903490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33107" y="0"/>
                  </a:lnTo>
                  <a:lnTo>
                    <a:pt x="933107" y="14808"/>
                  </a:lnTo>
                  <a:lnTo>
                    <a:pt x="947915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29629"/>
                  </a:lnTo>
                  <a:lnTo>
                    <a:pt x="992365" y="29629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14144" y="5178234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33299" y="29616"/>
                  </a:moveTo>
                  <a:lnTo>
                    <a:pt x="118491" y="29616"/>
                  </a:lnTo>
                  <a:lnTo>
                    <a:pt x="103670" y="29616"/>
                  </a:lnTo>
                  <a:lnTo>
                    <a:pt x="103670" y="14808"/>
                  </a:lnTo>
                  <a:lnTo>
                    <a:pt x="88861" y="14808"/>
                  </a:ln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29616"/>
                  </a:lnTo>
                  <a:lnTo>
                    <a:pt x="29616" y="29616"/>
                  </a:lnTo>
                  <a:lnTo>
                    <a:pt x="14820" y="29616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133299" y="44424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20" y="29616"/>
                  </a:lnTo>
                  <a:lnTo>
                    <a:pt x="148120" y="14808"/>
                  </a:lnTo>
                  <a:close/>
                </a:path>
                <a:path w="1007744" h="44450">
                  <a:moveTo>
                    <a:pt x="222161" y="14808"/>
                  </a:moveTo>
                  <a:lnTo>
                    <a:pt x="222161" y="14808"/>
                  </a:lnTo>
                  <a:lnTo>
                    <a:pt x="162915" y="14808"/>
                  </a:lnTo>
                  <a:lnTo>
                    <a:pt x="162915" y="29616"/>
                  </a:lnTo>
                  <a:lnTo>
                    <a:pt x="177736" y="29616"/>
                  </a:lnTo>
                  <a:lnTo>
                    <a:pt x="177736" y="44424"/>
                  </a:lnTo>
                  <a:lnTo>
                    <a:pt x="192544" y="44424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22161" y="29616"/>
                  </a:lnTo>
                  <a:lnTo>
                    <a:pt x="222161" y="14808"/>
                  </a:lnTo>
                  <a:close/>
                </a:path>
                <a:path w="1007744" h="44450">
                  <a:moveTo>
                    <a:pt x="325856" y="29616"/>
                  </a:moveTo>
                  <a:lnTo>
                    <a:pt x="311035" y="29616"/>
                  </a:lnTo>
                  <a:lnTo>
                    <a:pt x="311035" y="14808"/>
                  </a:lnTo>
                  <a:lnTo>
                    <a:pt x="296240" y="14808"/>
                  </a:lnTo>
                  <a:lnTo>
                    <a:pt x="281419" y="14808"/>
                  </a:lnTo>
                  <a:lnTo>
                    <a:pt x="266611" y="14808"/>
                  </a:lnTo>
                  <a:lnTo>
                    <a:pt x="251790" y="14808"/>
                  </a:lnTo>
                  <a:lnTo>
                    <a:pt x="251790" y="29616"/>
                  </a:lnTo>
                  <a:lnTo>
                    <a:pt x="236982" y="29616"/>
                  </a:lnTo>
                  <a:lnTo>
                    <a:pt x="222161" y="29616"/>
                  </a:lnTo>
                  <a:lnTo>
                    <a:pt x="222161" y="44424"/>
                  </a:lnTo>
                  <a:lnTo>
                    <a:pt x="236982" y="44424"/>
                  </a:lnTo>
                  <a:lnTo>
                    <a:pt x="251790" y="44424"/>
                  </a:lnTo>
                  <a:lnTo>
                    <a:pt x="266611" y="44424"/>
                  </a:lnTo>
                  <a:lnTo>
                    <a:pt x="266611" y="29616"/>
                  </a:lnTo>
                  <a:lnTo>
                    <a:pt x="281419" y="29616"/>
                  </a:lnTo>
                  <a:lnTo>
                    <a:pt x="281419" y="44424"/>
                  </a:lnTo>
                  <a:lnTo>
                    <a:pt x="296227" y="44424"/>
                  </a:lnTo>
                  <a:lnTo>
                    <a:pt x="311035" y="44424"/>
                  </a:lnTo>
                  <a:lnTo>
                    <a:pt x="325856" y="44424"/>
                  </a:lnTo>
                  <a:lnTo>
                    <a:pt x="325856" y="29616"/>
                  </a:lnTo>
                  <a:close/>
                </a:path>
                <a:path w="1007744" h="44450">
                  <a:moveTo>
                    <a:pt x="355485" y="14808"/>
                  </a:moveTo>
                  <a:lnTo>
                    <a:pt x="340664" y="14808"/>
                  </a:lnTo>
                  <a:lnTo>
                    <a:pt x="340664" y="29616"/>
                  </a:lnTo>
                  <a:lnTo>
                    <a:pt x="340664" y="44424"/>
                  </a:lnTo>
                  <a:lnTo>
                    <a:pt x="355485" y="44424"/>
                  </a:lnTo>
                  <a:lnTo>
                    <a:pt x="355485" y="29616"/>
                  </a:lnTo>
                  <a:lnTo>
                    <a:pt x="355485" y="14808"/>
                  </a:lnTo>
                  <a:close/>
                </a:path>
                <a:path w="1007744" h="44450">
                  <a:moveTo>
                    <a:pt x="385076" y="14808"/>
                  </a:moveTo>
                  <a:lnTo>
                    <a:pt x="370281" y="14808"/>
                  </a:lnTo>
                  <a:lnTo>
                    <a:pt x="370281" y="29616"/>
                  </a:lnTo>
                  <a:lnTo>
                    <a:pt x="385076" y="29616"/>
                  </a:lnTo>
                  <a:lnTo>
                    <a:pt x="385076" y="14808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910" y="14808"/>
                  </a:lnTo>
                  <a:lnTo>
                    <a:pt x="385089" y="14808"/>
                  </a:lnTo>
                  <a:lnTo>
                    <a:pt x="385089" y="29616"/>
                  </a:lnTo>
                  <a:lnTo>
                    <a:pt x="385089" y="44424"/>
                  </a:lnTo>
                  <a:lnTo>
                    <a:pt x="399910" y="44424"/>
                  </a:lnTo>
                  <a:lnTo>
                    <a:pt x="399910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548030" y="14808"/>
                  </a:moveTo>
                  <a:lnTo>
                    <a:pt x="533209" y="14808"/>
                  </a:lnTo>
                  <a:lnTo>
                    <a:pt x="518401" y="14808"/>
                  </a:lnTo>
                  <a:lnTo>
                    <a:pt x="518401" y="29616"/>
                  </a:lnTo>
                  <a:lnTo>
                    <a:pt x="503580" y="29616"/>
                  </a:lnTo>
                  <a:lnTo>
                    <a:pt x="503580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473964" y="29616"/>
                  </a:lnTo>
                  <a:lnTo>
                    <a:pt x="459155" y="29616"/>
                  </a:lnTo>
                  <a:lnTo>
                    <a:pt x="444334" y="29616"/>
                  </a:lnTo>
                  <a:lnTo>
                    <a:pt x="429539" y="29616"/>
                  </a:lnTo>
                  <a:lnTo>
                    <a:pt x="414718" y="29616"/>
                  </a:lnTo>
                  <a:lnTo>
                    <a:pt x="414718" y="44424"/>
                  </a:lnTo>
                  <a:lnTo>
                    <a:pt x="533209" y="44424"/>
                  </a:lnTo>
                  <a:lnTo>
                    <a:pt x="533209" y="29616"/>
                  </a:lnTo>
                  <a:lnTo>
                    <a:pt x="548030" y="29616"/>
                  </a:lnTo>
                  <a:lnTo>
                    <a:pt x="548030" y="14808"/>
                  </a:lnTo>
                  <a:close/>
                </a:path>
                <a:path w="1007744" h="44450">
                  <a:moveTo>
                    <a:pt x="636892" y="14808"/>
                  </a:moveTo>
                  <a:lnTo>
                    <a:pt x="636892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636892" y="29616"/>
                  </a:lnTo>
                  <a:lnTo>
                    <a:pt x="636892" y="14808"/>
                  </a:lnTo>
                  <a:close/>
                </a:path>
                <a:path w="1007744" h="44450">
                  <a:moveTo>
                    <a:pt x="725754" y="14808"/>
                  </a:move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close/>
                </a:path>
                <a:path w="1007744" h="44450">
                  <a:moveTo>
                    <a:pt x="755370" y="14808"/>
                  </a:moveTo>
                  <a:lnTo>
                    <a:pt x="740575" y="14808"/>
                  </a:lnTo>
                  <a:lnTo>
                    <a:pt x="740575" y="0"/>
                  </a:lnTo>
                  <a:lnTo>
                    <a:pt x="725754" y="0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55370" y="14808"/>
                  </a:lnTo>
                  <a:close/>
                </a:path>
                <a:path w="1007744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close/>
                </a:path>
                <a:path w="1007744" h="44450">
                  <a:moveTo>
                    <a:pt x="814616" y="0"/>
                  </a:moveTo>
                  <a:lnTo>
                    <a:pt x="799820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29437" y="14808"/>
                  </a:lnTo>
                  <a:lnTo>
                    <a:pt x="814616" y="14808"/>
                  </a:lnTo>
                  <a:lnTo>
                    <a:pt x="814616" y="29616"/>
                  </a:lnTo>
                  <a:lnTo>
                    <a:pt x="829437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873861" y="0"/>
                  </a:moveTo>
                  <a:lnTo>
                    <a:pt x="859053" y="0"/>
                  </a:lnTo>
                  <a:lnTo>
                    <a:pt x="859053" y="14808"/>
                  </a:lnTo>
                  <a:lnTo>
                    <a:pt x="859053" y="29616"/>
                  </a:lnTo>
                  <a:lnTo>
                    <a:pt x="873861" y="29616"/>
                  </a:lnTo>
                  <a:lnTo>
                    <a:pt x="873861" y="14808"/>
                  </a:lnTo>
                  <a:lnTo>
                    <a:pt x="873861" y="0"/>
                  </a:lnTo>
                  <a:close/>
                </a:path>
                <a:path w="1007744" h="44450">
                  <a:moveTo>
                    <a:pt x="977557" y="0"/>
                  </a:moveTo>
                  <a:lnTo>
                    <a:pt x="962736" y="0"/>
                  </a:lnTo>
                  <a:lnTo>
                    <a:pt x="947928" y="0"/>
                  </a:lnTo>
                  <a:lnTo>
                    <a:pt x="933107" y="0"/>
                  </a:lnTo>
                  <a:lnTo>
                    <a:pt x="918298" y="0"/>
                  </a:lnTo>
                  <a:lnTo>
                    <a:pt x="918298" y="14808"/>
                  </a:lnTo>
                  <a:lnTo>
                    <a:pt x="903490" y="14808"/>
                  </a:lnTo>
                  <a:lnTo>
                    <a:pt x="903490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311" y="29616"/>
                  </a:lnTo>
                  <a:lnTo>
                    <a:pt x="918311" y="14808"/>
                  </a:lnTo>
                  <a:lnTo>
                    <a:pt x="933107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07744" h="44450">
                  <a:moveTo>
                    <a:pt x="992365" y="14808"/>
                  </a:moveTo>
                  <a:lnTo>
                    <a:pt x="977557" y="14808"/>
                  </a:lnTo>
                  <a:lnTo>
                    <a:pt x="977557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07744" h="44450">
                  <a:moveTo>
                    <a:pt x="1007186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14144" y="5207850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59245" y="14808"/>
                  </a:moveTo>
                  <a:lnTo>
                    <a:pt x="59245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20" y="44437"/>
                  </a:lnTo>
                  <a:lnTo>
                    <a:pt x="14820" y="29629"/>
                  </a:lnTo>
                  <a:lnTo>
                    <a:pt x="29616" y="29629"/>
                  </a:lnTo>
                  <a:lnTo>
                    <a:pt x="44437" y="29629"/>
                  </a:lnTo>
                  <a:lnTo>
                    <a:pt x="44437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59245" y="14808"/>
                  </a:lnTo>
                  <a:close/>
                </a:path>
                <a:path w="1007744" h="44450">
                  <a:moveTo>
                    <a:pt x="88874" y="29629"/>
                  </a:moveTo>
                  <a:lnTo>
                    <a:pt x="74053" y="29629"/>
                  </a:lnTo>
                  <a:lnTo>
                    <a:pt x="74053" y="44437"/>
                  </a:lnTo>
                  <a:lnTo>
                    <a:pt x="88874" y="44437"/>
                  </a:lnTo>
                  <a:lnTo>
                    <a:pt x="88874" y="29629"/>
                  </a:lnTo>
                  <a:close/>
                </a:path>
                <a:path w="1007744" h="44450">
                  <a:moveTo>
                    <a:pt x="133299" y="29629"/>
                  </a:moveTo>
                  <a:lnTo>
                    <a:pt x="118491" y="29629"/>
                  </a:lnTo>
                  <a:lnTo>
                    <a:pt x="118491" y="14808"/>
                  </a:lnTo>
                  <a:lnTo>
                    <a:pt x="103670" y="14808"/>
                  </a:lnTo>
                  <a:lnTo>
                    <a:pt x="103670" y="29629"/>
                  </a:lnTo>
                  <a:lnTo>
                    <a:pt x="103670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29629"/>
                  </a:lnTo>
                  <a:close/>
                </a:path>
                <a:path w="1007744" h="44450">
                  <a:moveTo>
                    <a:pt x="148120" y="14808"/>
                  </a:moveTo>
                  <a:lnTo>
                    <a:pt x="133299" y="14808"/>
                  </a:lnTo>
                  <a:lnTo>
                    <a:pt x="133299" y="29629"/>
                  </a:lnTo>
                  <a:lnTo>
                    <a:pt x="148120" y="29629"/>
                  </a:lnTo>
                  <a:lnTo>
                    <a:pt x="148120" y="14808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29629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192544" y="29629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22161" y="29629"/>
                  </a:moveTo>
                  <a:lnTo>
                    <a:pt x="207352" y="29629"/>
                  </a:lnTo>
                  <a:lnTo>
                    <a:pt x="207352" y="44437"/>
                  </a:lnTo>
                  <a:lnTo>
                    <a:pt x="222161" y="44437"/>
                  </a:lnTo>
                  <a:lnTo>
                    <a:pt x="222161" y="29629"/>
                  </a:lnTo>
                  <a:close/>
                </a:path>
                <a:path w="1007744" h="44450">
                  <a:moveTo>
                    <a:pt x="266611" y="14808"/>
                  </a:moveTo>
                  <a:lnTo>
                    <a:pt x="251790" y="14808"/>
                  </a:lnTo>
                  <a:lnTo>
                    <a:pt x="236982" y="14808"/>
                  </a:lnTo>
                  <a:lnTo>
                    <a:pt x="236982" y="29629"/>
                  </a:lnTo>
                  <a:lnTo>
                    <a:pt x="251790" y="29629"/>
                  </a:lnTo>
                  <a:lnTo>
                    <a:pt x="266611" y="29629"/>
                  </a:lnTo>
                  <a:lnTo>
                    <a:pt x="266611" y="14808"/>
                  </a:lnTo>
                  <a:close/>
                </a:path>
                <a:path w="1007744" h="44450">
                  <a:moveTo>
                    <a:pt x="370281" y="14808"/>
                  </a:moveTo>
                  <a:lnTo>
                    <a:pt x="355485" y="14808"/>
                  </a:lnTo>
                  <a:lnTo>
                    <a:pt x="340664" y="14808"/>
                  </a:lnTo>
                  <a:lnTo>
                    <a:pt x="340664" y="29629"/>
                  </a:lnTo>
                  <a:lnTo>
                    <a:pt x="325856" y="29629"/>
                  </a:lnTo>
                  <a:lnTo>
                    <a:pt x="311035" y="29629"/>
                  </a:lnTo>
                  <a:lnTo>
                    <a:pt x="311035" y="14808"/>
                  </a:lnTo>
                  <a:lnTo>
                    <a:pt x="296240" y="14808"/>
                  </a:lnTo>
                  <a:lnTo>
                    <a:pt x="281419" y="14808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56" y="44437"/>
                  </a:lnTo>
                  <a:lnTo>
                    <a:pt x="340664" y="44437"/>
                  </a:lnTo>
                  <a:lnTo>
                    <a:pt x="355485" y="44437"/>
                  </a:lnTo>
                  <a:lnTo>
                    <a:pt x="355485" y="29629"/>
                  </a:lnTo>
                  <a:lnTo>
                    <a:pt x="370281" y="29629"/>
                  </a:lnTo>
                  <a:lnTo>
                    <a:pt x="370281" y="14808"/>
                  </a:lnTo>
                  <a:close/>
                </a:path>
                <a:path w="1007744" h="44450">
                  <a:moveTo>
                    <a:pt x="385076" y="29629"/>
                  </a:moveTo>
                  <a:lnTo>
                    <a:pt x="370281" y="29629"/>
                  </a:lnTo>
                  <a:lnTo>
                    <a:pt x="370281" y="44437"/>
                  </a:lnTo>
                  <a:lnTo>
                    <a:pt x="385076" y="44437"/>
                  </a:lnTo>
                  <a:lnTo>
                    <a:pt x="385076" y="29629"/>
                  </a:lnTo>
                  <a:close/>
                </a:path>
                <a:path w="1007744" h="44450">
                  <a:moveTo>
                    <a:pt x="414718" y="29629"/>
                  </a:moveTo>
                  <a:lnTo>
                    <a:pt x="399910" y="29629"/>
                  </a:lnTo>
                  <a:lnTo>
                    <a:pt x="399910" y="14808"/>
                  </a:lnTo>
                  <a:lnTo>
                    <a:pt x="385089" y="14808"/>
                  </a:lnTo>
                  <a:lnTo>
                    <a:pt x="385089" y="29629"/>
                  </a:lnTo>
                  <a:lnTo>
                    <a:pt x="385089" y="44437"/>
                  </a:lnTo>
                  <a:lnTo>
                    <a:pt x="399910" y="44437"/>
                  </a:lnTo>
                  <a:lnTo>
                    <a:pt x="414718" y="44437"/>
                  </a:lnTo>
                  <a:lnTo>
                    <a:pt x="414718" y="29629"/>
                  </a:lnTo>
                  <a:close/>
                </a:path>
                <a:path w="1007744" h="44450">
                  <a:moveTo>
                    <a:pt x="473964" y="14808"/>
                  </a:moveTo>
                  <a:lnTo>
                    <a:pt x="459155" y="14808"/>
                  </a:lnTo>
                  <a:lnTo>
                    <a:pt x="444334" y="14808"/>
                  </a:lnTo>
                  <a:lnTo>
                    <a:pt x="429526" y="14808"/>
                  </a:lnTo>
                  <a:lnTo>
                    <a:pt x="429526" y="29629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55" y="44437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73964" y="14808"/>
                  </a:lnTo>
                  <a:close/>
                </a:path>
                <a:path w="1007744" h="44450">
                  <a:moveTo>
                    <a:pt x="562825" y="14808"/>
                  </a:moveTo>
                  <a:lnTo>
                    <a:pt x="548030" y="14808"/>
                  </a:lnTo>
                  <a:lnTo>
                    <a:pt x="548030" y="0"/>
                  </a:lnTo>
                  <a:lnTo>
                    <a:pt x="533209" y="0"/>
                  </a:lnTo>
                  <a:lnTo>
                    <a:pt x="518401" y="0"/>
                  </a:lnTo>
                  <a:lnTo>
                    <a:pt x="518401" y="14808"/>
                  </a:lnTo>
                  <a:lnTo>
                    <a:pt x="518401" y="29629"/>
                  </a:lnTo>
                  <a:lnTo>
                    <a:pt x="533209" y="29629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08"/>
                  </a:lnTo>
                  <a:close/>
                </a:path>
                <a:path w="1007744" h="44450">
                  <a:moveTo>
                    <a:pt x="577646" y="0"/>
                  </a:moveTo>
                  <a:lnTo>
                    <a:pt x="562825" y="0"/>
                  </a:lnTo>
                  <a:lnTo>
                    <a:pt x="562825" y="14808"/>
                  </a:lnTo>
                  <a:lnTo>
                    <a:pt x="577646" y="14808"/>
                  </a:lnTo>
                  <a:lnTo>
                    <a:pt x="577646" y="0"/>
                  </a:lnTo>
                  <a:close/>
                </a:path>
                <a:path w="1007744" h="44450">
                  <a:moveTo>
                    <a:pt x="666521" y="14808"/>
                  </a:moveTo>
                  <a:lnTo>
                    <a:pt x="651700" y="14808"/>
                  </a:lnTo>
                  <a:lnTo>
                    <a:pt x="651700" y="0"/>
                  </a:lnTo>
                  <a:lnTo>
                    <a:pt x="636892" y="0"/>
                  </a:lnTo>
                  <a:lnTo>
                    <a:pt x="622071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14808"/>
                  </a:lnTo>
                  <a:lnTo>
                    <a:pt x="636892" y="14808"/>
                  </a:lnTo>
                  <a:lnTo>
                    <a:pt x="636892" y="29629"/>
                  </a:lnTo>
                  <a:lnTo>
                    <a:pt x="651700" y="29629"/>
                  </a:lnTo>
                  <a:lnTo>
                    <a:pt x="666521" y="29629"/>
                  </a:lnTo>
                  <a:lnTo>
                    <a:pt x="666521" y="14808"/>
                  </a:lnTo>
                  <a:close/>
                </a:path>
                <a:path w="1007744" h="44450">
                  <a:moveTo>
                    <a:pt x="740575" y="14808"/>
                  </a:moveTo>
                  <a:lnTo>
                    <a:pt x="725754" y="14808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696137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81316" y="29629"/>
                  </a:lnTo>
                  <a:lnTo>
                    <a:pt x="696137" y="29629"/>
                  </a:lnTo>
                  <a:lnTo>
                    <a:pt x="696137" y="14808"/>
                  </a:lnTo>
                  <a:lnTo>
                    <a:pt x="710946" y="14808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08"/>
                  </a:lnTo>
                  <a:close/>
                </a:path>
                <a:path w="1007744" h="44450">
                  <a:moveTo>
                    <a:pt x="784999" y="14808"/>
                  </a:moveTo>
                  <a:lnTo>
                    <a:pt x="770191" y="14808"/>
                  </a:lnTo>
                  <a:lnTo>
                    <a:pt x="770191" y="0"/>
                  </a:lnTo>
                  <a:lnTo>
                    <a:pt x="755370" y="0"/>
                  </a:lnTo>
                  <a:lnTo>
                    <a:pt x="755370" y="14808"/>
                  </a:lnTo>
                  <a:lnTo>
                    <a:pt x="755370" y="29629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84999" y="14808"/>
                  </a:lnTo>
                  <a:close/>
                </a:path>
                <a:path w="1007744" h="44450">
                  <a:moveTo>
                    <a:pt x="814616" y="0"/>
                  </a:moveTo>
                  <a:lnTo>
                    <a:pt x="799807" y="0"/>
                  </a:lnTo>
                  <a:lnTo>
                    <a:pt x="799807" y="14808"/>
                  </a:lnTo>
                  <a:lnTo>
                    <a:pt x="814616" y="14808"/>
                  </a:lnTo>
                  <a:lnTo>
                    <a:pt x="814616" y="0"/>
                  </a:lnTo>
                  <a:close/>
                </a:path>
                <a:path w="1007744" h="44450">
                  <a:moveTo>
                    <a:pt x="977557" y="0"/>
                  </a:moveTo>
                  <a:lnTo>
                    <a:pt x="977557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44245" y="14808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14616" y="14808"/>
                  </a:lnTo>
                  <a:lnTo>
                    <a:pt x="814616" y="29629"/>
                  </a:lnTo>
                  <a:lnTo>
                    <a:pt x="888682" y="29629"/>
                  </a:lnTo>
                  <a:lnTo>
                    <a:pt x="888682" y="14808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07" y="14808"/>
                  </a:lnTo>
                  <a:lnTo>
                    <a:pt x="933107" y="29629"/>
                  </a:lnTo>
                  <a:lnTo>
                    <a:pt x="947928" y="29629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77557" y="14808"/>
                  </a:lnTo>
                  <a:lnTo>
                    <a:pt x="977557" y="0"/>
                  </a:lnTo>
                  <a:close/>
                </a:path>
                <a:path w="1007744" h="44450">
                  <a:moveTo>
                    <a:pt x="1007186" y="14808"/>
                  </a:moveTo>
                  <a:lnTo>
                    <a:pt x="992365" y="14808"/>
                  </a:lnTo>
                  <a:lnTo>
                    <a:pt x="992365" y="29629"/>
                  </a:lnTo>
                  <a:lnTo>
                    <a:pt x="1007186" y="29629"/>
                  </a:lnTo>
                  <a:lnTo>
                    <a:pt x="1007186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99336" y="5237479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24"/>
                  </a:lnTo>
                  <a:lnTo>
                    <a:pt x="14808" y="44424"/>
                  </a:lnTo>
                  <a:lnTo>
                    <a:pt x="14808" y="29616"/>
                  </a:lnTo>
                  <a:close/>
                </a:path>
                <a:path w="1022350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18478" y="14808"/>
                  </a:lnTo>
                  <a:lnTo>
                    <a:pt x="118478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44424" y="29616"/>
                  </a:lnTo>
                  <a:lnTo>
                    <a:pt x="29616" y="29616"/>
                  </a:lnTo>
                  <a:lnTo>
                    <a:pt x="29616" y="44424"/>
                  </a:lnTo>
                  <a:lnTo>
                    <a:pt x="44424" y="44424"/>
                  </a:lnTo>
                  <a:lnTo>
                    <a:pt x="59245" y="44424"/>
                  </a:lnTo>
                  <a:lnTo>
                    <a:pt x="133299" y="44424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22350" h="44450">
                  <a:moveTo>
                    <a:pt x="177711" y="29616"/>
                  </a:moveTo>
                  <a:lnTo>
                    <a:pt x="162928" y="29616"/>
                  </a:lnTo>
                  <a:lnTo>
                    <a:pt x="148107" y="29616"/>
                  </a:lnTo>
                  <a:lnTo>
                    <a:pt x="148107" y="44424"/>
                  </a:lnTo>
                  <a:lnTo>
                    <a:pt x="162915" y="44424"/>
                  </a:lnTo>
                  <a:lnTo>
                    <a:pt x="177711" y="44424"/>
                  </a:lnTo>
                  <a:lnTo>
                    <a:pt x="177711" y="29616"/>
                  </a:lnTo>
                  <a:close/>
                </a:path>
                <a:path w="1022350" h="44450">
                  <a:moveTo>
                    <a:pt x="192544" y="29616"/>
                  </a:moveTo>
                  <a:lnTo>
                    <a:pt x="177723" y="29616"/>
                  </a:lnTo>
                  <a:lnTo>
                    <a:pt x="177723" y="44424"/>
                  </a:lnTo>
                  <a:lnTo>
                    <a:pt x="192544" y="44424"/>
                  </a:lnTo>
                  <a:lnTo>
                    <a:pt x="192544" y="29616"/>
                  </a:lnTo>
                  <a:close/>
                </a:path>
                <a:path w="1022350" h="44450">
                  <a:moveTo>
                    <a:pt x="222173" y="29616"/>
                  </a:moveTo>
                  <a:lnTo>
                    <a:pt x="207352" y="29616"/>
                  </a:lnTo>
                  <a:lnTo>
                    <a:pt x="207352" y="44424"/>
                  </a:lnTo>
                  <a:lnTo>
                    <a:pt x="222173" y="44424"/>
                  </a:lnTo>
                  <a:lnTo>
                    <a:pt x="222173" y="29616"/>
                  </a:lnTo>
                  <a:close/>
                </a:path>
                <a:path w="1022350" h="44450">
                  <a:moveTo>
                    <a:pt x="281419" y="14808"/>
                  </a:move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36969" y="29616"/>
                  </a:lnTo>
                  <a:lnTo>
                    <a:pt x="236969" y="44424"/>
                  </a:lnTo>
                  <a:lnTo>
                    <a:pt x="251790" y="44424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14808"/>
                  </a:lnTo>
                  <a:close/>
                </a:path>
                <a:path w="1022350" h="44450">
                  <a:moveTo>
                    <a:pt x="296227" y="29616"/>
                  </a:moveTo>
                  <a:lnTo>
                    <a:pt x="281419" y="29616"/>
                  </a:lnTo>
                  <a:lnTo>
                    <a:pt x="281419" y="44424"/>
                  </a:lnTo>
                  <a:lnTo>
                    <a:pt x="296227" y="44424"/>
                  </a:lnTo>
                  <a:lnTo>
                    <a:pt x="296227" y="29616"/>
                  </a:lnTo>
                  <a:close/>
                </a:path>
                <a:path w="102235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70293" y="29616"/>
                  </a:lnTo>
                  <a:lnTo>
                    <a:pt x="355473" y="29616"/>
                  </a:lnTo>
                  <a:lnTo>
                    <a:pt x="355473" y="14808"/>
                  </a:lnTo>
                  <a:lnTo>
                    <a:pt x="340664" y="14808"/>
                  </a:lnTo>
                  <a:lnTo>
                    <a:pt x="340664" y="29616"/>
                  </a:lnTo>
                  <a:lnTo>
                    <a:pt x="325843" y="29616"/>
                  </a:lnTo>
                  <a:lnTo>
                    <a:pt x="325843" y="44424"/>
                  </a:lnTo>
                  <a:lnTo>
                    <a:pt x="340664" y="44424"/>
                  </a:lnTo>
                  <a:lnTo>
                    <a:pt x="355473" y="44424"/>
                  </a:lnTo>
                  <a:lnTo>
                    <a:pt x="370281" y="44424"/>
                  </a:lnTo>
                  <a:lnTo>
                    <a:pt x="385089" y="44424"/>
                  </a:lnTo>
                  <a:lnTo>
                    <a:pt x="399884" y="44424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44347" y="14808"/>
                  </a:move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64" y="0"/>
                  </a:lnTo>
                  <a:lnTo>
                    <a:pt x="459143" y="0"/>
                  </a:lnTo>
                  <a:lnTo>
                    <a:pt x="459143" y="14808"/>
                  </a:lnTo>
                  <a:lnTo>
                    <a:pt x="459143" y="29616"/>
                  </a:lnTo>
                  <a:lnTo>
                    <a:pt x="473964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18388" y="0"/>
                  </a:move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0"/>
                  </a:lnTo>
                  <a:close/>
                </a:path>
                <a:path w="1022350" h="44450">
                  <a:moveTo>
                    <a:pt x="666508" y="0"/>
                  </a:moveTo>
                  <a:lnTo>
                    <a:pt x="666508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77634" y="14808"/>
                  </a:lnTo>
                  <a:lnTo>
                    <a:pt x="577634" y="29616"/>
                  </a:lnTo>
                  <a:lnTo>
                    <a:pt x="592455" y="29616"/>
                  </a:lnTo>
                  <a:lnTo>
                    <a:pt x="592455" y="14808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36879" y="29616"/>
                  </a:lnTo>
                  <a:lnTo>
                    <a:pt x="636879" y="14808"/>
                  </a:lnTo>
                  <a:lnTo>
                    <a:pt x="651700" y="14808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14808"/>
                  </a:lnTo>
                  <a:lnTo>
                    <a:pt x="666508" y="0"/>
                  </a:lnTo>
                  <a:close/>
                </a:path>
                <a:path w="1022350" h="44450">
                  <a:moveTo>
                    <a:pt x="710946" y="14808"/>
                  </a:move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10946" y="14808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70178" y="14808"/>
                  </a:moveTo>
                  <a:lnTo>
                    <a:pt x="755370" y="14808"/>
                  </a:lnTo>
                  <a:lnTo>
                    <a:pt x="755370" y="29616"/>
                  </a:lnTo>
                  <a:lnTo>
                    <a:pt x="770178" y="29616"/>
                  </a:lnTo>
                  <a:lnTo>
                    <a:pt x="770178" y="14808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84999" y="0"/>
                  </a:lnTo>
                  <a:lnTo>
                    <a:pt x="770178" y="0"/>
                  </a:lnTo>
                  <a:lnTo>
                    <a:pt x="770178" y="14808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07" y="29616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44245" y="14808"/>
                  </a:moveTo>
                  <a:lnTo>
                    <a:pt x="829424" y="14808"/>
                  </a:lnTo>
                  <a:lnTo>
                    <a:pt x="829424" y="29616"/>
                  </a:lnTo>
                  <a:lnTo>
                    <a:pt x="844245" y="29616"/>
                  </a:lnTo>
                  <a:lnTo>
                    <a:pt x="844245" y="14808"/>
                  </a:lnTo>
                  <a:close/>
                </a:path>
                <a:path w="1022350" h="44450">
                  <a:moveTo>
                    <a:pt x="873874" y="0"/>
                  </a:moveTo>
                  <a:lnTo>
                    <a:pt x="859053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59053" y="29616"/>
                  </a:lnTo>
                  <a:lnTo>
                    <a:pt x="873874" y="29616"/>
                  </a:lnTo>
                  <a:lnTo>
                    <a:pt x="873874" y="14808"/>
                  </a:lnTo>
                  <a:lnTo>
                    <a:pt x="873874" y="0"/>
                  </a:lnTo>
                  <a:close/>
                </a:path>
                <a:path w="1022350" h="44450">
                  <a:moveTo>
                    <a:pt x="903490" y="0"/>
                  </a:moveTo>
                  <a:lnTo>
                    <a:pt x="888669" y="0"/>
                  </a:lnTo>
                  <a:lnTo>
                    <a:pt x="888669" y="14808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0"/>
                  </a:lnTo>
                  <a:lnTo>
                    <a:pt x="977544" y="0"/>
                  </a:lnTo>
                  <a:lnTo>
                    <a:pt x="977544" y="14808"/>
                  </a:lnTo>
                  <a:lnTo>
                    <a:pt x="962736" y="14808"/>
                  </a:lnTo>
                  <a:lnTo>
                    <a:pt x="962736" y="0"/>
                  </a:lnTo>
                  <a:lnTo>
                    <a:pt x="947915" y="0"/>
                  </a:lnTo>
                  <a:lnTo>
                    <a:pt x="947915" y="14808"/>
                  </a:lnTo>
                  <a:lnTo>
                    <a:pt x="947915" y="29616"/>
                  </a:lnTo>
                  <a:lnTo>
                    <a:pt x="962736" y="29616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14144" y="5267096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37" y="29629"/>
                  </a:moveTo>
                  <a:lnTo>
                    <a:pt x="29616" y="29629"/>
                  </a:lnTo>
                  <a:lnTo>
                    <a:pt x="29616" y="14808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37" y="44437"/>
                  </a:lnTo>
                  <a:lnTo>
                    <a:pt x="44437" y="29629"/>
                  </a:lnTo>
                  <a:close/>
                </a:path>
                <a:path w="1007744" h="44450">
                  <a:moveTo>
                    <a:pt x="74053" y="14808"/>
                  </a:moveTo>
                  <a:lnTo>
                    <a:pt x="59245" y="14808"/>
                  </a:lnTo>
                  <a:lnTo>
                    <a:pt x="44437" y="14808"/>
                  </a:lnTo>
                  <a:lnTo>
                    <a:pt x="44437" y="29629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74053" y="14808"/>
                  </a:lnTo>
                  <a:close/>
                </a:path>
                <a:path w="1007744" h="44450">
                  <a:moveTo>
                    <a:pt x="162902" y="14808"/>
                  </a:moveTo>
                  <a:lnTo>
                    <a:pt x="162902" y="14808"/>
                  </a:lnTo>
                  <a:lnTo>
                    <a:pt x="103670" y="14808"/>
                  </a:lnTo>
                  <a:lnTo>
                    <a:pt x="103670" y="29629"/>
                  </a:lnTo>
                  <a:lnTo>
                    <a:pt x="162902" y="29629"/>
                  </a:lnTo>
                  <a:lnTo>
                    <a:pt x="162902" y="14808"/>
                  </a:lnTo>
                  <a:close/>
                </a:path>
                <a:path w="1007744" h="44450">
                  <a:moveTo>
                    <a:pt x="236982" y="14808"/>
                  </a:moveTo>
                  <a:lnTo>
                    <a:pt x="236982" y="14808"/>
                  </a:lnTo>
                  <a:lnTo>
                    <a:pt x="177736" y="14808"/>
                  </a:lnTo>
                  <a:lnTo>
                    <a:pt x="177736" y="29629"/>
                  </a:lnTo>
                  <a:lnTo>
                    <a:pt x="236982" y="29629"/>
                  </a:lnTo>
                  <a:lnTo>
                    <a:pt x="236982" y="14808"/>
                  </a:lnTo>
                  <a:close/>
                </a:path>
                <a:path w="1007744" h="44450">
                  <a:moveTo>
                    <a:pt x="325856" y="14808"/>
                  </a:moveTo>
                  <a:lnTo>
                    <a:pt x="311035" y="14808"/>
                  </a:lnTo>
                  <a:lnTo>
                    <a:pt x="296240" y="14808"/>
                  </a:lnTo>
                  <a:lnTo>
                    <a:pt x="281419" y="14808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25856" y="29629"/>
                  </a:lnTo>
                  <a:lnTo>
                    <a:pt x="325856" y="14808"/>
                  </a:lnTo>
                  <a:close/>
                </a:path>
                <a:path w="1007744" h="44450">
                  <a:moveTo>
                    <a:pt x="355485" y="14808"/>
                  </a:moveTo>
                  <a:lnTo>
                    <a:pt x="340664" y="14808"/>
                  </a:lnTo>
                  <a:lnTo>
                    <a:pt x="340664" y="29629"/>
                  </a:lnTo>
                  <a:lnTo>
                    <a:pt x="355485" y="29629"/>
                  </a:lnTo>
                  <a:lnTo>
                    <a:pt x="355485" y="14808"/>
                  </a:lnTo>
                  <a:close/>
                </a:path>
                <a:path w="1007744" h="44450">
                  <a:moveTo>
                    <a:pt x="385076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70281" y="29629"/>
                  </a:lnTo>
                  <a:lnTo>
                    <a:pt x="385076" y="29629"/>
                  </a:lnTo>
                  <a:lnTo>
                    <a:pt x="385076" y="14808"/>
                  </a:lnTo>
                  <a:lnTo>
                    <a:pt x="385076" y="0"/>
                  </a:lnTo>
                  <a:close/>
                </a:path>
                <a:path w="1007744" h="44450">
                  <a:moveTo>
                    <a:pt x="444334" y="14808"/>
                  </a:moveTo>
                  <a:lnTo>
                    <a:pt x="429539" y="14808"/>
                  </a:lnTo>
                  <a:lnTo>
                    <a:pt x="414718" y="14808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85089" y="0"/>
                  </a:lnTo>
                  <a:lnTo>
                    <a:pt x="385089" y="14808"/>
                  </a:lnTo>
                  <a:lnTo>
                    <a:pt x="399910" y="14808"/>
                  </a:lnTo>
                  <a:lnTo>
                    <a:pt x="399910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08"/>
                  </a:lnTo>
                  <a:close/>
                </a:path>
                <a:path w="1007744" h="44450">
                  <a:moveTo>
                    <a:pt x="562825" y="0"/>
                  </a:moveTo>
                  <a:lnTo>
                    <a:pt x="562825" y="0"/>
                  </a:lnTo>
                  <a:lnTo>
                    <a:pt x="459155" y="0"/>
                  </a:lnTo>
                  <a:lnTo>
                    <a:pt x="459155" y="14808"/>
                  </a:lnTo>
                  <a:lnTo>
                    <a:pt x="459155" y="29629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503580" y="29629"/>
                  </a:lnTo>
                  <a:lnTo>
                    <a:pt x="503580" y="14808"/>
                  </a:lnTo>
                  <a:lnTo>
                    <a:pt x="518401" y="14808"/>
                  </a:lnTo>
                  <a:lnTo>
                    <a:pt x="518401" y="29629"/>
                  </a:lnTo>
                  <a:lnTo>
                    <a:pt x="533209" y="29629"/>
                  </a:lnTo>
                  <a:lnTo>
                    <a:pt x="548030" y="29629"/>
                  </a:lnTo>
                  <a:lnTo>
                    <a:pt x="548030" y="14808"/>
                  </a:lnTo>
                  <a:lnTo>
                    <a:pt x="562825" y="14808"/>
                  </a:lnTo>
                  <a:lnTo>
                    <a:pt x="562825" y="0"/>
                  </a:lnTo>
                  <a:close/>
                </a:path>
                <a:path w="1007744" h="44450">
                  <a:moveTo>
                    <a:pt x="651700" y="0"/>
                  </a:moveTo>
                  <a:lnTo>
                    <a:pt x="651700" y="0"/>
                  </a:lnTo>
                  <a:lnTo>
                    <a:pt x="577646" y="0"/>
                  </a:lnTo>
                  <a:lnTo>
                    <a:pt x="577646" y="14808"/>
                  </a:lnTo>
                  <a:lnTo>
                    <a:pt x="592455" y="14808"/>
                  </a:lnTo>
                  <a:lnTo>
                    <a:pt x="592455" y="29629"/>
                  </a:lnTo>
                  <a:lnTo>
                    <a:pt x="607275" y="29629"/>
                  </a:lnTo>
                  <a:lnTo>
                    <a:pt x="607275" y="14808"/>
                  </a:lnTo>
                  <a:lnTo>
                    <a:pt x="622071" y="14808"/>
                  </a:lnTo>
                  <a:lnTo>
                    <a:pt x="622071" y="29629"/>
                  </a:lnTo>
                  <a:lnTo>
                    <a:pt x="636892" y="29629"/>
                  </a:lnTo>
                  <a:lnTo>
                    <a:pt x="636892" y="14808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1007744" h="44450">
                  <a:moveTo>
                    <a:pt x="696137" y="0"/>
                  </a:moveTo>
                  <a:lnTo>
                    <a:pt x="681316" y="0"/>
                  </a:lnTo>
                  <a:lnTo>
                    <a:pt x="666508" y="0"/>
                  </a:lnTo>
                  <a:lnTo>
                    <a:pt x="666508" y="14808"/>
                  </a:lnTo>
                  <a:lnTo>
                    <a:pt x="666508" y="29629"/>
                  </a:lnTo>
                  <a:lnTo>
                    <a:pt x="681316" y="29629"/>
                  </a:lnTo>
                  <a:lnTo>
                    <a:pt x="681316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1007744" h="44450">
                  <a:moveTo>
                    <a:pt x="755370" y="0"/>
                  </a:moveTo>
                  <a:lnTo>
                    <a:pt x="740575" y="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696137" y="14808"/>
                  </a:lnTo>
                  <a:lnTo>
                    <a:pt x="696137" y="29629"/>
                  </a:lnTo>
                  <a:lnTo>
                    <a:pt x="710946" y="29629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08"/>
                  </a:lnTo>
                  <a:lnTo>
                    <a:pt x="755370" y="14808"/>
                  </a:lnTo>
                  <a:lnTo>
                    <a:pt x="755370" y="0"/>
                  </a:lnTo>
                  <a:close/>
                </a:path>
                <a:path w="1007744" h="44450">
                  <a:moveTo>
                    <a:pt x="799820" y="14808"/>
                  </a:moveTo>
                  <a:lnTo>
                    <a:pt x="784999" y="14808"/>
                  </a:lnTo>
                  <a:lnTo>
                    <a:pt x="770191" y="14808"/>
                  </a:lnTo>
                  <a:lnTo>
                    <a:pt x="770191" y="29629"/>
                  </a:lnTo>
                  <a:lnTo>
                    <a:pt x="784999" y="29629"/>
                  </a:lnTo>
                  <a:lnTo>
                    <a:pt x="799820" y="29629"/>
                  </a:lnTo>
                  <a:lnTo>
                    <a:pt x="799820" y="14808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29437" y="0"/>
                  </a:lnTo>
                  <a:lnTo>
                    <a:pt x="814616" y="0"/>
                  </a:lnTo>
                  <a:lnTo>
                    <a:pt x="814616" y="14808"/>
                  </a:lnTo>
                  <a:lnTo>
                    <a:pt x="814616" y="29629"/>
                  </a:lnTo>
                  <a:lnTo>
                    <a:pt x="829437" y="29629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962736" y="0"/>
                  </a:moveTo>
                  <a:lnTo>
                    <a:pt x="962736" y="0"/>
                  </a:lnTo>
                  <a:lnTo>
                    <a:pt x="873861" y="0"/>
                  </a:lnTo>
                  <a:lnTo>
                    <a:pt x="873861" y="14808"/>
                  </a:lnTo>
                  <a:lnTo>
                    <a:pt x="888682" y="14808"/>
                  </a:lnTo>
                  <a:lnTo>
                    <a:pt x="888682" y="29629"/>
                  </a:lnTo>
                  <a:lnTo>
                    <a:pt x="903490" y="29629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29629"/>
                  </a:lnTo>
                  <a:lnTo>
                    <a:pt x="933107" y="29629"/>
                  </a:lnTo>
                  <a:lnTo>
                    <a:pt x="933107" y="14808"/>
                  </a:lnTo>
                  <a:lnTo>
                    <a:pt x="947928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07744" h="44450">
                  <a:moveTo>
                    <a:pt x="1007186" y="0"/>
                  </a:moveTo>
                  <a:lnTo>
                    <a:pt x="992365" y="0"/>
                  </a:lnTo>
                  <a:lnTo>
                    <a:pt x="977557" y="0"/>
                  </a:lnTo>
                  <a:lnTo>
                    <a:pt x="977557" y="14808"/>
                  </a:lnTo>
                  <a:lnTo>
                    <a:pt x="962736" y="14808"/>
                  </a:lnTo>
                  <a:lnTo>
                    <a:pt x="962736" y="29629"/>
                  </a:lnTo>
                  <a:lnTo>
                    <a:pt x="977557" y="29629"/>
                  </a:lnTo>
                  <a:lnTo>
                    <a:pt x="992365" y="29629"/>
                  </a:lnTo>
                  <a:lnTo>
                    <a:pt x="1007186" y="29629"/>
                  </a:lnTo>
                  <a:lnTo>
                    <a:pt x="1007186" y="14808"/>
                  </a:lnTo>
                  <a:lnTo>
                    <a:pt x="100718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14144" y="5296725"/>
              <a:ext cx="977900" cy="44450"/>
            </a:xfrm>
            <a:custGeom>
              <a:avLst/>
              <a:gdLst/>
              <a:ahLst/>
              <a:cxnLst/>
              <a:rect l="l" t="t" r="r" b="b"/>
              <a:pathLst>
                <a:path w="977900" h="44450">
                  <a:moveTo>
                    <a:pt x="88874" y="29616"/>
                  </a:move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44437" y="0"/>
                  </a:lnTo>
                  <a:lnTo>
                    <a:pt x="29616" y="0"/>
                  </a:lnTo>
                  <a:lnTo>
                    <a:pt x="29616" y="14808"/>
                  </a:ln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29616" y="44424"/>
                  </a:lnTo>
                  <a:lnTo>
                    <a:pt x="44437" y="44424"/>
                  </a:lnTo>
                  <a:lnTo>
                    <a:pt x="44437" y="29616"/>
                  </a:lnTo>
                  <a:lnTo>
                    <a:pt x="59245" y="29616"/>
                  </a:lnTo>
                  <a:lnTo>
                    <a:pt x="59245" y="44424"/>
                  </a:lnTo>
                  <a:lnTo>
                    <a:pt x="74053" y="44424"/>
                  </a:lnTo>
                  <a:lnTo>
                    <a:pt x="88874" y="44424"/>
                  </a:lnTo>
                  <a:lnTo>
                    <a:pt x="88874" y="29616"/>
                  </a:lnTo>
                  <a:close/>
                </a:path>
                <a:path w="977900" h="44450">
                  <a:moveTo>
                    <a:pt x="103670" y="0"/>
                  </a:moveTo>
                  <a:lnTo>
                    <a:pt x="88874" y="0"/>
                  </a:lnTo>
                  <a:lnTo>
                    <a:pt x="74053" y="0"/>
                  </a:lnTo>
                  <a:lnTo>
                    <a:pt x="74053" y="14808"/>
                  </a:lnTo>
                  <a:lnTo>
                    <a:pt x="88861" y="14808"/>
                  </a:lnTo>
                  <a:lnTo>
                    <a:pt x="103670" y="14808"/>
                  </a:lnTo>
                  <a:lnTo>
                    <a:pt x="103670" y="0"/>
                  </a:lnTo>
                  <a:close/>
                </a:path>
                <a:path w="977900" h="44450">
                  <a:moveTo>
                    <a:pt x="148120" y="0"/>
                  </a:moveTo>
                  <a:lnTo>
                    <a:pt x="133299" y="0"/>
                  </a:lnTo>
                  <a:lnTo>
                    <a:pt x="133299" y="14808"/>
                  </a:lnTo>
                  <a:lnTo>
                    <a:pt x="118491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103670" y="44424"/>
                  </a:lnTo>
                  <a:lnTo>
                    <a:pt x="118491" y="44424"/>
                  </a:lnTo>
                  <a:lnTo>
                    <a:pt x="118491" y="29616"/>
                  </a:lnTo>
                  <a:lnTo>
                    <a:pt x="133299" y="29616"/>
                  </a:lnTo>
                  <a:lnTo>
                    <a:pt x="148120" y="29616"/>
                  </a:lnTo>
                  <a:lnTo>
                    <a:pt x="148120" y="14808"/>
                  </a:lnTo>
                  <a:lnTo>
                    <a:pt x="148120" y="0"/>
                  </a:lnTo>
                  <a:close/>
                </a:path>
                <a:path w="977900" h="44450">
                  <a:moveTo>
                    <a:pt x="192544" y="14808"/>
                  </a:moveTo>
                  <a:lnTo>
                    <a:pt x="177736" y="14808"/>
                  </a:lnTo>
                  <a:lnTo>
                    <a:pt x="177736" y="0"/>
                  </a:lnTo>
                  <a:lnTo>
                    <a:pt x="162915" y="0"/>
                  </a:lnTo>
                  <a:lnTo>
                    <a:pt x="162915" y="14808"/>
                  </a:lnTo>
                  <a:lnTo>
                    <a:pt x="162915" y="29616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977900" h="44450">
                  <a:moveTo>
                    <a:pt x="355485" y="0"/>
                  </a:moveTo>
                  <a:lnTo>
                    <a:pt x="340664" y="0"/>
                  </a:lnTo>
                  <a:lnTo>
                    <a:pt x="325856" y="0"/>
                  </a:lnTo>
                  <a:lnTo>
                    <a:pt x="311035" y="0"/>
                  </a:lnTo>
                  <a:lnTo>
                    <a:pt x="296227" y="0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0"/>
                  </a:lnTo>
                  <a:lnTo>
                    <a:pt x="266611" y="0"/>
                  </a:lnTo>
                  <a:lnTo>
                    <a:pt x="266611" y="14808"/>
                  </a:lnTo>
                  <a:lnTo>
                    <a:pt x="251790" y="14808"/>
                  </a:lnTo>
                  <a:lnTo>
                    <a:pt x="251790" y="0"/>
                  </a:lnTo>
                  <a:lnTo>
                    <a:pt x="236982" y="0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51790" y="29616"/>
                  </a:lnTo>
                  <a:lnTo>
                    <a:pt x="311035" y="29616"/>
                  </a:lnTo>
                  <a:lnTo>
                    <a:pt x="311035" y="14808"/>
                  </a:lnTo>
                  <a:lnTo>
                    <a:pt x="325856" y="14808"/>
                  </a:lnTo>
                  <a:lnTo>
                    <a:pt x="340664" y="14808"/>
                  </a:lnTo>
                  <a:lnTo>
                    <a:pt x="355485" y="14808"/>
                  </a:lnTo>
                  <a:lnTo>
                    <a:pt x="355485" y="0"/>
                  </a:lnTo>
                  <a:close/>
                </a:path>
                <a:path w="977900" h="44450">
                  <a:moveTo>
                    <a:pt x="385076" y="14808"/>
                  </a:moveTo>
                  <a:lnTo>
                    <a:pt x="370281" y="14808"/>
                  </a:lnTo>
                  <a:lnTo>
                    <a:pt x="370281" y="29616"/>
                  </a:lnTo>
                  <a:lnTo>
                    <a:pt x="385076" y="29616"/>
                  </a:lnTo>
                  <a:lnTo>
                    <a:pt x="385076" y="14808"/>
                  </a:lnTo>
                  <a:close/>
                </a:path>
                <a:path w="977900" h="44450">
                  <a:moveTo>
                    <a:pt x="414718" y="14808"/>
                  </a:moveTo>
                  <a:lnTo>
                    <a:pt x="399910" y="14808"/>
                  </a:lnTo>
                  <a:lnTo>
                    <a:pt x="399910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977900" h="44450">
                  <a:moveTo>
                    <a:pt x="459155" y="0"/>
                  </a:moveTo>
                  <a:lnTo>
                    <a:pt x="444334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59155" y="29616"/>
                  </a:lnTo>
                  <a:lnTo>
                    <a:pt x="459155" y="14808"/>
                  </a:lnTo>
                  <a:lnTo>
                    <a:pt x="459155" y="0"/>
                  </a:lnTo>
                  <a:close/>
                </a:path>
                <a:path w="977900" h="44450">
                  <a:moveTo>
                    <a:pt x="503580" y="14808"/>
                  </a:moveTo>
                  <a:lnTo>
                    <a:pt x="488784" y="14808"/>
                  </a:lnTo>
                  <a:lnTo>
                    <a:pt x="488784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03580" y="29616"/>
                  </a:lnTo>
                  <a:lnTo>
                    <a:pt x="503580" y="14808"/>
                  </a:lnTo>
                  <a:close/>
                </a:path>
                <a:path w="977900" h="44450">
                  <a:moveTo>
                    <a:pt x="518401" y="0"/>
                  </a:moveTo>
                  <a:lnTo>
                    <a:pt x="503580" y="0"/>
                  </a:lnTo>
                  <a:lnTo>
                    <a:pt x="503580" y="14808"/>
                  </a:lnTo>
                  <a:lnTo>
                    <a:pt x="518401" y="14808"/>
                  </a:lnTo>
                  <a:lnTo>
                    <a:pt x="518401" y="0"/>
                  </a:lnTo>
                  <a:close/>
                </a:path>
                <a:path w="977900" h="44450">
                  <a:moveTo>
                    <a:pt x="533209" y="14808"/>
                  </a:moveTo>
                  <a:lnTo>
                    <a:pt x="518401" y="14808"/>
                  </a:lnTo>
                  <a:lnTo>
                    <a:pt x="518401" y="29616"/>
                  </a:lnTo>
                  <a:lnTo>
                    <a:pt x="533209" y="29616"/>
                  </a:lnTo>
                  <a:lnTo>
                    <a:pt x="533209" y="14808"/>
                  </a:lnTo>
                  <a:close/>
                </a:path>
                <a:path w="977900" h="44450">
                  <a:moveTo>
                    <a:pt x="592455" y="14808"/>
                  </a:moveTo>
                  <a:lnTo>
                    <a:pt x="577646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577646" y="29616"/>
                  </a:lnTo>
                  <a:lnTo>
                    <a:pt x="592455" y="29616"/>
                  </a:lnTo>
                  <a:lnTo>
                    <a:pt x="592455" y="14808"/>
                  </a:lnTo>
                  <a:close/>
                </a:path>
                <a:path w="977900" h="44450">
                  <a:moveTo>
                    <a:pt x="622071" y="0"/>
                  </a:moveTo>
                  <a:lnTo>
                    <a:pt x="607275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0"/>
                  </a:lnTo>
                  <a:close/>
                </a:path>
                <a:path w="977900" h="44450">
                  <a:moveTo>
                    <a:pt x="666521" y="14808"/>
                  </a:moveTo>
                  <a:lnTo>
                    <a:pt x="651700" y="14808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00" y="29616"/>
                  </a:lnTo>
                  <a:lnTo>
                    <a:pt x="666521" y="29616"/>
                  </a:lnTo>
                  <a:lnTo>
                    <a:pt x="666521" y="14808"/>
                  </a:lnTo>
                  <a:close/>
                </a:path>
                <a:path w="977900" h="44450">
                  <a:moveTo>
                    <a:pt x="725754" y="0"/>
                  </a:moveTo>
                  <a:lnTo>
                    <a:pt x="710946" y="0"/>
                  </a:lnTo>
                  <a:lnTo>
                    <a:pt x="696137" y="0"/>
                  </a:lnTo>
                  <a:lnTo>
                    <a:pt x="696137" y="14808"/>
                  </a:lnTo>
                  <a:lnTo>
                    <a:pt x="681316" y="14808"/>
                  </a:lnTo>
                  <a:lnTo>
                    <a:pt x="681316" y="29616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0"/>
                  </a:lnTo>
                  <a:close/>
                </a:path>
                <a:path w="977900" h="44450">
                  <a:moveTo>
                    <a:pt x="784999" y="0"/>
                  </a:moveTo>
                  <a:lnTo>
                    <a:pt x="770191" y="0"/>
                  </a:lnTo>
                  <a:lnTo>
                    <a:pt x="770191" y="14808"/>
                  </a:lnTo>
                  <a:lnTo>
                    <a:pt x="755370" y="14808"/>
                  </a:lnTo>
                  <a:lnTo>
                    <a:pt x="755370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70191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84999" y="0"/>
                  </a:lnTo>
                  <a:close/>
                </a:path>
                <a:path w="977900" h="44450">
                  <a:moveTo>
                    <a:pt x="829437" y="0"/>
                  </a:moveTo>
                  <a:lnTo>
                    <a:pt x="814616" y="0"/>
                  </a:lnTo>
                  <a:lnTo>
                    <a:pt x="799807" y="0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16" y="29616"/>
                  </a:lnTo>
                  <a:lnTo>
                    <a:pt x="829437" y="29616"/>
                  </a:lnTo>
                  <a:lnTo>
                    <a:pt x="829437" y="14808"/>
                  </a:lnTo>
                  <a:lnTo>
                    <a:pt x="829437" y="0"/>
                  </a:lnTo>
                  <a:close/>
                </a:path>
                <a:path w="977900" h="44450">
                  <a:moveTo>
                    <a:pt x="859066" y="0"/>
                  </a:moveTo>
                  <a:lnTo>
                    <a:pt x="844245" y="0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66" y="29616"/>
                  </a:lnTo>
                  <a:lnTo>
                    <a:pt x="859066" y="14808"/>
                  </a:lnTo>
                  <a:lnTo>
                    <a:pt x="859066" y="0"/>
                  </a:lnTo>
                  <a:close/>
                </a:path>
                <a:path w="977900" h="44450">
                  <a:moveTo>
                    <a:pt x="903490" y="0"/>
                  </a:moveTo>
                  <a:lnTo>
                    <a:pt x="888682" y="0"/>
                  </a:lnTo>
                  <a:lnTo>
                    <a:pt x="873861" y="0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977900" h="44450">
                  <a:moveTo>
                    <a:pt x="977557" y="14808"/>
                  </a:moveTo>
                  <a:lnTo>
                    <a:pt x="962736" y="14808"/>
                  </a:lnTo>
                  <a:lnTo>
                    <a:pt x="947928" y="14808"/>
                  </a:lnTo>
                  <a:lnTo>
                    <a:pt x="933107" y="14808"/>
                  </a:lnTo>
                  <a:lnTo>
                    <a:pt x="918298" y="14808"/>
                  </a:lnTo>
                  <a:lnTo>
                    <a:pt x="918298" y="29616"/>
                  </a:lnTo>
                  <a:lnTo>
                    <a:pt x="933107" y="29616"/>
                  </a:lnTo>
                  <a:lnTo>
                    <a:pt x="947928" y="29616"/>
                  </a:lnTo>
                  <a:lnTo>
                    <a:pt x="962736" y="29616"/>
                  </a:lnTo>
                  <a:lnTo>
                    <a:pt x="977557" y="29616"/>
                  </a:lnTo>
                  <a:lnTo>
                    <a:pt x="977557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99336" y="5326341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29"/>
                  </a:lnTo>
                  <a:lnTo>
                    <a:pt x="14808" y="14808"/>
                  </a:lnTo>
                  <a:close/>
                </a:path>
                <a:path w="1007744" h="44450">
                  <a:moveTo>
                    <a:pt x="44424" y="29629"/>
                  </a:move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29"/>
                  </a:lnTo>
                  <a:close/>
                </a:path>
                <a:path w="1007744" h="44450">
                  <a:moveTo>
                    <a:pt x="59245" y="14808"/>
                  </a:moveTo>
                  <a:lnTo>
                    <a:pt x="44424" y="14808"/>
                  </a:lnTo>
                  <a:lnTo>
                    <a:pt x="44424" y="29629"/>
                  </a:lnTo>
                  <a:lnTo>
                    <a:pt x="59245" y="29629"/>
                  </a:lnTo>
                  <a:lnTo>
                    <a:pt x="59245" y="14808"/>
                  </a:lnTo>
                  <a:close/>
                </a:path>
                <a:path w="1007744" h="44450">
                  <a:moveTo>
                    <a:pt x="74053" y="29629"/>
                  </a:moveTo>
                  <a:lnTo>
                    <a:pt x="59245" y="29629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1007744" h="44450">
                  <a:moveTo>
                    <a:pt x="88861" y="14808"/>
                  </a:moveTo>
                  <a:lnTo>
                    <a:pt x="74053" y="14808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08"/>
                  </a:lnTo>
                  <a:close/>
                </a:path>
                <a:path w="1007744" h="44450">
                  <a:moveTo>
                    <a:pt x="118478" y="29629"/>
                  </a:move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18478" y="29629"/>
                  </a:lnTo>
                  <a:close/>
                </a:path>
                <a:path w="1007744" h="44450">
                  <a:moveTo>
                    <a:pt x="148107" y="0"/>
                  </a:moveTo>
                  <a:lnTo>
                    <a:pt x="133299" y="0"/>
                  </a:lnTo>
                  <a:lnTo>
                    <a:pt x="118478" y="0"/>
                  </a:lnTo>
                  <a:lnTo>
                    <a:pt x="118478" y="14808"/>
                  </a:lnTo>
                  <a:lnTo>
                    <a:pt x="118478" y="29629"/>
                  </a:lnTo>
                  <a:lnTo>
                    <a:pt x="133299" y="29629"/>
                  </a:lnTo>
                  <a:lnTo>
                    <a:pt x="133299" y="14808"/>
                  </a:lnTo>
                  <a:lnTo>
                    <a:pt x="148107" y="14808"/>
                  </a:lnTo>
                  <a:lnTo>
                    <a:pt x="148107" y="0"/>
                  </a:lnTo>
                  <a:close/>
                </a:path>
                <a:path w="1007744" h="44450">
                  <a:moveTo>
                    <a:pt x="177711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29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lnTo>
                    <a:pt x="177711" y="14808"/>
                  </a:lnTo>
                  <a:close/>
                </a:path>
                <a:path w="1007744" h="44450">
                  <a:moveTo>
                    <a:pt x="192544" y="29629"/>
                  </a:move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192544" y="29629"/>
                  </a:lnTo>
                  <a:close/>
                </a:path>
                <a:path w="1007744" h="44450">
                  <a:moveTo>
                    <a:pt x="236969" y="14808"/>
                  </a:moveTo>
                  <a:lnTo>
                    <a:pt x="222173" y="14808"/>
                  </a:lnTo>
                  <a:lnTo>
                    <a:pt x="222173" y="0"/>
                  </a:lnTo>
                  <a:lnTo>
                    <a:pt x="207352" y="0"/>
                  </a:lnTo>
                  <a:lnTo>
                    <a:pt x="192544" y="0"/>
                  </a:lnTo>
                  <a:lnTo>
                    <a:pt x="177723" y="0"/>
                  </a:lnTo>
                  <a:lnTo>
                    <a:pt x="177723" y="14808"/>
                  </a:lnTo>
                  <a:lnTo>
                    <a:pt x="192544" y="14808"/>
                  </a:lnTo>
                  <a:lnTo>
                    <a:pt x="207352" y="14808"/>
                  </a:lnTo>
                  <a:lnTo>
                    <a:pt x="222161" y="14808"/>
                  </a:lnTo>
                  <a:lnTo>
                    <a:pt x="222161" y="29629"/>
                  </a:lnTo>
                  <a:lnTo>
                    <a:pt x="222161" y="44437"/>
                  </a:lnTo>
                  <a:lnTo>
                    <a:pt x="236969" y="44437"/>
                  </a:lnTo>
                  <a:lnTo>
                    <a:pt x="236969" y="29629"/>
                  </a:lnTo>
                  <a:lnTo>
                    <a:pt x="236969" y="14808"/>
                  </a:lnTo>
                  <a:close/>
                </a:path>
                <a:path w="1007744" h="44450">
                  <a:moveTo>
                    <a:pt x="266598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close/>
                </a:path>
                <a:path w="1007744" h="44450">
                  <a:moveTo>
                    <a:pt x="266598" y="0"/>
                  </a:moveTo>
                  <a:lnTo>
                    <a:pt x="251790" y="0"/>
                  </a:lnTo>
                  <a:lnTo>
                    <a:pt x="236969" y="0"/>
                  </a:lnTo>
                  <a:lnTo>
                    <a:pt x="236969" y="14808"/>
                  </a:lnTo>
                  <a:lnTo>
                    <a:pt x="251790" y="14808"/>
                  </a:lnTo>
                  <a:lnTo>
                    <a:pt x="266598" y="14808"/>
                  </a:lnTo>
                  <a:lnTo>
                    <a:pt x="266598" y="0"/>
                  </a:lnTo>
                  <a:close/>
                </a:path>
                <a:path w="1007744" h="44450">
                  <a:moveTo>
                    <a:pt x="296227" y="0"/>
                  </a:moveTo>
                  <a:lnTo>
                    <a:pt x="281419" y="0"/>
                  </a:lnTo>
                  <a:lnTo>
                    <a:pt x="281419" y="14808"/>
                  </a:lnTo>
                  <a:lnTo>
                    <a:pt x="296227" y="14808"/>
                  </a:lnTo>
                  <a:lnTo>
                    <a:pt x="296227" y="0"/>
                  </a:lnTo>
                  <a:close/>
                </a:path>
                <a:path w="1007744" h="44450">
                  <a:moveTo>
                    <a:pt x="340664" y="14808"/>
                  </a:moveTo>
                  <a:lnTo>
                    <a:pt x="325843" y="14808"/>
                  </a:lnTo>
                  <a:lnTo>
                    <a:pt x="325843" y="29629"/>
                  </a:lnTo>
                  <a:lnTo>
                    <a:pt x="340664" y="29629"/>
                  </a:lnTo>
                  <a:lnTo>
                    <a:pt x="340664" y="14808"/>
                  </a:lnTo>
                  <a:close/>
                </a:path>
                <a:path w="1007744" h="44450">
                  <a:moveTo>
                    <a:pt x="355473" y="0"/>
                  </a:moveTo>
                  <a:lnTo>
                    <a:pt x="340664" y="0"/>
                  </a:lnTo>
                  <a:lnTo>
                    <a:pt x="340664" y="14808"/>
                  </a:lnTo>
                  <a:lnTo>
                    <a:pt x="355473" y="14808"/>
                  </a:lnTo>
                  <a:lnTo>
                    <a:pt x="355473" y="0"/>
                  </a:lnTo>
                  <a:close/>
                </a:path>
                <a:path w="1007744" h="44450">
                  <a:moveTo>
                    <a:pt x="385089" y="14808"/>
                  </a:moveTo>
                  <a:lnTo>
                    <a:pt x="370281" y="14808"/>
                  </a:lnTo>
                  <a:lnTo>
                    <a:pt x="370281" y="29629"/>
                  </a:lnTo>
                  <a:lnTo>
                    <a:pt x="385089" y="29629"/>
                  </a:lnTo>
                  <a:lnTo>
                    <a:pt x="385089" y="14808"/>
                  </a:lnTo>
                  <a:close/>
                </a:path>
                <a:path w="1007744" h="44450">
                  <a:moveTo>
                    <a:pt x="399884" y="0"/>
                  </a:moveTo>
                  <a:lnTo>
                    <a:pt x="385089" y="0"/>
                  </a:lnTo>
                  <a:lnTo>
                    <a:pt x="385089" y="14808"/>
                  </a:lnTo>
                  <a:lnTo>
                    <a:pt x="399884" y="14808"/>
                  </a:lnTo>
                  <a:lnTo>
                    <a:pt x="399884" y="0"/>
                  </a:lnTo>
                  <a:close/>
                </a:path>
                <a:path w="1007744" h="44450">
                  <a:moveTo>
                    <a:pt x="459143" y="14808"/>
                  </a:moveTo>
                  <a:lnTo>
                    <a:pt x="444347" y="14808"/>
                  </a:ln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08"/>
                  </a:lnTo>
                  <a:close/>
                </a:path>
                <a:path w="1007744" h="44450">
                  <a:moveTo>
                    <a:pt x="592455" y="14808"/>
                  </a:moveTo>
                  <a:lnTo>
                    <a:pt x="577634" y="14808"/>
                  </a:lnTo>
                  <a:lnTo>
                    <a:pt x="577634" y="0"/>
                  </a:lnTo>
                  <a:lnTo>
                    <a:pt x="562838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33209" y="14808"/>
                  </a:lnTo>
                  <a:lnTo>
                    <a:pt x="533209" y="0"/>
                  </a:lnTo>
                  <a:lnTo>
                    <a:pt x="518388" y="0"/>
                  </a:lnTo>
                  <a:lnTo>
                    <a:pt x="503593" y="0"/>
                  </a:lnTo>
                  <a:lnTo>
                    <a:pt x="488772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73964" y="29629"/>
                  </a:lnTo>
                  <a:lnTo>
                    <a:pt x="488772" y="29629"/>
                  </a:lnTo>
                  <a:lnTo>
                    <a:pt x="503580" y="29629"/>
                  </a:lnTo>
                  <a:lnTo>
                    <a:pt x="592455" y="29629"/>
                  </a:lnTo>
                  <a:lnTo>
                    <a:pt x="592455" y="14808"/>
                  </a:lnTo>
                  <a:close/>
                </a:path>
                <a:path w="1007744" h="44450">
                  <a:moveTo>
                    <a:pt x="622084" y="14808"/>
                  </a:moveTo>
                  <a:lnTo>
                    <a:pt x="607263" y="14808"/>
                  </a:lnTo>
                  <a:lnTo>
                    <a:pt x="607263" y="29629"/>
                  </a:lnTo>
                  <a:lnTo>
                    <a:pt x="622084" y="29629"/>
                  </a:lnTo>
                  <a:lnTo>
                    <a:pt x="622084" y="14808"/>
                  </a:lnTo>
                  <a:close/>
                </a:path>
                <a:path w="1007744" h="44450">
                  <a:moveTo>
                    <a:pt x="651700" y="0"/>
                  </a:moveTo>
                  <a:lnTo>
                    <a:pt x="636879" y="0"/>
                  </a:lnTo>
                  <a:lnTo>
                    <a:pt x="636879" y="14808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1007744" h="44450">
                  <a:moveTo>
                    <a:pt x="710946" y="0"/>
                  </a:move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66508" y="14808"/>
                  </a:lnTo>
                  <a:lnTo>
                    <a:pt x="651700" y="14808"/>
                  </a:lnTo>
                  <a:lnTo>
                    <a:pt x="651700" y="29629"/>
                  </a:lnTo>
                  <a:lnTo>
                    <a:pt x="666508" y="29629"/>
                  </a:lnTo>
                  <a:lnTo>
                    <a:pt x="681329" y="29629"/>
                  </a:lnTo>
                  <a:lnTo>
                    <a:pt x="681329" y="14808"/>
                  </a:lnTo>
                  <a:lnTo>
                    <a:pt x="696125" y="14808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1007744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25754" y="14808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83" y="29629"/>
                  </a:lnTo>
                  <a:lnTo>
                    <a:pt x="755383" y="14808"/>
                  </a:lnTo>
                  <a:close/>
                </a:path>
                <a:path w="1007744" h="44450">
                  <a:moveTo>
                    <a:pt x="844245" y="0"/>
                  </a:moveTo>
                  <a:lnTo>
                    <a:pt x="844245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70178" y="14808"/>
                  </a:lnTo>
                  <a:lnTo>
                    <a:pt x="770178" y="29629"/>
                  </a:lnTo>
                  <a:lnTo>
                    <a:pt x="784999" y="29629"/>
                  </a:lnTo>
                  <a:lnTo>
                    <a:pt x="799807" y="29629"/>
                  </a:lnTo>
                  <a:lnTo>
                    <a:pt x="814628" y="29629"/>
                  </a:lnTo>
                  <a:lnTo>
                    <a:pt x="814628" y="14808"/>
                  </a:lnTo>
                  <a:lnTo>
                    <a:pt x="829424" y="14808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07744" h="44450">
                  <a:moveTo>
                    <a:pt x="888669" y="0"/>
                  </a:moveTo>
                  <a:lnTo>
                    <a:pt x="873861" y="0"/>
                  </a:lnTo>
                  <a:lnTo>
                    <a:pt x="873861" y="14808"/>
                  </a:lnTo>
                  <a:lnTo>
                    <a:pt x="859053" y="14808"/>
                  </a:lnTo>
                  <a:lnTo>
                    <a:pt x="844245" y="14808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74" y="29629"/>
                  </a:lnTo>
                  <a:lnTo>
                    <a:pt x="873874" y="14808"/>
                  </a:lnTo>
                  <a:lnTo>
                    <a:pt x="888669" y="14808"/>
                  </a:lnTo>
                  <a:lnTo>
                    <a:pt x="888669" y="0"/>
                  </a:lnTo>
                  <a:close/>
                </a:path>
                <a:path w="1007744" h="44450">
                  <a:moveTo>
                    <a:pt x="903490" y="14808"/>
                  </a:moveTo>
                  <a:lnTo>
                    <a:pt x="888669" y="14808"/>
                  </a:lnTo>
                  <a:lnTo>
                    <a:pt x="888669" y="29629"/>
                  </a:lnTo>
                  <a:lnTo>
                    <a:pt x="903490" y="29629"/>
                  </a:lnTo>
                  <a:lnTo>
                    <a:pt x="903490" y="14808"/>
                  </a:lnTo>
                  <a:close/>
                </a:path>
                <a:path w="1007744" h="44450">
                  <a:moveTo>
                    <a:pt x="918298" y="0"/>
                  </a:move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07744" h="44450">
                  <a:moveTo>
                    <a:pt x="962736" y="0"/>
                  </a:moveTo>
                  <a:lnTo>
                    <a:pt x="947915" y="0"/>
                  </a:lnTo>
                  <a:lnTo>
                    <a:pt x="947915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07744" h="44450">
                  <a:moveTo>
                    <a:pt x="1007173" y="14808"/>
                  </a:moveTo>
                  <a:lnTo>
                    <a:pt x="992365" y="14808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07173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28952" y="5355970"/>
              <a:ext cx="992505" cy="44450"/>
            </a:xfrm>
            <a:custGeom>
              <a:avLst/>
              <a:gdLst/>
              <a:ahLst/>
              <a:cxnLst/>
              <a:rect l="l" t="t" r="r" b="b"/>
              <a:pathLst>
                <a:path w="992505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992505" h="44450">
                  <a:moveTo>
                    <a:pt x="103682" y="14808"/>
                  </a:moveTo>
                  <a:lnTo>
                    <a:pt x="88861" y="14808"/>
                  </a:lnTo>
                  <a:lnTo>
                    <a:pt x="74053" y="14808"/>
                  </a:lnTo>
                  <a:lnTo>
                    <a:pt x="74053" y="29616"/>
                  </a:lnTo>
                  <a:lnTo>
                    <a:pt x="59245" y="29616"/>
                  </a:lnTo>
                  <a:lnTo>
                    <a:pt x="59245" y="14808"/>
                  </a:lnTo>
                  <a:lnTo>
                    <a:pt x="44437" y="14808"/>
                  </a:lnTo>
                  <a:lnTo>
                    <a:pt x="29629" y="14808"/>
                  </a:lnTo>
                  <a:lnTo>
                    <a:pt x="29629" y="29616"/>
                  </a:lnTo>
                  <a:lnTo>
                    <a:pt x="14808" y="29616"/>
                  </a:lnTo>
                  <a:lnTo>
                    <a:pt x="14808" y="44424"/>
                  </a:lnTo>
                  <a:lnTo>
                    <a:pt x="29629" y="44424"/>
                  </a:lnTo>
                  <a:lnTo>
                    <a:pt x="44437" y="44424"/>
                  </a:lnTo>
                  <a:lnTo>
                    <a:pt x="59245" y="44424"/>
                  </a:lnTo>
                  <a:lnTo>
                    <a:pt x="74066" y="44424"/>
                  </a:lnTo>
                  <a:lnTo>
                    <a:pt x="74066" y="29616"/>
                  </a:lnTo>
                  <a:lnTo>
                    <a:pt x="88861" y="29616"/>
                  </a:lnTo>
                  <a:lnTo>
                    <a:pt x="103682" y="29616"/>
                  </a:lnTo>
                  <a:lnTo>
                    <a:pt x="103682" y="14808"/>
                  </a:lnTo>
                  <a:close/>
                </a:path>
                <a:path w="992505" h="44450">
                  <a:moveTo>
                    <a:pt x="148094" y="29616"/>
                  </a:moveTo>
                  <a:lnTo>
                    <a:pt x="133311" y="29616"/>
                  </a:lnTo>
                  <a:lnTo>
                    <a:pt x="118491" y="29616"/>
                  </a:lnTo>
                  <a:lnTo>
                    <a:pt x="118491" y="44424"/>
                  </a:lnTo>
                  <a:lnTo>
                    <a:pt x="133299" y="44424"/>
                  </a:lnTo>
                  <a:lnTo>
                    <a:pt x="148094" y="44424"/>
                  </a:lnTo>
                  <a:lnTo>
                    <a:pt x="148094" y="29616"/>
                  </a:lnTo>
                  <a:close/>
                </a:path>
                <a:path w="992505" h="44450">
                  <a:moveTo>
                    <a:pt x="177736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28" y="29616"/>
                  </a:lnTo>
                  <a:lnTo>
                    <a:pt x="177736" y="29616"/>
                  </a:lnTo>
                  <a:lnTo>
                    <a:pt x="177736" y="14808"/>
                  </a:lnTo>
                  <a:close/>
                </a:path>
                <a:path w="992505" h="44450">
                  <a:moveTo>
                    <a:pt x="236982" y="29616"/>
                  </a:moveTo>
                  <a:lnTo>
                    <a:pt x="222173" y="29616"/>
                  </a:lnTo>
                  <a:lnTo>
                    <a:pt x="207352" y="29616"/>
                  </a:lnTo>
                  <a:lnTo>
                    <a:pt x="192544" y="29616"/>
                  </a:lnTo>
                  <a:lnTo>
                    <a:pt x="192544" y="44424"/>
                  </a:lnTo>
                  <a:lnTo>
                    <a:pt x="207352" y="44424"/>
                  </a:lnTo>
                  <a:lnTo>
                    <a:pt x="222173" y="44424"/>
                  </a:lnTo>
                  <a:lnTo>
                    <a:pt x="236982" y="44424"/>
                  </a:lnTo>
                  <a:lnTo>
                    <a:pt x="236982" y="29616"/>
                  </a:lnTo>
                  <a:close/>
                </a:path>
                <a:path w="992505" h="44450">
                  <a:moveTo>
                    <a:pt x="236982" y="0"/>
                  </a:moveTo>
                  <a:lnTo>
                    <a:pt x="222173" y="0"/>
                  </a:lnTo>
                  <a:lnTo>
                    <a:pt x="222173" y="14808"/>
                  </a:lnTo>
                  <a:lnTo>
                    <a:pt x="236982" y="14808"/>
                  </a:lnTo>
                  <a:lnTo>
                    <a:pt x="236982" y="0"/>
                  </a:lnTo>
                  <a:close/>
                </a:path>
                <a:path w="992505" h="44450">
                  <a:moveTo>
                    <a:pt x="296227" y="14808"/>
                  </a:moveTo>
                  <a:lnTo>
                    <a:pt x="296227" y="14808"/>
                  </a:lnTo>
                  <a:lnTo>
                    <a:pt x="236982" y="14808"/>
                  </a:lnTo>
                  <a:lnTo>
                    <a:pt x="236982" y="29616"/>
                  </a:lnTo>
                  <a:lnTo>
                    <a:pt x="251802" y="29616"/>
                  </a:lnTo>
                  <a:lnTo>
                    <a:pt x="251802" y="44424"/>
                  </a:lnTo>
                  <a:lnTo>
                    <a:pt x="266611" y="44424"/>
                  </a:lnTo>
                  <a:lnTo>
                    <a:pt x="281419" y="44424"/>
                  </a:lnTo>
                  <a:lnTo>
                    <a:pt x="296227" y="44424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992505" h="44450">
                  <a:moveTo>
                    <a:pt x="311048" y="0"/>
                  </a:moveTo>
                  <a:lnTo>
                    <a:pt x="296227" y="0"/>
                  </a:lnTo>
                  <a:lnTo>
                    <a:pt x="296227" y="14808"/>
                  </a:lnTo>
                  <a:lnTo>
                    <a:pt x="311048" y="14808"/>
                  </a:lnTo>
                  <a:lnTo>
                    <a:pt x="311048" y="0"/>
                  </a:lnTo>
                  <a:close/>
                </a:path>
                <a:path w="992505" h="44450">
                  <a:moveTo>
                    <a:pt x="355473" y="0"/>
                  </a:moveTo>
                  <a:lnTo>
                    <a:pt x="340677" y="0"/>
                  </a:lnTo>
                  <a:lnTo>
                    <a:pt x="325856" y="0"/>
                  </a:lnTo>
                  <a:lnTo>
                    <a:pt x="325856" y="14808"/>
                  </a:lnTo>
                  <a:lnTo>
                    <a:pt x="325856" y="29616"/>
                  </a:lnTo>
                  <a:lnTo>
                    <a:pt x="340664" y="29616"/>
                  </a:lnTo>
                  <a:lnTo>
                    <a:pt x="340664" y="44424"/>
                  </a:lnTo>
                  <a:lnTo>
                    <a:pt x="355473" y="44424"/>
                  </a:lnTo>
                  <a:lnTo>
                    <a:pt x="355473" y="29616"/>
                  </a:lnTo>
                  <a:lnTo>
                    <a:pt x="355473" y="14808"/>
                  </a:lnTo>
                  <a:lnTo>
                    <a:pt x="355473" y="0"/>
                  </a:lnTo>
                  <a:close/>
                </a:path>
                <a:path w="992505" h="44450">
                  <a:moveTo>
                    <a:pt x="385102" y="0"/>
                  </a:moveTo>
                  <a:lnTo>
                    <a:pt x="370281" y="0"/>
                  </a:lnTo>
                  <a:lnTo>
                    <a:pt x="370281" y="14808"/>
                  </a:lnTo>
                  <a:lnTo>
                    <a:pt x="370281" y="29616"/>
                  </a:lnTo>
                  <a:lnTo>
                    <a:pt x="385102" y="29616"/>
                  </a:lnTo>
                  <a:lnTo>
                    <a:pt x="385102" y="14808"/>
                  </a:lnTo>
                  <a:lnTo>
                    <a:pt x="385102" y="0"/>
                  </a:lnTo>
                  <a:close/>
                </a:path>
                <a:path w="992505" h="44450">
                  <a:moveTo>
                    <a:pt x="444347" y="14808"/>
                  </a:moveTo>
                  <a:lnTo>
                    <a:pt x="429526" y="14808"/>
                  </a:lnTo>
                  <a:lnTo>
                    <a:pt x="429526" y="0"/>
                  </a:lnTo>
                  <a:lnTo>
                    <a:pt x="414718" y="0"/>
                  </a:lnTo>
                  <a:lnTo>
                    <a:pt x="414718" y="14808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47" y="29616"/>
                  </a:lnTo>
                  <a:lnTo>
                    <a:pt x="444347" y="14808"/>
                  </a:lnTo>
                  <a:close/>
                </a:path>
                <a:path w="992505" h="44450">
                  <a:moveTo>
                    <a:pt x="488772" y="0"/>
                  </a:moveTo>
                  <a:lnTo>
                    <a:pt x="473976" y="0"/>
                  </a:lnTo>
                  <a:lnTo>
                    <a:pt x="459155" y="0"/>
                  </a:lnTo>
                  <a:lnTo>
                    <a:pt x="444347" y="0"/>
                  </a:lnTo>
                  <a:lnTo>
                    <a:pt x="444347" y="14808"/>
                  </a:lnTo>
                  <a:lnTo>
                    <a:pt x="459155" y="14808"/>
                  </a:lnTo>
                  <a:lnTo>
                    <a:pt x="459155" y="29616"/>
                  </a:lnTo>
                  <a:lnTo>
                    <a:pt x="473976" y="29616"/>
                  </a:lnTo>
                  <a:lnTo>
                    <a:pt x="473976" y="14808"/>
                  </a:lnTo>
                  <a:lnTo>
                    <a:pt x="488772" y="14808"/>
                  </a:lnTo>
                  <a:lnTo>
                    <a:pt x="488772" y="0"/>
                  </a:lnTo>
                  <a:close/>
                </a:path>
                <a:path w="992505" h="44450">
                  <a:moveTo>
                    <a:pt x="518401" y="14808"/>
                  </a:moveTo>
                  <a:lnTo>
                    <a:pt x="503593" y="14808"/>
                  </a:lnTo>
                  <a:lnTo>
                    <a:pt x="503593" y="29616"/>
                  </a:lnTo>
                  <a:lnTo>
                    <a:pt x="518401" y="29616"/>
                  </a:lnTo>
                  <a:lnTo>
                    <a:pt x="518401" y="14808"/>
                  </a:lnTo>
                  <a:close/>
                </a:path>
                <a:path w="992505" h="44450">
                  <a:moveTo>
                    <a:pt x="562838" y="0"/>
                  </a:moveTo>
                  <a:lnTo>
                    <a:pt x="548017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48017" y="14808"/>
                  </a:lnTo>
                  <a:lnTo>
                    <a:pt x="562838" y="14808"/>
                  </a:lnTo>
                  <a:lnTo>
                    <a:pt x="562838" y="0"/>
                  </a:lnTo>
                  <a:close/>
                </a:path>
                <a:path w="992505" h="44450">
                  <a:moveTo>
                    <a:pt x="577646" y="14808"/>
                  </a:moveTo>
                  <a:lnTo>
                    <a:pt x="562838" y="14808"/>
                  </a:lnTo>
                  <a:lnTo>
                    <a:pt x="562838" y="29616"/>
                  </a:lnTo>
                  <a:lnTo>
                    <a:pt x="577646" y="29616"/>
                  </a:lnTo>
                  <a:lnTo>
                    <a:pt x="577646" y="14808"/>
                  </a:lnTo>
                  <a:close/>
                </a:path>
                <a:path w="992505" h="44450">
                  <a:moveTo>
                    <a:pt x="622084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07263" y="14808"/>
                  </a:lnTo>
                  <a:lnTo>
                    <a:pt x="622084" y="14808"/>
                  </a:lnTo>
                  <a:lnTo>
                    <a:pt x="622084" y="0"/>
                  </a:lnTo>
                  <a:close/>
                </a:path>
                <a:path w="992505" h="44450">
                  <a:moveTo>
                    <a:pt x="696137" y="0"/>
                  </a:moveTo>
                  <a:lnTo>
                    <a:pt x="696137" y="0"/>
                  </a:lnTo>
                  <a:lnTo>
                    <a:pt x="636892" y="0"/>
                  </a:lnTo>
                  <a:lnTo>
                    <a:pt x="636892" y="14808"/>
                  </a:lnTo>
                  <a:lnTo>
                    <a:pt x="636892" y="29616"/>
                  </a:lnTo>
                  <a:lnTo>
                    <a:pt x="651713" y="29616"/>
                  </a:lnTo>
                  <a:lnTo>
                    <a:pt x="651713" y="14808"/>
                  </a:lnTo>
                  <a:lnTo>
                    <a:pt x="666508" y="14808"/>
                  </a:lnTo>
                  <a:lnTo>
                    <a:pt x="666508" y="29616"/>
                  </a:lnTo>
                  <a:lnTo>
                    <a:pt x="681329" y="29616"/>
                  </a:lnTo>
                  <a:lnTo>
                    <a:pt x="681329" y="14808"/>
                  </a:lnTo>
                  <a:lnTo>
                    <a:pt x="696137" y="14808"/>
                  </a:lnTo>
                  <a:lnTo>
                    <a:pt x="696137" y="0"/>
                  </a:lnTo>
                  <a:close/>
                </a:path>
                <a:path w="992505" h="44450">
                  <a:moveTo>
                    <a:pt x="755383" y="14808"/>
                  </a:moveTo>
                  <a:lnTo>
                    <a:pt x="740562" y="14808"/>
                  </a:lnTo>
                  <a:lnTo>
                    <a:pt x="740562" y="0"/>
                  </a:lnTo>
                  <a:lnTo>
                    <a:pt x="725766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close/>
                </a:path>
                <a:path w="992505" h="44450">
                  <a:moveTo>
                    <a:pt x="770191" y="0"/>
                  </a:moveTo>
                  <a:lnTo>
                    <a:pt x="755383" y="0"/>
                  </a:lnTo>
                  <a:lnTo>
                    <a:pt x="755383" y="14808"/>
                  </a:lnTo>
                  <a:lnTo>
                    <a:pt x="770191" y="14808"/>
                  </a:lnTo>
                  <a:lnTo>
                    <a:pt x="770191" y="0"/>
                  </a:lnTo>
                  <a:close/>
                </a:path>
                <a:path w="992505" h="44450">
                  <a:moveTo>
                    <a:pt x="814628" y="0"/>
                  </a:moveTo>
                  <a:lnTo>
                    <a:pt x="799807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992505" h="44450">
                  <a:moveTo>
                    <a:pt x="859053" y="0"/>
                  </a:moveTo>
                  <a:lnTo>
                    <a:pt x="844257" y="0"/>
                  </a:lnTo>
                  <a:lnTo>
                    <a:pt x="829437" y="0"/>
                  </a:lnTo>
                  <a:lnTo>
                    <a:pt x="829437" y="14808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992505" h="44450">
                  <a:moveTo>
                    <a:pt x="933119" y="0"/>
                  </a:moveTo>
                  <a:lnTo>
                    <a:pt x="918298" y="0"/>
                  </a:lnTo>
                  <a:lnTo>
                    <a:pt x="903503" y="0"/>
                  </a:lnTo>
                  <a:lnTo>
                    <a:pt x="888682" y="0"/>
                  </a:lnTo>
                  <a:lnTo>
                    <a:pt x="888682" y="14808"/>
                  </a:lnTo>
                  <a:lnTo>
                    <a:pt x="873874" y="14808"/>
                  </a:lnTo>
                  <a:lnTo>
                    <a:pt x="873874" y="29616"/>
                  </a:lnTo>
                  <a:lnTo>
                    <a:pt x="888682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992505" h="44450">
                  <a:moveTo>
                    <a:pt x="962748" y="14808"/>
                  </a:moveTo>
                  <a:lnTo>
                    <a:pt x="947928" y="14808"/>
                  </a:lnTo>
                  <a:lnTo>
                    <a:pt x="947928" y="29616"/>
                  </a:lnTo>
                  <a:lnTo>
                    <a:pt x="962748" y="29616"/>
                  </a:lnTo>
                  <a:lnTo>
                    <a:pt x="962748" y="14808"/>
                  </a:lnTo>
                  <a:close/>
                </a:path>
                <a:path w="992505" h="44450">
                  <a:moveTo>
                    <a:pt x="992378" y="14808"/>
                  </a:moveTo>
                  <a:lnTo>
                    <a:pt x="977557" y="14808"/>
                  </a:lnTo>
                  <a:lnTo>
                    <a:pt x="977557" y="29616"/>
                  </a:lnTo>
                  <a:lnTo>
                    <a:pt x="992378" y="29616"/>
                  </a:lnTo>
                  <a:lnTo>
                    <a:pt x="992378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99336" y="5385587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29629" y="14808"/>
                  </a:move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50"/>
                  </a:lnTo>
                  <a:lnTo>
                    <a:pt x="14808" y="44450"/>
                  </a:lnTo>
                  <a:lnTo>
                    <a:pt x="29629" y="44450"/>
                  </a:lnTo>
                  <a:lnTo>
                    <a:pt x="29629" y="29616"/>
                  </a:lnTo>
                  <a:lnTo>
                    <a:pt x="29629" y="14808"/>
                  </a:lnTo>
                  <a:close/>
                </a:path>
                <a:path w="1007744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44424" y="29616"/>
                  </a:lnTo>
                  <a:lnTo>
                    <a:pt x="44424" y="44450"/>
                  </a:lnTo>
                  <a:lnTo>
                    <a:pt x="59245" y="44450"/>
                  </a:lnTo>
                  <a:lnTo>
                    <a:pt x="74053" y="44450"/>
                  </a:lnTo>
                  <a:lnTo>
                    <a:pt x="74053" y="29616"/>
                  </a:lnTo>
                  <a:close/>
                </a:path>
                <a:path w="1007744" h="44450">
                  <a:moveTo>
                    <a:pt x="133299" y="29616"/>
                  </a:moveTo>
                  <a:lnTo>
                    <a:pt x="118478" y="29616"/>
                  </a:lnTo>
                  <a:lnTo>
                    <a:pt x="103682" y="29616"/>
                  </a:lnTo>
                  <a:lnTo>
                    <a:pt x="88861" y="29616"/>
                  </a:lnTo>
                  <a:lnTo>
                    <a:pt x="88861" y="44450"/>
                  </a:lnTo>
                  <a:lnTo>
                    <a:pt x="103670" y="44450"/>
                  </a:lnTo>
                  <a:lnTo>
                    <a:pt x="118478" y="44450"/>
                  </a:lnTo>
                  <a:lnTo>
                    <a:pt x="133299" y="44450"/>
                  </a:lnTo>
                  <a:lnTo>
                    <a:pt x="133299" y="29616"/>
                  </a:lnTo>
                  <a:close/>
                </a:path>
                <a:path w="1007744" h="44450">
                  <a:moveTo>
                    <a:pt x="148107" y="14808"/>
                  </a:moveTo>
                  <a:lnTo>
                    <a:pt x="133299" y="14808"/>
                  </a:lnTo>
                  <a:lnTo>
                    <a:pt x="133299" y="29616"/>
                  </a:lnTo>
                  <a:lnTo>
                    <a:pt x="148107" y="29616"/>
                  </a:lnTo>
                  <a:lnTo>
                    <a:pt x="148107" y="14808"/>
                  </a:lnTo>
                  <a:close/>
                </a:path>
                <a:path w="1007744" h="44450">
                  <a:moveTo>
                    <a:pt x="162928" y="29616"/>
                  </a:moveTo>
                  <a:lnTo>
                    <a:pt x="148107" y="29616"/>
                  </a:lnTo>
                  <a:lnTo>
                    <a:pt x="148107" y="44450"/>
                  </a:lnTo>
                  <a:lnTo>
                    <a:pt x="162928" y="44450"/>
                  </a:lnTo>
                  <a:lnTo>
                    <a:pt x="162928" y="29616"/>
                  </a:lnTo>
                  <a:close/>
                </a:path>
                <a:path w="1007744" h="44450">
                  <a:moveTo>
                    <a:pt x="192544" y="14808"/>
                  </a:moveTo>
                  <a:lnTo>
                    <a:pt x="177723" y="14808"/>
                  </a:lnTo>
                  <a:lnTo>
                    <a:pt x="177723" y="29616"/>
                  </a:lnTo>
                  <a:lnTo>
                    <a:pt x="192544" y="29616"/>
                  </a:lnTo>
                  <a:lnTo>
                    <a:pt x="192544" y="14808"/>
                  </a:lnTo>
                  <a:close/>
                </a:path>
                <a:path w="1007744" h="44450">
                  <a:moveTo>
                    <a:pt x="207352" y="29616"/>
                  </a:moveTo>
                  <a:lnTo>
                    <a:pt x="192544" y="29616"/>
                  </a:lnTo>
                  <a:lnTo>
                    <a:pt x="192544" y="44450"/>
                  </a:lnTo>
                  <a:lnTo>
                    <a:pt x="207352" y="44450"/>
                  </a:lnTo>
                  <a:lnTo>
                    <a:pt x="207352" y="29616"/>
                  </a:lnTo>
                  <a:close/>
                </a:path>
                <a:path w="1007744" h="44450">
                  <a:moveTo>
                    <a:pt x="266598" y="29616"/>
                  </a:moveTo>
                  <a:lnTo>
                    <a:pt x="251790" y="29616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22173" y="14808"/>
                  </a:lnTo>
                  <a:lnTo>
                    <a:pt x="207352" y="14808"/>
                  </a:lnTo>
                  <a:lnTo>
                    <a:pt x="207352" y="29616"/>
                  </a:lnTo>
                  <a:lnTo>
                    <a:pt x="222161" y="29616"/>
                  </a:lnTo>
                  <a:lnTo>
                    <a:pt x="236969" y="29616"/>
                  </a:lnTo>
                  <a:lnTo>
                    <a:pt x="236969" y="44450"/>
                  </a:lnTo>
                  <a:lnTo>
                    <a:pt x="251790" y="44450"/>
                  </a:lnTo>
                  <a:lnTo>
                    <a:pt x="266598" y="44450"/>
                  </a:lnTo>
                  <a:lnTo>
                    <a:pt x="266598" y="29616"/>
                  </a:lnTo>
                  <a:close/>
                </a:path>
                <a:path w="1007744" h="44450">
                  <a:moveTo>
                    <a:pt x="340664" y="29616"/>
                  </a:moveTo>
                  <a:lnTo>
                    <a:pt x="325843" y="29616"/>
                  </a:lnTo>
                  <a:lnTo>
                    <a:pt x="325843" y="14808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66598" y="14808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44450"/>
                  </a:lnTo>
                  <a:lnTo>
                    <a:pt x="296227" y="44450"/>
                  </a:lnTo>
                  <a:lnTo>
                    <a:pt x="311035" y="44450"/>
                  </a:lnTo>
                  <a:lnTo>
                    <a:pt x="325843" y="44450"/>
                  </a:lnTo>
                  <a:lnTo>
                    <a:pt x="340664" y="44450"/>
                  </a:lnTo>
                  <a:lnTo>
                    <a:pt x="340664" y="29616"/>
                  </a:lnTo>
                  <a:close/>
                </a:path>
                <a:path w="1007744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70293" y="29616"/>
                  </a:lnTo>
                  <a:lnTo>
                    <a:pt x="370293" y="14808"/>
                  </a:lnTo>
                  <a:lnTo>
                    <a:pt x="385089" y="14808"/>
                  </a:lnTo>
                  <a:lnTo>
                    <a:pt x="385089" y="0"/>
                  </a:lnTo>
                  <a:lnTo>
                    <a:pt x="370281" y="0"/>
                  </a:lnTo>
                  <a:lnTo>
                    <a:pt x="370281" y="14808"/>
                  </a:lnTo>
                  <a:lnTo>
                    <a:pt x="355473" y="14808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44450"/>
                  </a:lnTo>
                  <a:lnTo>
                    <a:pt x="385089" y="44450"/>
                  </a:lnTo>
                  <a:lnTo>
                    <a:pt x="399884" y="44450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07744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07744" h="44450">
                  <a:moveTo>
                    <a:pt x="459143" y="0"/>
                  </a:moveTo>
                  <a:lnTo>
                    <a:pt x="444347" y="0"/>
                  </a:lnTo>
                  <a:lnTo>
                    <a:pt x="429526" y="0"/>
                  </a:lnTo>
                  <a:lnTo>
                    <a:pt x="429526" y="14808"/>
                  </a:lnTo>
                  <a:lnTo>
                    <a:pt x="429526" y="29616"/>
                  </a:lnTo>
                  <a:lnTo>
                    <a:pt x="429526" y="44450"/>
                  </a:lnTo>
                  <a:lnTo>
                    <a:pt x="444347" y="44450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59143" y="14808"/>
                  </a:lnTo>
                  <a:lnTo>
                    <a:pt x="459143" y="0"/>
                  </a:lnTo>
                  <a:close/>
                </a:path>
                <a:path w="1007744" h="44450">
                  <a:moveTo>
                    <a:pt x="577634" y="0"/>
                  </a:moveTo>
                  <a:lnTo>
                    <a:pt x="562838" y="0"/>
                  </a:lnTo>
                  <a:lnTo>
                    <a:pt x="548017" y="0"/>
                  </a:lnTo>
                  <a:lnTo>
                    <a:pt x="533209" y="0"/>
                  </a:lnTo>
                  <a:lnTo>
                    <a:pt x="533209" y="14808"/>
                  </a:lnTo>
                  <a:lnTo>
                    <a:pt x="518388" y="14808"/>
                  </a:ln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488772" y="14808"/>
                  </a:lnTo>
                  <a:lnTo>
                    <a:pt x="488772" y="29616"/>
                  </a:lnTo>
                  <a:lnTo>
                    <a:pt x="562838" y="29616"/>
                  </a:lnTo>
                  <a:lnTo>
                    <a:pt x="562838" y="14808"/>
                  </a:lnTo>
                  <a:lnTo>
                    <a:pt x="577634" y="14808"/>
                  </a:lnTo>
                  <a:lnTo>
                    <a:pt x="577634" y="0"/>
                  </a:lnTo>
                  <a:close/>
                </a:path>
                <a:path w="1007744" h="44450">
                  <a:moveTo>
                    <a:pt x="651700" y="0"/>
                  </a:moveTo>
                  <a:lnTo>
                    <a:pt x="636879" y="0"/>
                  </a:lnTo>
                  <a:lnTo>
                    <a:pt x="622071" y="0"/>
                  </a:lnTo>
                  <a:lnTo>
                    <a:pt x="622071" y="14808"/>
                  </a:lnTo>
                  <a:lnTo>
                    <a:pt x="636879" y="14808"/>
                  </a:lnTo>
                  <a:lnTo>
                    <a:pt x="651700" y="14808"/>
                  </a:lnTo>
                  <a:lnTo>
                    <a:pt x="651700" y="0"/>
                  </a:lnTo>
                  <a:close/>
                </a:path>
                <a:path w="1007744" h="44450">
                  <a:moveTo>
                    <a:pt x="681329" y="14808"/>
                  </a:moveTo>
                  <a:lnTo>
                    <a:pt x="666508" y="14808"/>
                  </a:lnTo>
                  <a:lnTo>
                    <a:pt x="651700" y="14808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81329" y="29616"/>
                  </a:lnTo>
                  <a:lnTo>
                    <a:pt x="681329" y="14808"/>
                  </a:lnTo>
                  <a:close/>
                </a:path>
                <a:path w="1007744" h="44450">
                  <a:moveTo>
                    <a:pt x="710946" y="14808"/>
                  </a:move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10946" y="14808"/>
                  </a:lnTo>
                  <a:close/>
                </a:path>
                <a:path w="1007744" h="44450">
                  <a:moveTo>
                    <a:pt x="740562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08"/>
                  </a:lnTo>
                  <a:lnTo>
                    <a:pt x="725754" y="14808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07744" h="44450">
                  <a:moveTo>
                    <a:pt x="814628" y="0"/>
                  </a:moveTo>
                  <a:lnTo>
                    <a:pt x="799807" y="0"/>
                  </a:lnTo>
                  <a:lnTo>
                    <a:pt x="784999" y="0"/>
                  </a:lnTo>
                  <a:lnTo>
                    <a:pt x="770178" y="0"/>
                  </a:lnTo>
                  <a:lnTo>
                    <a:pt x="755370" y="0"/>
                  </a:lnTo>
                  <a:lnTo>
                    <a:pt x="755370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83" y="29616"/>
                  </a:lnTo>
                  <a:lnTo>
                    <a:pt x="755383" y="14808"/>
                  </a:lnTo>
                  <a:lnTo>
                    <a:pt x="770178" y="14808"/>
                  </a:lnTo>
                  <a:lnTo>
                    <a:pt x="770178" y="29616"/>
                  </a:lnTo>
                  <a:lnTo>
                    <a:pt x="784999" y="29616"/>
                  </a:lnTo>
                  <a:lnTo>
                    <a:pt x="784999" y="14808"/>
                  </a:lnTo>
                  <a:lnTo>
                    <a:pt x="799807" y="14808"/>
                  </a:lnTo>
                  <a:lnTo>
                    <a:pt x="799807" y="29616"/>
                  </a:lnTo>
                  <a:lnTo>
                    <a:pt x="814628" y="29616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07744" h="44450">
                  <a:moveTo>
                    <a:pt x="859053" y="0"/>
                  </a:moveTo>
                  <a:lnTo>
                    <a:pt x="844245" y="0"/>
                  </a:lnTo>
                  <a:lnTo>
                    <a:pt x="829424" y="0"/>
                  </a:lnTo>
                  <a:lnTo>
                    <a:pt x="829424" y="14808"/>
                  </a:lnTo>
                  <a:lnTo>
                    <a:pt x="829424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59053" y="14808"/>
                  </a:lnTo>
                  <a:lnTo>
                    <a:pt x="859053" y="0"/>
                  </a:lnTo>
                  <a:close/>
                </a:path>
                <a:path w="1007744" h="44450">
                  <a:moveTo>
                    <a:pt x="903490" y="0"/>
                  </a:moveTo>
                  <a:lnTo>
                    <a:pt x="888669" y="0"/>
                  </a:lnTo>
                  <a:lnTo>
                    <a:pt x="873861" y="0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03490" y="14808"/>
                  </a:lnTo>
                  <a:lnTo>
                    <a:pt x="903490" y="0"/>
                  </a:lnTo>
                  <a:close/>
                </a:path>
                <a:path w="1007744" h="44450">
                  <a:moveTo>
                    <a:pt x="947915" y="14808"/>
                  </a:moveTo>
                  <a:lnTo>
                    <a:pt x="933107" y="14808"/>
                  </a:lnTo>
                  <a:lnTo>
                    <a:pt x="933107" y="29616"/>
                  </a:lnTo>
                  <a:lnTo>
                    <a:pt x="947915" y="29616"/>
                  </a:lnTo>
                  <a:lnTo>
                    <a:pt x="947915" y="14808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92365" y="14808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1007173" y="29616"/>
                  </a:lnTo>
                  <a:lnTo>
                    <a:pt x="1007173" y="14808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99336" y="541520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59245" y="14820"/>
                  </a:moveTo>
                  <a:lnTo>
                    <a:pt x="59245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14808" y="29629"/>
                  </a:lnTo>
                  <a:lnTo>
                    <a:pt x="29616" y="29629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59245" y="14820"/>
                  </a:lnTo>
                  <a:close/>
                </a:path>
                <a:path w="1022350" h="44450">
                  <a:moveTo>
                    <a:pt x="118478" y="14820"/>
                  </a:moveTo>
                  <a:lnTo>
                    <a:pt x="103670" y="14820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lnTo>
                    <a:pt x="118478" y="29629"/>
                  </a:lnTo>
                  <a:lnTo>
                    <a:pt x="118478" y="14820"/>
                  </a:lnTo>
                  <a:close/>
                </a:path>
                <a:path w="1022350" h="44450">
                  <a:moveTo>
                    <a:pt x="177711" y="14820"/>
                  </a:moveTo>
                  <a:lnTo>
                    <a:pt x="162928" y="14820"/>
                  </a:lnTo>
                  <a:lnTo>
                    <a:pt x="148107" y="14820"/>
                  </a:lnTo>
                  <a:lnTo>
                    <a:pt x="133299" y="14820"/>
                  </a:lnTo>
                  <a:lnTo>
                    <a:pt x="133299" y="29629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lnTo>
                    <a:pt x="177711" y="14820"/>
                  </a:lnTo>
                  <a:close/>
                </a:path>
                <a:path w="1022350" h="44450">
                  <a:moveTo>
                    <a:pt x="207352" y="29629"/>
                  </a:moveTo>
                  <a:lnTo>
                    <a:pt x="192544" y="29629"/>
                  </a:lnTo>
                  <a:lnTo>
                    <a:pt x="192544" y="14820"/>
                  </a:lnTo>
                  <a:lnTo>
                    <a:pt x="177723" y="14820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close/>
                </a:path>
                <a:path w="1022350" h="44450">
                  <a:moveTo>
                    <a:pt x="355473" y="14820"/>
                  </a:moveTo>
                  <a:lnTo>
                    <a:pt x="340664" y="14820"/>
                  </a:lnTo>
                  <a:lnTo>
                    <a:pt x="325843" y="14820"/>
                  </a:lnTo>
                  <a:lnTo>
                    <a:pt x="311035" y="14820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14820"/>
                  </a:lnTo>
                  <a:lnTo>
                    <a:pt x="281419" y="14820"/>
                  </a:lnTo>
                  <a:lnTo>
                    <a:pt x="281419" y="29629"/>
                  </a:lnTo>
                  <a:lnTo>
                    <a:pt x="266598" y="29629"/>
                  </a:lnTo>
                  <a:lnTo>
                    <a:pt x="266598" y="14820"/>
                  </a:lnTo>
                  <a:lnTo>
                    <a:pt x="251790" y="14820"/>
                  </a:lnTo>
                  <a:lnTo>
                    <a:pt x="236969" y="14820"/>
                  </a:lnTo>
                  <a:lnTo>
                    <a:pt x="236969" y="29629"/>
                  </a:lnTo>
                  <a:lnTo>
                    <a:pt x="236969" y="44437"/>
                  </a:lnTo>
                  <a:lnTo>
                    <a:pt x="311048" y="44437"/>
                  </a:lnTo>
                  <a:lnTo>
                    <a:pt x="311048" y="29629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40664" y="29629"/>
                  </a:lnTo>
                  <a:lnTo>
                    <a:pt x="355473" y="29629"/>
                  </a:lnTo>
                  <a:lnTo>
                    <a:pt x="355473" y="14820"/>
                  </a:lnTo>
                  <a:close/>
                </a:path>
                <a:path w="1022350" h="44450">
                  <a:moveTo>
                    <a:pt x="399884" y="14820"/>
                  </a:moveTo>
                  <a:lnTo>
                    <a:pt x="385089" y="14820"/>
                  </a:lnTo>
                  <a:lnTo>
                    <a:pt x="370281" y="14820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lnTo>
                    <a:pt x="399884" y="14820"/>
                  </a:lnTo>
                  <a:close/>
                </a:path>
                <a:path w="1022350" h="44450">
                  <a:moveTo>
                    <a:pt x="444347" y="0"/>
                  </a:moveTo>
                  <a:lnTo>
                    <a:pt x="429526" y="0"/>
                  </a:lnTo>
                  <a:lnTo>
                    <a:pt x="429526" y="14820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29526" y="14833"/>
                  </a:lnTo>
                  <a:lnTo>
                    <a:pt x="444347" y="14833"/>
                  </a:lnTo>
                  <a:lnTo>
                    <a:pt x="444347" y="0"/>
                  </a:lnTo>
                  <a:close/>
                </a:path>
                <a:path w="1022350" h="44450">
                  <a:moveTo>
                    <a:pt x="459143" y="29629"/>
                  </a:move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29"/>
                  </a:lnTo>
                  <a:close/>
                </a:path>
                <a:path w="1022350" h="44450">
                  <a:moveTo>
                    <a:pt x="488772" y="0"/>
                  </a:moveTo>
                  <a:lnTo>
                    <a:pt x="473964" y="0"/>
                  </a:lnTo>
                  <a:lnTo>
                    <a:pt x="473964" y="14820"/>
                  </a:lnTo>
                  <a:lnTo>
                    <a:pt x="459143" y="14820"/>
                  </a:lnTo>
                  <a:lnTo>
                    <a:pt x="459143" y="29629"/>
                  </a:lnTo>
                  <a:lnTo>
                    <a:pt x="473964" y="29629"/>
                  </a:lnTo>
                  <a:lnTo>
                    <a:pt x="473964" y="14833"/>
                  </a:lnTo>
                  <a:lnTo>
                    <a:pt x="488772" y="14833"/>
                  </a:lnTo>
                  <a:lnTo>
                    <a:pt x="488772" y="0"/>
                  </a:lnTo>
                  <a:close/>
                </a:path>
                <a:path w="1022350" h="44450">
                  <a:moveTo>
                    <a:pt x="562838" y="0"/>
                  </a:moveTo>
                  <a:lnTo>
                    <a:pt x="548017" y="0"/>
                  </a:lnTo>
                  <a:lnTo>
                    <a:pt x="533209" y="0"/>
                  </a:lnTo>
                  <a:lnTo>
                    <a:pt x="518388" y="0"/>
                  </a:lnTo>
                  <a:lnTo>
                    <a:pt x="518388" y="14820"/>
                  </a:lnTo>
                  <a:lnTo>
                    <a:pt x="503580" y="14820"/>
                  </a:lnTo>
                  <a:lnTo>
                    <a:pt x="503580" y="29629"/>
                  </a:lnTo>
                  <a:lnTo>
                    <a:pt x="518388" y="29629"/>
                  </a:lnTo>
                  <a:lnTo>
                    <a:pt x="533209" y="29629"/>
                  </a:lnTo>
                  <a:lnTo>
                    <a:pt x="533209" y="14833"/>
                  </a:lnTo>
                  <a:lnTo>
                    <a:pt x="548017" y="14833"/>
                  </a:lnTo>
                  <a:lnTo>
                    <a:pt x="562838" y="14833"/>
                  </a:lnTo>
                  <a:lnTo>
                    <a:pt x="562838" y="0"/>
                  </a:lnTo>
                  <a:close/>
                </a:path>
                <a:path w="1022350" h="44450">
                  <a:moveTo>
                    <a:pt x="622084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77634" y="0"/>
                  </a:lnTo>
                  <a:lnTo>
                    <a:pt x="577634" y="14833"/>
                  </a:lnTo>
                  <a:lnTo>
                    <a:pt x="592455" y="14833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22084" y="29629"/>
                  </a:lnTo>
                  <a:lnTo>
                    <a:pt x="622084" y="14833"/>
                  </a:lnTo>
                  <a:lnTo>
                    <a:pt x="622084" y="0"/>
                  </a:lnTo>
                  <a:close/>
                </a:path>
                <a:path w="1022350" h="44450">
                  <a:moveTo>
                    <a:pt x="651700" y="0"/>
                  </a:moveTo>
                  <a:lnTo>
                    <a:pt x="636879" y="0"/>
                  </a:lnTo>
                  <a:lnTo>
                    <a:pt x="636879" y="14833"/>
                  </a:lnTo>
                  <a:lnTo>
                    <a:pt x="651700" y="14833"/>
                  </a:lnTo>
                  <a:lnTo>
                    <a:pt x="651700" y="0"/>
                  </a:lnTo>
                  <a:close/>
                </a:path>
                <a:path w="1022350" h="44450">
                  <a:moveTo>
                    <a:pt x="770178" y="0"/>
                  </a:moveTo>
                  <a:lnTo>
                    <a:pt x="755370" y="0"/>
                  </a:lnTo>
                  <a:lnTo>
                    <a:pt x="755370" y="14820"/>
                  </a:lnTo>
                  <a:lnTo>
                    <a:pt x="740562" y="14820"/>
                  </a:lnTo>
                  <a:lnTo>
                    <a:pt x="725754" y="14820"/>
                  </a:lnTo>
                  <a:lnTo>
                    <a:pt x="725754" y="0"/>
                  </a:lnTo>
                  <a:lnTo>
                    <a:pt x="710946" y="0"/>
                  </a:lnTo>
                  <a:lnTo>
                    <a:pt x="696125" y="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710946" y="29629"/>
                  </a:lnTo>
                  <a:lnTo>
                    <a:pt x="710946" y="14833"/>
                  </a:lnTo>
                  <a:lnTo>
                    <a:pt x="725754" y="14833"/>
                  </a:lnTo>
                  <a:lnTo>
                    <a:pt x="725754" y="29629"/>
                  </a:lnTo>
                  <a:lnTo>
                    <a:pt x="740562" y="29629"/>
                  </a:lnTo>
                  <a:lnTo>
                    <a:pt x="755370" y="29629"/>
                  </a:lnTo>
                  <a:lnTo>
                    <a:pt x="770178" y="29629"/>
                  </a:lnTo>
                  <a:lnTo>
                    <a:pt x="770178" y="14833"/>
                  </a:lnTo>
                  <a:lnTo>
                    <a:pt x="770178" y="0"/>
                  </a:lnTo>
                  <a:close/>
                </a:path>
                <a:path w="1022350" h="44450">
                  <a:moveTo>
                    <a:pt x="799807" y="0"/>
                  </a:moveTo>
                  <a:lnTo>
                    <a:pt x="784999" y="0"/>
                  </a:lnTo>
                  <a:lnTo>
                    <a:pt x="784999" y="14833"/>
                  </a:lnTo>
                  <a:lnTo>
                    <a:pt x="799807" y="14833"/>
                  </a:lnTo>
                  <a:lnTo>
                    <a:pt x="799807" y="0"/>
                  </a:lnTo>
                  <a:close/>
                </a:path>
                <a:path w="1022350" h="44450">
                  <a:moveTo>
                    <a:pt x="977544" y="0"/>
                  </a:moveTo>
                  <a:lnTo>
                    <a:pt x="962736" y="0"/>
                  </a:lnTo>
                  <a:lnTo>
                    <a:pt x="947915" y="0"/>
                  </a:lnTo>
                  <a:lnTo>
                    <a:pt x="947915" y="14820"/>
                  </a:lnTo>
                  <a:lnTo>
                    <a:pt x="933119" y="14820"/>
                  </a:lnTo>
                  <a:lnTo>
                    <a:pt x="918298" y="14820"/>
                  </a:lnTo>
                  <a:lnTo>
                    <a:pt x="918298" y="0"/>
                  </a:lnTo>
                  <a:lnTo>
                    <a:pt x="903490" y="0"/>
                  </a:lnTo>
                  <a:lnTo>
                    <a:pt x="888669" y="0"/>
                  </a:lnTo>
                  <a:lnTo>
                    <a:pt x="888669" y="14820"/>
                  </a:lnTo>
                  <a:lnTo>
                    <a:pt x="873874" y="14820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59053" y="14820"/>
                  </a:lnTo>
                  <a:lnTo>
                    <a:pt x="844245" y="14820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59053" y="14833"/>
                  </a:lnTo>
                  <a:lnTo>
                    <a:pt x="873861" y="14833"/>
                  </a:lnTo>
                  <a:lnTo>
                    <a:pt x="873861" y="29629"/>
                  </a:lnTo>
                  <a:lnTo>
                    <a:pt x="888669" y="29629"/>
                  </a:lnTo>
                  <a:lnTo>
                    <a:pt x="888669" y="14833"/>
                  </a:lnTo>
                  <a:lnTo>
                    <a:pt x="903490" y="14833"/>
                  </a:lnTo>
                  <a:lnTo>
                    <a:pt x="918298" y="14833"/>
                  </a:lnTo>
                  <a:lnTo>
                    <a:pt x="918298" y="29629"/>
                  </a:lnTo>
                  <a:lnTo>
                    <a:pt x="933107" y="29629"/>
                  </a:lnTo>
                  <a:lnTo>
                    <a:pt x="947915" y="29629"/>
                  </a:lnTo>
                  <a:lnTo>
                    <a:pt x="947915" y="14833"/>
                  </a:lnTo>
                  <a:lnTo>
                    <a:pt x="962736" y="14833"/>
                  </a:lnTo>
                  <a:lnTo>
                    <a:pt x="962736" y="29629"/>
                  </a:lnTo>
                  <a:lnTo>
                    <a:pt x="977544" y="29629"/>
                  </a:lnTo>
                  <a:lnTo>
                    <a:pt x="977544" y="14833"/>
                  </a:lnTo>
                  <a:lnTo>
                    <a:pt x="977544" y="0"/>
                  </a:lnTo>
                  <a:close/>
                </a:path>
                <a:path w="1022350" h="44450">
                  <a:moveTo>
                    <a:pt x="1021994" y="14820"/>
                  </a:moveTo>
                  <a:lnTo>
                    <a:pt x="1007173" y="14820"/>
                  </a:lnTo>
                  <a:lnTo>
                    <a:pt x="1007173" y="0"/>
                  </a:lnTo>
                  <a:lnTo>
                    <a:pt x="992365" y="0"/>
                  </a:lnTo>
                  <a:lnTo>
                    <a:pt x="992365" y="14820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21994" y="29629"/>
                  </a:lnTo>
                  <a:lnTo>
                    <a:pt x="1021994" y="1482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699336" y="5444832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59245" y="14808"/>
                  </a:moveTo>
                  <a:lnTo>
                    <a:pt x="44424" y="14808"/>
                  </a:lnTo>
                  <a:lnTo>
                    <a:pt x="29616" y="14808"/>
                  </a:lnTo>
                  <a:lnTo>
                    <a:pt x="29616" y="29616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14808"/>
                  </a:lnTo>
                  <a:close/>
                </a:path>
                <a:path w="1022350" h="44450">
                  <a:moveTo>
                    <a:pt x="74053" y="29616"/>
                  </a:move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48107" y="29616"/>
                  </a:moveTo>
                  <a:lnTo>
                    <a:pt x="133299" y="29616"/>
                  </a:lnTo>
                  <a:lnTo>
                    <a:pt x="133299" y="14808"/>
                  </a:lnTo>
                  <a:lnTo>
                    <a:pt x="118478" y="14808"/>
                  </a:lnTo>
                  <a:lnTo>
                    <a:pt x="118478" y="29616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48107" y="29616"/>
                  </a:lnTo>
                  <a:close/>
                </a:path>
                <a:path w="1022350" h="44450">
                  <a:moveTo>
                    <a:pt x="177711" y="14808"/>
                  </a:move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62915" y="29616"/>
                  </a:lnTo>
                  <a:lnTo>
                    <a:pt x="177711" y="29616"/>
                  </a:lnTo>
                  <a:lnTo>
                    <a:pt x="177711" y="14808"/>
                  </a:lnTo>
                  <a:close/>
                </a:path>
                <a:path w="1022350" h="44450">
                  <a:moveTo>
                    <a:pt x="222173" y="14808"/>
                  </a:move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1022350" h="44450">
                  <a:moveTo>
                    <a:pt x="251790" y="14808"/>
                  </a:moveTo>
                  <a:lnTo>
                    <a:pt x="236969" y="14808"/>
                  </a:lnTo>
                  <a:lnTo>
                    <a:pt x="236969" y="29616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16"/>
                  </a:lnTo>
                  <a:lnTo>
                    <a:pt x="251790" y="14808"/>
                  </a:lnTo>
                  <a:close/>
                </a:path>
                <a:path w="1022350" h="44450">
                  <a:moveTo>
                    <a:pt x="355473" y="29616"/>
                  </a:moveTo>
                  <a:lnTo>
                    <a:pt x="340664" y="29616"/>
                  </a:lnTo>
                  <a:lnTo>
                    <a:pt x="325843" y="29616"/>
                  </a:lnTo>
                  <a:lnTo>
                    <a:pt x="311048" y="29616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81419" y="14808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311035" y="29616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399897" y="44437"/>
                  </a:lnTo>
                  <a:lnTo>
                    <a:pt x="414718" y="44437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73964" y="0"/>
                  </a:moveTo>
                  <a:lnTo>
                    <a:pt x="459143" y="0"/>
                  </a:lnTo>
                  <a:lnTo>
                    <a:pt x="444334" y="0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29526" y="29616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473964" y="29616"/>
                  </a:lnTo>
                  <a:lnTo>
                    <a:pt x="473964" y="14808"/>
                  </a:lnTo>
                  <a:lnTo>
                    <a:pt x="473964" y="0"/>
                  </a:lnTo>
                  <a:close/>
                </a:path>
                <a:path w="1022350" h="44450">
                  <a:moveTo>
                    <a:pt x="503593" y="29616"/>
                  </a:moveTo>
                  <a:lnTo>
                    <a:pt x="488772" y="29616"/>
                  </a:lnTo>
                  <a:lnTo>
                    <a:pt x="488772" y="44437"/>
                  </a:lnTo>
                  <a:lnTo>
                    <a:pt x="503593" y="44437"/>
                  </a:lnTo>
                  <a:lnTo>
                    <a:pt x="503593" y="29616"/>
                  </a:lnTo>
                  <a:close/>
                </a:path>
                <a:path w="1022350" h="44450">
                  <a:moveTo>
                    <a:pt x="533209" y="0"/>
                  </a:moveTo>
                  <a:lnTo>
                    <a:pt x="518388" y="0"/>
                  </a:lnTo>
                  <a:lnTo>
                    <a:pt x="503580" y="0"/>
                  </a:lnTo>
                  <a:lnTo>
                    <a:pt x="503580" y="14808"/>
                  </a:lnTo>
                  <a:lnTo>
                    <a:pt x="518388" y="14808"/>
                  </a:lnTo>
                  <a:lnTo>
                    <a:pt x="518388" y="29616"/>
                  </a:lnTo>
                  <a:lnTo>
                    <a:pt x="518388" y="44437"/>
                  </a:lnTo>
                  <a:lnTo>
                    <a:pt x="533209" y="44437"/>
                  </a:lnTo>
                  <a:lnTo>
                    <a:pt x="533209" y="29616"/>
                  </a:lnTo>
                  <a:lnTo>
                    <a:pt x="533209" y="14808"/>
                  </a:lnTo>
                  <a:lnTo>
                    <a:pt x="533209" y="0"/>
                  </a:lnTo>
                  <a:close/>
                </a:path>
                <a:path w="1022350" h="44450">
                  <a:moveTo>
                    <a:pt x="592455" y="0"/>
                  </a:moveTo>
                  <a:lnTo>
                    <a:pt x="577634" y="0"/>
                  </a:lnTo>
                  <a:lnTo>
                    <a:pt x="562838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62825" y="14808"/>
                  </a:lnTo>
                  <a:lnTo>
                    <a:pt x="562825" y="29616"/>
                  </a:lnTo>
                  <a:lnTo>
                    <a:pt x="548017" y="29616"/>
                  </a:lnTo>
                  <a:lnTo>
                    <a:pt x="548017" y="44437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592455" y="29616"/>
                  </a:lnTo>
                  <a:lnTo>
                    <a:pt x="577634" y="29616"/>
                  </a:lnTo>
                  <a:lnTo>
                    <a:pt x="577634" y="14808"/>
                  </a:lnTo>
                  <a:lnTo>
                    <a:pt x="592455" y="14808"/>
                  </a:lnTo>
                  <a:lnTo>
                    <a:pt x="592455" y="0"/>
                  </a:lnTo>
                  <a:close/>
                </a:path>
                <a:path w="1022350" h="44450">
                  <a:moveTo>
                    <a:pt x="651700" y="14808"/>
                  </a:moveTo>
                  <a:lnTo>
                    <a:pt x="636879" y="14808"/>
                  </a:lnTo>
                  <a:lnTo>
                    <a:pt x="622084" y="14808"/>
                  </a:lnTo>
                  <a:lnTo>
                    <a:pt x="622084" y="0"/>
                  </a:lnTo>
                  <a:lnTo>
                    <a:pt x="607263" y="0"/>
                  </a:lnTo>
                  <a:lnTo>
                    <a:pt x="607263" y="14808"/>
                  </a:lnTo>
                  <a:lnTo>
                    <a:pt x="622071" y="14808"/>
                  </a:lnTo>
                  <a:lnTo>
                    <a:pt x="622071" y="29616"/>
                  </a:lnTo>
                  <a:lnTo>
                    <a:pt x="607263" y="29616"/>
                  </a:lnTo>
                  <a:lnTo>
                    <a:pt x="607263" y="44437"/>
                  </a:lnTo>
                  <a:lnTo>
                    <a:pt x="622084" y="44437"/>
                  </a:lnTo>
                  <a:lnTo>
                    <a:pt x="622084" y="29616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51700" y="14808"/>
                  </a:lnTo>
                  <a:close/>
                </a:path>
                <a:path w="1022350" h="44450">
                  <a:moveTo>
                    <a:pt x="740562" y="0"/>
                  </a:moveTo>
                  <a:lnTo>
                    <a:pt x="740562" y="0"/>
                  </a:lnTo>
                  <a:lnTo>
                    <a:pt x="651700" y="0"/>
                  </a:lnTo>
                  <a:lnTo>
                    <a:pt x="651700" y="14808"/>
                  </a:lnTo>
                  <a:lnTo>
                    <a:pt x="666508" y="14808"/>
                  </a:lnTo>
                  <a:lnTo>
                    <a:pt x="68131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40562" y="29616"/>
                  </a:lnTo>
                  <a:lnTo>
                    <a:pt x="740562" y="14808"/>
                  </a:lnTo>
                  <a:lnTo>
                    <a:pt x="740562" y="0"/>
                  </a:lnTo>
                  <a:close/>
                </a:path>
                <a:path w="1022350" h="44450">
                  <a:moveTo>
                    <a:pt x="799807" y="0"/>
                  </a:moveTo>
                  <a:lnTo>
                    <a:pt x="784999" y="0"/>
                  </a:lnTo>
                  <a:lnTo>
                    <a:pt x="784999" y="14808"/>
                  </a:lnTo>
                  <a:lnTo>
                    <a:pt x="770178" y="14808"/>
                  </a:lnTo>
                  <a:lnTo>
                    <a:pt x="755370" y="14808"/>
                  </a:lnTo>
                  <a:lnTo>
                    <a:pt x="755370" y="29616"/>
                  </a:lnTo>
                  <a:lnTo>
                    <a:pt x="770178" y="29616"/>
                  </a:lnTo>
                  <a:lnTo>
                    <a:pt x="784999" y="29616"/>
                  </a:lnTo>
                  <a:lnTo>
                    <a:pt x="799807" y="29616"/>
                  </a:lnTo>
                  <a:lnTo>
                    <a:pt x="799807" y="14808"/>
                  </a:lnTo>
                  <a:lnTo>
                    <a:pt x="799807" y="0"/>
                  </a:lnTo>
                  <a:close/>
                </a:path>
                <a:path w="1022350" h="44450">
                  <a:moveTo>
                    <a:pt x="844245" y="0"/>
                  </a:moveTo>
                  <a:lnTo>
                    <a:pt x="829424" y="0"/>
                  </a:lnTo>
                  <a:lnTo>
                    <a:pt x="829424" y="14808"/>
                  </a:lnTo>
                  <a:lnTo>
                    <a:pt x="814616" y="14808"/>
                  </a:lnTo>
                  <a:lnTo>
                    <a:pt x="814616" y="29616"/>
                  </a:lnTo>
                  <a:lnTo>
                    <a:pt x="829424" y="29616"/>
                  </a:lnTo>
                  <a:lnTo>
                    <a:pt x="844245" y="29616"/>
                  </a:lnTo>
                  <a:lnTo>
                    <a:pt x="844245" y="14808"/>
                  </a:lnTo>
                  <a:lnTo>
                    <a:pt x="844245" y="0"/>
                  </a:lnTo>
                  <a:close/>
                </a:path>
                <a:path w="1022350" h="44450">
                  <a:moveTo>
                    <a:pt x="888669" y="0"/>
                  </a:moveTo>
                  <a:lnTo>
                    <a:pt x="873874" y="0"/>
                  </a:lnTo>
                  <a:lnTo>
                    <a:pt x="859053" y="0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88669" y="14808"/>
                  </a:lnTo>
                  <a:lnTo>
                    <a:pt x="888669" y="0"/>
                  </a:lnTo>
                  <a:close/>
                </a:path>
                <a:path w="1022350" h="44450">
                  <a:moveTo>
                    <a:pt x="933119" y="0"/>
                  </a:moveTo>
                  <a:lnTo>
                    <a:pt x="918298" y="0"/>
                  </a:lnTo>
                  <a:lnTo>
                    <a:pt x="903490" y="0"/>
                  </a:lnTo>
                  <a:lnTo>
                    <a:pt x="903490" y="14808"/>
                  </a:lnTo>
                  <a:lnTo>
                    <a:pt x="918298" y="14808"/>
                  </a:lnTo>
                  <a:lnTo>
                    <a:pt x="933119" y="14808"/>
                  </a:lnTo>
                  <a:lnTo>
                    <a:pt x="933119" y="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47915" y="14808"/>
                  </a:lnTo>
                  <a:lnTo>
                    <a:pt x="947915" y="29616"/>
                  </a:lnTo>
                  <a:lnTo>
                    <a:pt x="962736" y="29616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94" y="14808"/>
                  </a:moveTo>
                  <a:lnTo>
                    <a:pt x="1007173" y="14808"/>
                  </a:lnTo>
                  <a:lnTo>
                    <a:pt x="1007173" y="29616"/>
                  </a:lnTo>
                  <a:lnTo>
                    <a:pt x="1021994" y="29616"/>
                  </a:lnTo>
                  <a:lnTo>
                    <a:pt x="1021994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99336" y="5474449"/>
              <a:ext cx="1007744" cy="44450"/>
            </a:xfrm>
            <a:custGeom>
              <a:avLst/>
              <a:gdLst/>
              <a:ahLst/>
              <a:cxnLst/>
              <a:rect l="l" t="t" r="r" b="b"/>
              <a:pathLst>
                <a:path w="1007744" h="44450">
                  <a:moveTo>
                    <a:pt x="44424" y="29629"/>
                  </a:moveTo>
                  <a:lnTo>
                    <a:pt x="29629" y="29629"/>
                  </a:lnTo>
                  <a:lnTo>
                    <a:pt x="29629" y="14820"/>
                  </a:lnTo>
                  <a:lnTo>
                    <a:pt x="14808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29"/>
                  </a:lnTo>
                  <a:close/>
                </a:path>
                <a:path w="1007744" h="44450">
                  <a:moveTo>
                    <a:pt x="103682" y="29629"/>
                  </a:moveTo>
                  <a:lnTo>
                    <a:pt x="88861" y="29629"/>
                  </a:lnTo>
                  <a:lnTo>
                    <a:pt x="88861" y="14820"/>
                  </a:lnTo>
                  <a:lnTo>
                    <a:pt x="74053" y="14820"/>
                  </a:lnTo>
                  <a:lnTo>
                    <a:pt x="59245" y="14820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29"/>
                  </a:lnTo>
                  <a:close/>
                </a:path>
                <a:path w="1007744" h="44450">
                  <a:moveTo>
                    <a:pt x="177711" y="29629"/>
                  </a:moveTo>
                  <a:lnTo>
                    <a:pt x="162928" y="29629"/>
                  </a:lnTo>
                  <a:lnTo>
                    <a:pt x="162928" y="14820"/>
                  </a:lnTo>
                  <a:lnTo>
                    <a:pt x="148107" y="14820"/>
                  </a:lnTo>
                  <a:lnTo>
                    <a:pt x="148107" y="29629"/>
                  </a:lnTo>
                  <a:lnTo>
                    <a:pt x="162915" y="29629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29"/>
                  </a:lnTo>
                  <a:close/>
                </a:path>
                <a:path w="1007744" h="44450">
                  <a:moveTo>
                    <a:pt x="192544" y="14820"/>
                  </a:moveTo>
                  <a:lnTo>
                    <a:pt x="177723" y="14820"/>
                  </a:lnTo>
                  <a:lnTo>
                    <a:pt x="177723" y="29629"/>
                  </a:lnTo>
                  <a:lnTo>
                    <a:pt x="192544" y="29629"/>
                  </a:lnTo>
                  <a:lnTo>
                    <a:pt x="192544" y="14820"/>
                  </a:lnTo>
                  <a:close/>
                </a:path>
                <a:path w="1007744" h="44450">
                  <a:moveTo>
                    <a:pt x="251790" y="14820"/>
                  </a:moveTo>
                  <a:lnTo>
                    <a:pt x="236969" y="14820"/>
                  </a:lnTo>
                  <a:lnTo>
                    <a:pt x="222161" y="14820"/>
                  </a:lnTo>
                  <a:lnTo>
                    <a:pt x="222161" y="29629"/>
                  </a:lnTo>
                  <a:lnTo>
                    <a:pt x="207352" y="29629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22173" y="29629"/>
                  </a:lnTo>
                  <a:lnTo>
                    <a:pt x="236969" y="29629"/>
                  </a:lnTo>
                  <a:lnTo>
                    <a:pt x="251790" y="29629"/>
                  </a:lnTo>
                  <a:lnTo>
                    <a:pt x="251790" y="14820"/>
                  </a:lnTo>
                  <a:close/>
                </a:path>
                <a:path w="1007744" h="44450">
                  <a:moveTo>
                    <a:pt x="266598" y="29629"/>
                  </a:moveTo>
                  <a:lnTo>
                    <a:pt x="251790" y="29629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29"/>
                  </a:lnTo>
                  <a:close/>
                </a:path>
                <a:path w="1007744" h="44450">
                  <a:moveTo>
                    <a:pt x="296227" y="29629"/>
                  </a:moveTo>
                  <a:lnTo>
                    <a:pt x="281419" y="29629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296227" y="29629"/>
                  </a:lnTo>
                  <a:close/>
                </a:path>
                <a:path w="1007744" h="44450">
                  <a:moveTo>
                    <a:pt x="325843" y="14820"/>
                  </a:moveTo>
                  <a:lnTo>
                    <a:pt x="311048" y="14820"/>
                  </a:lnTo>
                  <a:lnTo>
                    <a:pt x="296227" y="14820"/>
                  </a:lnTo>
                  <a:lnTo>
                    <a:pt x="296227" y="29629"/>
                  </a:lnTo>
                  <a:lnTo>
                    <a:pt x="311035" y="29629"/>
                  </a:lnTo>
                  <a:lnTo>
                    <a:pt x="325843" y="29629"/>
                  </a:lnTo>
                  <a:lnTo>
                    <a:pt x="325843" y="14820"/>
                  </a:lnTo>
                  <a:close/>
                </a:path>
                <a:path w="1007744" h="44450">
                  <a:moveTo>
                    <a:pt x="340664" y="29629"/>
                  </a:moveTo>
                  <a:lnTo>
                    <a:pt x="325843" y="29629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40664" y="29629"/>
                  </a:lnTo>
                  <a:close/>
                </a:path>
                <a:path w="1007744" h="44450">
                  <a:moveTo>
                    <a:pt x="355473" y="14820"/>
                  </a:moveTo>
                  <a:lnTo>
                    <a:pt x="340664" y="14820"/>
                  </a:lnTo>
                  <a:lnTo>
                    <a:pt x="340664" y="29629"/>
                  </a:lnTo>
                  <a:lnTo>
                    <a:pt x="355473" y="29629"/>
                  </a:lnTo>
                  <a:lnTo>
                    <a:pt x="355473" y="14820"/>
                  </a:lnTo>
                  <a:close/>
                </a:path>
                <a:path w="1007744" h="44450">
                  <a:moveTo>
                    <a:pt x="399884" y="14820"/>
                  </a:moveTo>
                  <a:lnTo>
                    <a:pt x="385089" y="14820"/>
                  </a:lnTo>
                  <a:lnTo>
                    <a:pt x="370281" y="14820"/>
                  </a:lnTo>
                  <a:lnTo>
                    <a:pt x="370281" y="29629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85089" y="29629"/>
                  </a:lnTo>
                  <a:lnTo>
                    <a:pt x="399884" y="29629"/>
                  </a:lnTo>
                  <a:lnTo>
                    <a:pt x="399884" y="14820"/>
                  </a:lnTo>
                  <a:close/>
                </a:path>
                <a:path w="1007744" h="44450">
                  <a:moveTo>
                    <a:pt x="414718" y="14820"/>
                  </a:move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07744" h="44450">
                  <a:moveTo>
                    <a:pt x="459143" y="14820"/>
                  </a:moveTo>
                  <a:lnTo>
                    <a:pt x="444347" y="1482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1007744" h="44450">
                  <a:moveTo>
                    <a:pt x="518388" y="14820"/>
                  </a:moveTo>
                  <a:lnTo>
                    <a:pt x="503580" y="14820"/>
                  </a:lnTo>
                  <a:lnTo>
                    <a:pt x="503580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73964" y="44437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18388" y="29629"/>
                  </a:lnTo>
                  <a:lnTo>
                    <a:pt x="518388" y="14820"/>
                  </a:lnTo>
                  <a:close/>
                </a:path>
                <a:path w="1007744" h="44450">
                  <a:moveTo>
                    <a:pt x="548017" y="29629"/>
                  </a:moveTo>
                  <a:lnTo>
                    <a:pt x="533209" y="29629"/>
                  </a:lnTo>
                  <a:lnTo>
                    <a:pt x="533209" y="44437"/>
                  </a:lnTo>
                  <a:lnTo>
                    <a:pt x="548017" y="44437"/>
                  </a:lnTo>
                  <a:lnTo>
                    <a:pt x="548017" y="29629"/>
                  </a:lnTo>
                  <a:close/>
                </a:path>
                <a:path w="1007744" h="44450">
                  <a:moveTo>
                    <a:pt x="592455" y="29629"/>
                  </a:moveTo>
                  <a:lnTo>
                    <a:pt x="577634" y="29629"/>
                  </a:lnTo>
                  <a:lnTo>
                    <a:pt x="562838" y="29629"/>
                  </a:lnTo>
                  <a:lnTo>
                    <a:pt x="562838" y="14820"/>
                  </a:lnTo>
                  <a:lnTo>
                    <a:pt x="548017" y="14820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592455" y="29629"/>
                  </a:lnTo>
                  <a:close/>
                </a:path>
                <a:path w="1007744" h="44450">
                  <a:moveTo>
                    <a:pt x="607263" y="14820"/>
                  </a:moveTo>
                  <a:lnTo>
                    <a:pt x="592455" y="14820"/>
                  </a:lnTo>
                  <a:lnTo>
                    <a:pt x="592455" y="29629"/>
                  </a:lnTo>
                  <a:lnTo>
                    <a:pt x="607263" y="29629"/>
                  </a:lnTo>
                  <a:lnTo>
                    <a:pt x="607263" y="14820"/>
                  </a:lnTo>
                  <a:close/>
                </a:path>
                <a:path w="1007744" h="44450">
                  <a:moveTo>
                    <a:pt x="622084" y="0"/>
                  </a:moveTo>
                  <a:lnTo>
                    <a:pt x="607263" y="0"/>
                  </a:lnTo>
                  <a:lnTo>
                    <a:pt x="607263" y="14820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1007744" h="44450">
                  <a:moveTo>
                    <a:pt x="696125" y="14820"/>
                  </a:moveTo>
                  <a:lnTo>
                    <a:pt x="681329" y="14820"/>
                  </a:lnTo>
                  <a:lnTo>
                    <a:pt x="681329" y="0"/>
                  </a:lnTo>
                  <a:lnTo>
                    <a:pt x="666508" y="0"/>
                  </a:lnTo>
                  <a:lnTo>
                    <a:pt x="651700" y="0"/>
                  </a:lnTo>
                  <a:lnTo>
                    <a:pt x="651700" y="14820"/>
                  </a:lnTo>
                  <a:lnTo>
                    <a:pt x="636879" y="14820"/>
                  </a:lnTo>
                  <a:lnTo>
                    <a:pt x="636879" y="29629"/>
                  </a:lnTo>
                  <a:lnTo>
                    <a:pt x="622071" y="29629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700" y="44437"/>
                  </a:lnTo>
                  <a:lnTo>
                    <a:pt x="651700" y="29629"/>
                  </a:lnTo>
                  <a:lnTo>
                    <a:pt x="666508" y="29629"/>
                  </a:lnTo>
                  <a:lnTo>
                    <a:pt x="666508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20"/>
                  </a:lnTo>
                  <a:close/>
                </a:path>
                <a:path w="1007744" h="44450">
                  <a:moveTo>
                    <a:pt x="784999" y="29629"/>
                  </a:moveTo>
                  <a:lnTo>
                    <a:pt x="770178" y="29629"/>
                  </a:lnTo>
                  <a:lnTo>
                    <a:pt x="770178" y="14820"/>
                  </a:lnTo>
                  <a:lnTo>
                    <a:pt x="770178" y="0"/>
                  </a:lnTo>
                  <a:lnTo>
                    <a:pt x="755383" y="0"/>
                  </a:lnTo>
                  <a:lnTo>
                    <a:pt x="740562" y="0"/>
                  </a:lnTo>
                  <a:lnTo>
                    <a:pt x="740562" y="14820"/>
                  </a:lnTo>
                  <a:lnTo>
                    <a:pt x="725754" y="14820"/>
                  </a:lnTo>
                  <a:lnTo>
                    <a:pt x="725754" y="29629"/>
                  </a:lnTo>
                  <a:lnTo>
                    <a:pt x="710946" y="29629"/>
                  </a:lnTo>
                  <a:lnTo>
                    <a:pt x="696125" y="29629"/>
                  </a:lnTo>
                  <a:lnTo>
                    <a:pt x="696125" y="44437"/>
                  </a:lnTo>
                  <a:lnTo>
                    <a:pt x="710946" y="44437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40562" y="29629"/>
                  </a:lnTo>
                  <a:lnTo>
                    <a:pt x="755370" y="29629"/>
                  </a:lnTo>
                  <a:lnTo>
                    <a:pt x="755370" y="44437"/>
                  </a:lnTo>
                  <a:lnTo>
                    <a:pt x="770178" y="44437"/>
                  </a:lnTo>
                  <a:lnTo>
                    <a:pt x="784999" y="44437"/>
                  </a:lnTo>
                  <a:lnTo>
                    <a:pt x="784999" y="29629"/>
                  </a:lnTo>
                  <a:close/>
                </a:path>
                <a:path w="1007744" h="44450">
                  <a:moveTo>
                    <a:pt x="829424" y="14820"/>
                  </a:moveTo>
                  <a:lnTo>
                    <a:pt x="814628" y="14820"/>
                  </a:lnTo>
                  <a:lnTo>
                    <a:pt x="814628" y="0"/>
                  </a:lnTo>
                  <a:lnTo>
                    <a:pt x="799807" y="0"/>
                  </a:lnTo>
                  <a:lnTo>
                    <a:pt x="784999" y="0"/>
                  </a:lnTo>
                  <a:lnTo>
                    <a:pt x="784999" y="1482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799807" y="44437"/>
                  </a:lnTo>
                  <a:lnTo>
                    <a:pt x="814628" y="44437"/>
                  </a:lnTo>
                  <a:lnTo>
                    <a:pt x="814628" y="29629"/>
                  </a:lnTo>
                  <a:lnTo>
                    <a:pt x="829424" y="29629"/>
                  </a:lnTo>
                  <a:lnTo>
                    <a:pt x="829424" y="14820"/>
                  </a:lnTo>
                  <a:close/>
                </a:path>
                <a:path w="1007744" h="44450">
                  <a:moveTo>
                    <a:pt x="888669" y="14820"/>
                  </a:moveTo>
                  <a:lnTo>
                    <a:pt x="873874" y="14820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59053" y="14820"/>
                  </a:lnTo>
                  <a:lnTo>
                    <a:pt x="844245" y="14820"/>
                  </a:lnTo>
                  <a:lnTo>
                    <a:pt x="844245" y="29629"/>
                  </a:lnTo>
                  <a:lnTo>
                    <a:pt x="859053" y="29629"/>
                  </a:lnTo>
                  <a:lnTo>
                    <a:pt x="873861" y="29629"/>
                  </a:lnTo>
                  <a:lnTo>
                    <a:pt x="888669" y="29629"/>
                  </a:lnTo>
                  <a:lnTo>
                    <a:pt x="888669" y="14820"/>
                  </a:lnTo>
                  <a:close/>
                </a:path>
                <a:path w="1007744" h="44450">
                  <a:moveTo>
                    <a:pt x="903490" y="0"/>
                  </a:moveTo>
                  <a:lnTo>
                    <a:pt x="888669" y="0"/>
                  </a:lnTo>
                  <a:lnTo>
                    <a:pt x="888669" y="14820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1007744" h="44450">
                  <a:moveTo>
                    <a:pt x="918298" y="14820"/>
                  </a:moveTo>
                  <a:lnTo>
                    <a:pt x="903490" y="14820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20"/>
                  </a:lnTo>
                  <a:close/>
                </a:path>
                <a:path w="1007744" h="44450">
                  <a:moveTo>
                    <a:pt x="933119" y="0"/>
                  </a:moveTo>
                  <a:lnTo>
                    <a:pt x="918298" y="0"/>
                  </a:lnTo>
                  <a:lnTo>
                    <a:pt x="918298" y="14820"/>
                  </a:lnTo>
                  <a:lnTo>
                    <a:pt x="933119" y="14820"/>
                  </a:lnTo>
                  <a:lnTo>
                    <a:pt x="933119" y="0"/>
                  </a:lnTo>
                  <a:close/>
                </a:path>
                <a:path w="1007744" h="44450">
                  <a:moveTo>
                    <a:pt x="962736" y="14820"/>
                  </a:moveTo>
                  <a:lnTo>
                    <a:pt x="947915" y="14820"/>
                  </a:lnTo>
                  <a:lnTo>
                    <a:pt x="947915" y="29629"/>
                  </a:lnTo>
                  <a:lnTo>
                    <a:pt x="962736" y="29629"/>
                  </a:lnTo>
                  <a:lnTo>
                    <a:pt x="962736" y="14820"/>
                  </a:lnTo>
                  <a:close/>
                </a:path>
                <a:path w="1007744" h="44450">
                  <a:moveTo>
                    <a:pt x="1007173" y="0"/>
                  </a:moveTo>
                  <a:lnTo>
                    <a:pt x="992365" y="0"/>
                  </a:lnTo>
                  <a:lnTo>
                    <a:pt x="977544" y="0"/>
                  </a:lnTo>
                  <a:lnTo>
                    <a:pt x="977544" y="14820"/>
                  </a:lnTo>
                  <a:lnTo>
                    <a:pt x="992365" y="14820"/>
                  </a:lnTo>
                  <a:lnTo>
                    <a:pt x="1007173" y="14820"/>
                  </a:lnTo>
                  <a:lnTo>
                    <a:pt x="1007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99336" y="5504078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44424" y="29616"/>
                  </a:moveTo>
                  <a:lnTo>
                    <a:pt x="29629" y="29616"/>
                  </a:lnTo>
                  <a:lnTo>
                    <a:pt x="29629" y="14808"/>
                  </a:lnTo>
                  <a:lnTo>
                    <a:pt x="14808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16"/>
                  </a:lnTo>
                  <a:close/>
                </a:path>
                <a:path w="1022350" h="44450">
                  <a:moveTo>
                    <a:pt x="103682" y="29616"/>
                  </a:move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close/>
                </a:path>
                <a:path w="1022350" h="44450">
                  <a:moveTo>
                    <a:pt x="177711" y="29616"/>
                  </a:moveTo>
                  <a:lnTo>
                    <a:pt x="162928" y="29616"/>
                  </a:lnTo>
                  <a:lnTo>
                    <a:pt x="162928" y="14808"/>
                  </a:lnTo>
                  <a:lnTo>
                    <a:pt x="148107" y="14808"/>
                  </a:lnTo>
                  <a:lnTo>
                    <a:pt x="148107" y="29616"/>
                  </a:lnTo>
                  <a:lnTo>
                    <a:pt x="148107" y="44437"/>
                  </a:lnTo>
                  <a:lnTo>
                    <a:pt x="162915" y="44437"/>
                  </a:lnTo>
                  <a:lnTo>
                    <a:pt x="177711" y="44437"/>
                  </a:lnTo>
                  <a:lnTo>
                    <a:pt x="177711" y="29616"/>
                  </a:lnTo>
                  <a:close/>
                </a:path>
                <a:path w="1022350" h="44450">
                  <a:moveTo>
                    <a:pt x="222173" y="14808"/>
                  </a:moveTo>
                  <a:lnTo>
                    <a:pt x="207352" y="14808"/>
                  </a:lnTo>
                  <a:lnTo>
                    <a:pt x="207352" y="29616"/>
                  </a:lnTo>
                  <a:lnTo>
                    <a:pt x="207352" y="44437"/>
                  </a:lnTo>
                  <a:lnTo>
                    <a:pt x="222173" y="44437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1022350" h="44450">
                  <a:moveTo>
                    <a:pt x="281419" y="14808"/>
                  </a:move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36969" y="29616"/>
                  </a:lnTo>
                  <a:lnTo>
                    <a:pt x="251790" y="29616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14808"/>
                  </a:lnTo>
                  <a:close/>
                </a:path>
                <a:path w="1022350" h="44450">
                  <a:moveTo>
                    <a:pt x="340664" y="29616"/>
                  </a:moveTo>
                  <a:lnTo>
                    <a:pt x="325843" y="29616"/>
                  </a:lnTo>
                  <a:lnTo>
                    <a:pt x="325843" y="14808"/>
                  </a:lnTo>
                  <a:lnTo>
                    <a:pt x="311048" y="14808"/>
                  </a:lnTo>
                  <a:lnTo>
                    <a:pt x="296227" y="14808"/>
                  </a:lnTo>
                  <a:lnTo>
                    <a:pt x="296227" y="29616"/>
                  </a:lnTo>
                  <a:lnTo>
                    <a:pt x="281419" y="29616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40664" y="29616"/>
                  </a:lnTo>
                  <a:close/>
                </a:path>
                <a:path w="1022350" h="44450">
                  <a:moveTo>
                    <a:pt x="385089" y="29616"/>
                  </a:moveTo>
                  <a:lnTo>
                    <a:pt x="370293" y="29616"/>
                  </a:lnTo>
                  <a:lnTo>
                    <a:pt x="370293" y="14808"/>
                  </a:lnTo>
                  <a:lnTo>
                    <a:pt x="355473" y="14808"/>
                  </a:lnTo>
                  <a:lnTo>
                    <a:pt x="340664" y="14808"/>
                  </a:lnTo>
                  <a:lnTo>
                    <a:pt x="340664" y="29616"/>
                  </a:lnTo>
                  <a:lnTo>
                    <a:pt x="355473" y="29616"/>
                  </a:lnTo>
                  <a:lnTo>
                    <a:pt x="370281" y="29616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85089" y="29616"/>
                  </a:lnTo>
                  <a:close/>
                </a:path>
                <a:path w="1022350" h="44450">
                  <a:moveTo>
                    <a:pt x="399884" y="14808"/>
                  </a:moveTo>
                  <a:lnTo>
                    <a:pt x="385089" y="14808"/>
                  </a:lnTo>
                  <a:lnTo>
                    <a:pt x="385089" y="29616"/>
                  </a:lnTo>
                  <a:lnTo>
                    <a:pt x="399884" y="29616"/>
                  </a:lnTo>
                  <a:lnTo>
                    <a:pt x="399884" y="14808"/>
                  </a:lnTo>
                  <a:close/>
                </a:path>
                <a:path w="1022350" h="44450">
                  <a:moveTo>
                    <a:pt x="414718" y="14808"/>
                  </a:move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14718" y="14808"/>
                  </a:lnTo>
                  <a:close/>
                </a:path>
                <a:path w="1022350" h="44450">
                  <a:moveTo>
                    <a:pt x="459143" y="29616"/>
                  </a:moveTo>
                  <a:lnTo>
                    <a:pt x="444347" y="29616"/>
                  </a:lnTo>
                  <a:lnTo>
                    <a:pt x="429526" y="29616"/>
                  </a:lnTo>
                  <a:lnTo>
                    <a:pt x="414718" y="29616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43" y="44437"/>
                  </a:lnTo>
                  <a:lnTo>
                    <a:pt x="459143" y="29616"/>
                  </a:lnTo>
                  <a:close/>
                </a:path>
                <a:path w="1022350" h="44450">
                  <a:moveTo>
                    <a:pt x="533209" y="29616"/>
                  </a:move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488772" y="29616"/>
                  </a:lnTo>
                  <a:lnTo>
                    <a:pt x="488772" y="14808"/>
                  </a:lnTo>
                  <a:lnTo>
                    <a:pt x="473964" y="14808"/>
                  </a:lnTo>
                  <a:lnTo>
                    <a:pt x="473964" y="29616"/>
                  </a:lnTo>
                  <a:lnTo>
                    <a:pt x="473964" y="44437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18388" y="44437"/>
                  </a:lnTo>
                  <a:lnTo>
                    <a:pt x="533209" y="44437"/>
                  </a:lnTo>
                  <a:lnTo>
                    <a:pt x="533209" y="29616"/>
                  </a:lnTo>
                  <a:close/>
                </a:path>
                <a:path w="1022350" h="44450">
                  <a:moveTo>
                    <a:pt x="607263" y="29616"/>
                  </a:moveTo>
                  <a:lnTo>
                    <a:pt x="592455" y="29616"/>
                  </a:lnTo>
                  <a:lnTo>
                    <a:pt x="577634" y="29616"/>
                  </a:lnTo>
                  <a:lnTo>
                    <a:pt x="562838" y="29616"/>
                  </a:lnTo>
                  <a:lnTo>
                    <a:pt x="562838" y="14808"/>
                  </a:lnTo>
                  <a:lnTo>
                    <a:pt x="548017" y="14808"/>
                  </a:lnTo>
                  <a:lnTo>
                    <a:pt x="533209" y="14808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48017" y="44437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607263" y="44437"/>
                  </a:lnTo>
                  <a:lnTo>
                    <a:pt x="607263" y="29616"/>
                  </a:lnTo>
                  <a:close/>
                </a:path>
                <a:path w="1022350" h="44450">
                  <a:moveTo>
                    <a:pt x="651700" y="29616"/>
                  </a:moveTo>
                  <a:lnTo>
                    <a:pt x="636879" y="29616"/>
                  </a:lnTo>
                  <a:lnTo>
                    <a:pt x="622084" y="29616"/>
                  </a:lnTo>
                  <a:lnTo>
                    <a:pt x="622084" y="14808"/>
                  </a:lnTo>
                  <a:lnTo>
                    <a:pt x="607263" y="14808"/>
                  </a:lnTo>
                  <a:lnTo>
                    <a:pt x="607263" y="29616"/>
                  </a:lnTo>
                  <a:lnTo>
                    <a:pt x="622071" y="29616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700" y="44437"/>
                  </a:lnTo>
                  <a:lnTo>
                    <a:pt x="651700" y="29616"/>
                  </a:lnTo>
                  <a:close/>
                </a:path>
                <a:path w="1022350" h="44450">
                  <a:moveTo>
                    <a:pt x="725754" y="29616"/>
                  </a:moveTo>
                  <a:lnTo>
                    <a:pt x="710946" y="29616"/>
                  </a:lnTo>
                  <a:lnTo>
                    <a:pt x="710946" y="14808"/>
                  </a:lnTo>
                  <a:lnTo>
                    <a:pt x="696125" y="14808"/>
                  </a:lnTo>
                  <a:lnTo>
                    <a:pt x="696125" y="29616"/>
                  </a:lnTo>
                  <a:lnTo>
                    <a:pt x="681329" y="29616"/>
                  </a:lnTo>
                  <a:lnTo>
                    <a:pt x="681329" y="14808"/>
                  </a:lnTo>
                  <a:lnTo>
                    <a:pt x="666508" y="14808"/>
                  </a:lnTo>
                  <a:lnTo>
                    <a:pt x="651700" y="14808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66508" y="44437"/>
                  </a:lnTo>
                  <a:lnTo>
                    <a:pt x="725754" y="44437"/>
                  </a:lnTo>
                  <a:lnTo>
                    <a:pt x="725754" y="29616"/>
                  </a:lnTo>
                  <a:close/>
                </a:path>
                <a:path w="1022350" h="44450">
                  <a:moveTo>
                    <a:pt x="784999" y="29616"/>
                  </a:moveTo>
                  <a:lnTo>
                    <a:pt x="770178" y="29616"/>
                  </a:lnTo>
                  <a:lnTo>
                    <a:pt x="755370" y="29616"/>
                  </a:lnTo>
                  <a:lnTo>
                    <a:pt x="755370" y="44437"/>
                  </a:lnTo>
                  <a:lnTo>
                    <a:pt x="770178" y="44437"/>
                  </a:lnTo>
                  <a:lnTo>
                    <a:pt x="784999" y="44437"/>
                  </a:lnTo>
                  <a:lnTo>
                    <a:pt x="784999" y="29616"/>
                  </a:lnTo>
                  <a:close/>
                </a:path>
                <a:path w="1022350" h="44450">
                  <a:moveTo>
                    <a:pt x="814628" y="0"/>
                  </a:moveTo>
                  <a:lnTo>
                    <a:pt x="799807" y="0"/>
                  </a:lnTo>
                  <a:lnTo>
                    <a:pt x="799807" y="14808"/>
                  </a:lnTo>
                  <a:lnTo>
                    <a:pt x="814628" y="14808"/>
                  </a:lnTo>
                  <a:lnTo>
                    <a:pt x="814628" y="0"/>
                  </a:lnTo>
                  <a:close/>
                </a:path>
                <a:path w="1022350" h="44450">
                  <a:moveTo>
                    <a:pt x="844245" y="29616"/>
                  </a:moveTo>
                  <a:lnTo>
                    <a:pt x="829424" y="29616"/>
                  </a:lnTo>
                  <a:lnTo>
                    <a:pt x="814616" y="29616"/>
                  </a:lnTo>
                  <a:lnTo>
                    <a:pt x="814616" y="44437"/>
                  </a:lnTo>
                  <a:lnTo>
                    <a:pt x="829424" y="44437"/>
                  </a:lnTo>
                  <a:lnTo>
                    <a:pt x="844245" y="44437"/>
                  </a:lnTo>
                  <a:lnTo>
                    <a:pt x="844245" y="29616"/>
                  </a:lnTo>
                  <a:close/>
                </a:path>
                <a:path w="1022350" h="44450">
                  <a:moveTo>
                    <a:pt x="918298" y="0"/>
                  </a:moveTo>
                  <a:lnTo>
                    <a:pt x="903490" y="0"/>
                  </a:lnTo>
                  <a:lnTo>
                    <a:pt x="888669" y="0"/>
                  </a:lnTo>
                  <a:lnTo>
                    <a:pt x="888669" y="14808"/>
                  </a:lnTo>
                  <a:lnTo>
                    <a:pt x="873874" y="14808"/>
                  </a:lnTo>
                  <a:lnTo>
                    <a:pt x="873874" y="0"/>
                  </a:lnTo>
                  <a:lnTo>
                    <a:pt x="859053" y="0"/>
                  </a:lnTo>
                  <a:lnTo>
                    <a:pt x="844245" y="0"/>
                  </a:lnTo>
                  <a:lnTo>
                    <a:pt x="844245" y="14808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59053" y="14808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18298" y="14808"/>
                  </a:lnTo>
                  <a:lnTo>
                    <a:pt x="918298" y="0"/>
                  </a:lnTo>
                  <a:close/>
                </a:path>
                <a:path w="1022350" h="44450">
                  <a:moveTo>
                    <a:pt x="947915" y="14808"/>
                  </a:moveTo>
                  <a:lnTo>
                    <a:pt x="933107" y="14808"/>
                  </a:lnTo>
                  <a:lnTo>
                    <a:pt x="933107" y="29616"/>
                  </a:lnTo>
                  <a:lnTo>
                    <a:pt x="947915" y="29616"/>
                  </a:lnTo>
                  <a:lnTo>
                    <a:pt x="947915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47915" y="14808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14808"/>
                  </a:move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07173" y="29616"/>
                  </a:lnTo>
                  <a:lnTo>
                    <a:pt x="1021994" y="29616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99336" y="5533694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88861" y="14820"/>
                  </a:moveTo>
                  <a:lnTo>
                    <a:pt x="74053" y="14820"/>
                  </a:lnTo>
                  <a:lnTo>
                    <a:pt x="59245" y="14820"/>
                  </a:lnTo>
                  <a:lnTo>
                    <a:pt x="44424" y="14820"/>
                  </a:lnTo>
                  <a:lnTo>
                    <a:pt x="29616" y="14820"/>
                  </a:lnTo>
                  <a:lnTo>
                    <a:pt x="29616" y="29629"/>
                  </a:lnTo>
                  <a:lnTo>
                    <a:pt x="14808" y="29629"/>
                  </a:lnTo>
                  <a:lnTo>
                    <a:pt x="14808" y="14820"/>
                  </a:ln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59245" y="29629"/>
                  </a:lnTo>
                  <a:lnTo>
                    <a:pt x="74053" y="29629"/>
                  </a:lnTo>
                  <a:lnTo>
                    <a:pt x="88861" y="29629"/>
                  </a:lnTo>
                  <a:lnTo>
                    <a:pt x="88861" y="14820"/>
                  </a:lnTo>
                  <a:close/>
                </a:path>
                <a:path w="1022350" h="44450">
                  <a:moveTo>
                    <a:pt x="148107" y="14820"/>
                  </a:moveTo>
                  <a:lnTo>
                    <a:pt x="133299" y="14820"/>
                  </a:lnTo>
                  <a:lnTo>
                    <a:pt x="118478" y="14820"/>
                  </a:lnTo>
                  <a:lnTo>
                    <a:pt x="103670" y="14820"/>
                  </a:lnTo>
                  <a:lnTo>
                    <a:pt x="103670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33299" y="29629"/>
                  </a:lnTo>
                  <a:lnTo>
                    <a:pt x="148107" y="29629"/>
                  </a:lnTo>
                  <a:lnTo>
                    <a:pt x="148107" y="14820"/>
                  </a:lnTo>
                  <a:close/>
                </a:path>
                <a:path w="1022350" h="44450">
                  <a:moveTo>
                    <a:pt x="207352" y="29629"/>
                  </a:moveTo>
                  <a:lnTo>
                    <a:pt x="192544" y="29629"/>
                  </a:lnTo>
                  <a:lnTo>
                    <a:pt x="177723" y="29629"/>
                  </a:lnTo>
                  <a:lnTo>
                    <a:pt x="177723" y="44437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29"/>
                  </a:lnTo>
                  <a:close/>
                </a:path>
                <a:path w="1022350" h="44450">
                  <a:moveTo>
                    <a:pt x="222173" y="14820"/>
                  </a:moveTo>
                  <a:lnTo>
                    <a:pt x="207352" y="14820"/>
                  </a:lnTo>
                  <a:lnTo>
                    <a:pt x="207352" y="29629"/>
                  </a:lnTo>
                  <a:lnTo>
                    <a:pt x="222173" y="29629"/>
                  </a:lnTo>
                  <a:lnTo>
                    <a:pt x="222173" y="14820"/>
                  </a:lnTo>
                  <a:close/>
                </a:path>
                <a:path w="1022350" h="44450">
                  <a:moveTo>
                    <a:pt x="251790" y="29629"/>
                  </a:move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1022350" h="44450">
                  <a:moveTo>
                    <a:pt x="266598" y="14820"/>
                  </a:moveTo>
                  <a:lnTo>
                    <a:pt x="251790" y="14820"/>
                  </a:lnTo>
                  <a:lnTo>
                    <a:pt x="251790" y="29629"/>
                  </a:lnTo>
                  <a:lnTo>
                    <a:pt x="266598" y="29629"/>
                  </a:lnTo>
                  <a:lnTo>
                    <a:pt x="266598" y="14820"/>
                  </a:lnTo>
                  <a:close/>
                </a:path>
                <a:path w="1022350" h="44450">
                  <a:moveTo>
                    <a:pt x="311048" y="29629"/>
                  </a:moveTo>
                  <a:lnTo>
                    <a:pt x="296227" y="29629"/>
                  </a:lnTo>
                  <a:lnTo>
                    <a:pt x="281419" y="29629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311048" y="44437"/>
                  </a:lnTo>
                  <a:lnTo>
                    <a:pt x="311048" y="29629"/>
                  </a:lnTo>
                  <a:close/>
                </a:path>
                <a:path w="1022350" h="44450">
                  <a:moveTo>
                    <a:pt x="355473" y="29629"/>
                  </a:moveTo>
                  <a:lnTo>
                    <a:pt x="340664" y="29629"/>
                  </a:lnTo>
                  <a:lnTo>
                    <a:pt x="340664" y="14820"/>
                  </a:lnTo>
                  <a:lnTo>
                    <a:pt x="325843" y="14820"/>
                  </a:lnTo>
                  <a:lnTo>
                    <a:pt x="325843" y="29629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29"/>
                  </a:lnTo>
                  <a:close/>
                </a:path>
                <a:path w="1022350" h="44450">
                  <a:moveTo>
                    <a:pt x="385089" y="14820"/>
                  </a:moveTo>
                  <a:lnTo>
                    <a:pt x="370293" y="14820"/>
                  </a:lnTo>
                  <a:lnTo>
                    <a:pt x="355473" y="14820"/>
                  </a:lnTo>
                  <a:lnTo>
                    <a:pt x="355473" y="29629"/>
                  </a:lnTo>
                  <a:lnTo>
                    <a:pt x="370281" y="29629"/>
                  </a:lnTo>
                  <a:lnTo>
                    <a:pt x="385089" y="29629"/>
                  </a:lnTo>
                  <a:lnTo>
                    <a:pt x="385089" y="14820"/>
                  </a:lnTo>
                  <a:close/>
                </a:path>
                <a:path w="1022350" h="44450">
                  <a:moveTo>
                    <a:pt x="399884" y="29629"/>
                  </a:moveTo>
                  <a:lnTo>
                    <a:pt x="385089" y="29629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29"/>
                  </a:lnTo>
                  <a:close/>
                </a:path>
                <a:path w="1022350" h="44450">
                  <a:moveTo>
                    <a:pt x="414718" y="14820"/>
                  </a:moveTo>
                  <a:lnTo>
                    <a:pt x="399897" y="14820"/>
                  </a:lnTo>
                  <a:lnTo>
                    <a:pt x="399897" y="29629"/>
                  </a:lnTo>
                  <a:lnTo>
                    <a:pt x="414718" y="29629"/>
                  </a:lnTo>
                  <a:lnTo>
                    <a:pt x="414718" y="14820"/>
                  </a:lnTo>
                  <a:close/>
                </a:path>
                <a:path w="1022350" h="44450">
                  <a:moveTo>
                    <a:pt x="429526" y="29629"/>
                  </a:moveTo>
                  <a:lnTo>
                    <a:pt x="414718" y="29629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29526" y="29629"/>
                  </a:lnTo>
                  <a:close/>
                </a:path>
                <a:path w="1022350" h="44450">
                  <a:moveTo>
                    <a:pt x="459143" y="14820"/>
                  </a:moveTo>
                  <a:lnTo>
                    <a:pt x="444334" y="14820"/>
                  </a:lnTo>
                  <a:lnTo>
                    <a:pt x="444334" y="29629"/>
                  </a:lnTo>
                  <a:lnTo>
                    <a:pt x="459143" y="29629"/>
                  </a:lnTo>
                  <a:lnTo>
                    <a:pt x="459143" y="14820"/>
                  </a:lnTo>
                  <a:close/>
                </a:path>
                <a:path w="1022350" h="44450">
                  <a:moveTo>
                    <a:pt x="518388" y="29629"/>
                  </a:moveTo>
                  <a:lnTo>
                    <a:pt x="518388" y="29629"/>
                  </a:lnTo>
                  <a:lnTo>
                    <a:pt x="459143" y="29629"/>
                  </a:lnTo>
                  <a:lnTo>
                    <a:pt x="459143" y="44437"/>
                  </a:lnTo>
                  <a:lnTo>
                    <a:pt x="518388" y="44437"/>
                  </a:lnTo>
                  <a:lnTo>
                    <a:pt x="518388" y="29629"/>
                  </a:lnTo>
                  <a:close/>
                </a:path>
                <a:path w="1022350" h="44450">
                  <a:moveTo>
                    <a:pt x="548017" y="29629"/>
                  </a:moveTo>
                  <a:lnTo>
                    <a:pt x="533209" y="29629"/>
                  </a:lnTo>
                  <a:lnTo>
                    <a:pt x="533209" y="44437"/>
                  </a:lnTo>
                  <a:lnTo>
                    <a:pt x="548017" y="44437"/>
                  </a:lnTo>
                  <a:lnTo>
                    <a:pt x="548017" y="29629"/>
                  </a:lnTo>
                  <a:close/>
                </a:path>
                <a:path w="1022350" h="44450">
                  <a:moveTo>
                    <a:pt x="592455" y="29629"/>
                  </a:moveTo>
                  <a:lnTo>
                    <a:pt x="577634" y="29629"/>
                  </a:lnTo>
                  <a:lnTo>
                    <a:pt x="562825" y="29629"/>
                  </a:lnTo>
                  <a:lnTo>
                    <a:pt x="562825" y="44437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592455" y="29629"/>
                  </a:lnTo>
                  <a:close/>
                </a:path>
                <a:path w="1022350" h="44450">
                  <a:moveTo>
                    <a:pt x="636879" y="29629"/>
                  </a:moveTo>
                  <a:lnTo>
                    <a:pt x="622084" y="29629"/>
                  </a:lnTo>
                  <a:lnTo>
                    <a:pt x="622084" y="14820"/>
                  </a:lnTo>
                  <a:lnTo>
                    <a:pt x="607263" y="14820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36879" y="29629"/>
                  </a:lnTo>
                  <a:close/>
                </a:path>
                <a:path w="1022350" h="44450">
                  <a:moveTo>
                    <a:pt x="725754" y="14820"/>
                  </a:moveTo>
                  <a:lnTo>
                    <a:pt x="710946" y="14820"/>
                  </a:lnTo>
                  <a:lnTo>
                    <a:pt x="710946" y="29629"/>
                  </a:lnTo>
                  <a:lnTo>
                    <a:pt x="696125" y="29629"/>
                  </a:lnTo>
                  <a:lnTo>
                    <a:pt x="696125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66508" y="29629"/>
                  </a:lnTo>
                  <a:lnTo>
                    <a:pt x="666508" y="14820"/>
                  </a:lnTo>
                  <a:lnTo>
                    <a:pt x="651700" y="14820"/>
                  </a:lnTo>
                  <a:lnTo>
                    <a:pt x="651700" y="29629"/>
                  </a:lnTo>
                  <a:lnTo>
                    <a:pt x="651700" y="44437"/>
                  </a:lnTo>
                  <a:lnTo>
                    <a:pt x="725754" y="44437"/>
                  </a:lnTo>
                  <a:lnTo>
                    <a:pt x="725754" y="29629"/>
                  </a:lnTo>
                  <a:lnTo>
                    <a:pt x="725754" y="14820"/>
                  </a:lnTo>
                  <a:close/>
                </a:path>
                <a:path w="1022350" h="44450">
                  <a:moveTo>
                    <a:pt x="784999" y="14820"/>
                  </a:moveTo>
                  <a:lnTo>
                    <a:pt x="770178" y="14820"/>
                  </a:lnTo>
                  <a:lnTo>
                    <a:pt x="755370" y="14820"/>
                  </a:lnTo>
                  <a:lnTo>
                    <a:pt x="755370" y="29629"/>
                  </a:lnTo>
                  <a:lnTo>
                    <a:pt x="755370" y="44437"/>
                  </a:lnTo>
                  <a:lnTo>
                    <a:pt x="770178" y="44437"/>
                  </a:lnTo>
                  <a:lnTo>
                    <a:pt x="770178" y="29629"/>
                  </a:lnTo>
                  <a:lnTo>
                    <a:pt x="784999" y="29629"/>
                  </a:lnTo>
                  <a:lnTo>
                    <a:pt x="784999" y="14820"/>
                  </a:lnTo>
                  <a:close/>
                </a:path>
                <a:path w="1022350" h="44450">
                  <a:moveTo>
                    <a:pt x="799807" y="29629"/>
                  </a:moveTo>
                  <a:lnTo>
                    <a:pt x="784999" y="29629"/>
                  </a:lnTo>
                  <a:lnTo>
                    <a:pt x="784999" y="44437"/>
                  </a:lnTo>
                  <a:lnTo>
                    <a:pt x="799807" y="44437"/>
                  </a:lnTo>
                  <a:lnTo>
                    <a:pt x="799807" y="29629"/>
                  </a:lnTo>
                  <a:close/>
                </a:path>
                <a:path w="1022350" h="44450">
                  <a:moveTo>
                    <a:pt x="844245" y="29629"/>
                  </a:moveTo>
                  <a:lnTo>
                    <a:pt x="829424" y="29629"/>
                  </a:lnTo>
                  <a:lnTo>
                    <a:pt x="829424" y="14820"/>
                  </a:lnTo>
                  <a:lnTo>
                    <a:pt x="814628" y="14820"/>
                  </a:lnTo>
                  <a:lnTo>
                    <a:pt x="799807" y="14820"/>
                  </a:lnTo>
                  <a:lnTo>
                    <a:pt x="799807" y="29629"/>
                  </a:lnTo>
                  <a:lnTo>
                    <a:pt x="814616" y="29629"/>
                  </a:lnTo>
                  <a:lnTo>
                    <a:pt x="814616" y="44437"/>
                  </a:lnTo>
                  <a:lnTo>
                    <a:pt x="829424" y="44437"/>
                  </a:lnTo>
                  <a:lnTo>
                    <a:pt x="844245" y="44437"/>
                  </a:lnTo>
                  <a:lnTo>
                    <a:pt x="844245" y="29629"/>
                  </a:lnTo>
                  <a:close/>
                </a:path>
                <a:path w="1022350" h="44450">
                  <a:moveTo>
                    <a:pt x="903490" y="29629"/>
                  </a:moveTo>
                  <a:lnTo>
                    <a:pt x="888669" y="29629"/>
                  </a:lnTo>
                  <a:lnTo>
                    <a:pt x="888669" y="44437"/>
                  </a:lnTo>
                  <a:lnTo>
                    <a:pt x="903490" y="44437"/>
                  </a:lnTo>
                  <a:lnTo>
                    <a:pt x="903490" y="29629"/>
                  </a:lnTo>
                  <a:close/>
                </a:path>
                <a:path w="1022350" h="44450">
                  <a:moveTo>
                    <a:pt x="903490" y="0"/>
                  </a:moveTo>
                  <a:lnTo>
                    <a:pt x="903490" y="0"/>
                  </a:lnTo>
                  <a:lnTo>
                    <a:pt x="829424" y="0"/>
                  </a:lnTo>
                  <a:lnTo>
                    <a:pt x="829424" y="14820"/>
                  </a:lnTo>
                  <a:lnTo>
                    <a:pt x="844245" y="14820"/>
                  </a:lnTo>
                  <a:lnTo>
                    <a:pt x="859053" y="14820"/>
                  </a:lnTo>
                  <a:lnTo>
                    <a:pt x="873861" y="14820"/>
                  </a:lnTo>
                  <a:lnTo>
                    <a:pt x="873861" y="29629"/>
                  </a:lnTo>
                  <a:lnTo>
                    <a:pt x="888669" y="29629"/>
                  </a:lnTo>
                  <a:lnTo>
                    <a:pt x="888669" y="14820"/>
                  </a:lnTo>
                  <a:lnTo>
                    <a:pt x="903490" y="14820"/>
                  </a:lnTo>
                  <a:lnTo>
                    <a:pt x="903490" y="0"/>
                  </a:lnTo>
                  <a:close/>
                </a:path>
                <a:path w="1022350" h="44450">
                  <a:moveTo>
                    <a:pt x="918298" y="14820"/>
                  </a:moveTo>
                  <a:lnTo>
                    <a:pt x="903490" y="14820"/>
                  </a:lnTo>
                  <a:lnTo>
                    <a:pt x="903490" y="29629"/>
                  </a:lnTo>
                  <a:lnTo>
                    <a:pt x="918298" y="29629"/>
                  </a:lnTo>
                  <a:lnTo>
                    <a:pt x="918298" y="1482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33107" y="0"/>
                  </a:lnTo>
                  <a:lnTo>
                    <a:pt x="933107" y="14820"/>
                  </a:lnTo>
                  <a:lnTo>
                    <a:pt x="933107" y="29629"/>
                  </a:lnTo>
                  <a:lnTo>
                    <a:pt x="947915" y="29629"/>
                  </a:lnTo>
                  <a:lnTo>
                    <a:pt x="962736" y="29629"/>
                  </a:lnTo>
                  <a:lnTo>
                    <a:pt x="962736" y="14820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77544" y="14820"/>
                  </a:lnTo>
                  <a:lnTo>
                    <a:pt x="992365" y="14820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07173" y="14820"/>
                  </a:moveTo>
                  <a:lnTo>
                    <a:pt x="992365" y="14820"/>
                  </a:lnTo>
                  <a:lnTo>
                    <a:pt x="992365" y="29629"/>
                  </a:lnTo>
                  <a:lnTo>
                    <a:pt x="1007173" y="29629"/>
                  </a:lnTo>
                  <a:lnTo>
                    <a:pt x="1007173" y="1482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20"/>
                  </a:lnTo>
                  <a:lnTo>
                    <a:pt x="1021994" y="14820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699336" y="5563323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08"/>
                  </a:moveTo>
                  <a:lnTo>
                    <a:pt x="0" y="14808"/>
                  </a:ln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lnTo>
                    <a:pt x="14808" y="14808"/>
                  </a:lnTo>
                  <a:close/>
                </a:path>
                <a:path w="1022350" h="44450">
                  <a:moveTo>
                    <a:pt x="44424" y="29616"/>
                  </a:moveTo>
                  <a:lnTo>
                    <a:pt x="29616" y="29616"/>
                  </a:lnTo>
                  <a:lnTo>
                    <a:pt x="29616" y="44437"/>
                  </a:lnTo>
                  <a:lnTo>
                    <a:pt x="44424" y="44437"/>
                  </a:lnTo>
                  <a:lnTo>
                    <a:pt x="44424" y="29616"/>
                  </a:lnTo>
                  <a:close/>
                </a:path>
                <a:path w="1022350" h="44450">
                  <a:moveTo>
                    <a:pt x="162928" y="14808"/>
                  </a:moveTo>
                  <a:lnTo>
                    <a:pt x="148107" y="14808"/>
                  </a:lnTo>
                  <a:lnTo>
                    <a:pt x="148107" y="29616"/>
                  </a:lnTo>
                  <a:lnTo>
                    <a:pt x="133299" y="29616"/>
                  </a:lnTo>
                  <a:lnTo>
                    <a:pt x="133299" y="14808"/>
                  </a:lnTo>
                  <a:lnTo>
                    <a:pt x="118478" y="14808"/>
                  </a:lnTo>
                  <a:lnTo>
                    <a:pt x="103670" y="14808"/>
                  </a:lnTo>
                  <a:lnTo>
                    <a:pt x="103670" y="29616"/>
                  </a:lnTo>
                  <a:lnTo>
                    <a:pt x="88861" y="29616"/>
                  </a:lnTo>
                  <a:lnTo>
                    <a:pt x="74053" y="29616"/>
                  </a:lnTo>
                  <a:lnTo>
                    <a:pt x="74053" y="14808"/>
                  </a:lnTo>
                  <a:lnTo>
                    <a:pt x="59245" y="14808"/>
                  </a:lnTo>
                  <a:lnTo>
                    <a:pt x="44424" y="14808"/>
                  </a:lnTo>
                  <a:lnTo>
                    <a:pt x="44424" y="29616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88861" y="44437"/>
                  </a:lnTo>
                  <a:lnTo>
                    <a:pt x="103682" y="44437"/>
                  </a:lnTo>
                  <a:lnTo>
                    <a:pt x="103682" y="29616"/>
                  </a:lnTo>
                  <a:lnTo>
                    <a:pt x="118478" y="29616"/>
                  </a:lnTo>
                  <a:lnTo>
                    <a:pt x="118478" y="44437"/>
                  </a:lnTo>
                  <a:lnTo>
                    <a:pt x="133299" y="44437"/>
                  </a:lnTo>
                  <a:lnTo>
                    <a:pt x="148107" y="44437"/>
                  </a:lnTo>
                  <a:lnTo>
                    <a:pt x="162928" y="44437"/>
                  </a:lnTo>
                  <a:lnTo>
                    <a:pt x="162928" y="29616"/>
                  </a:lnTo>
                  <a:lnTo>
                    <a:pt x="162928" y="14808"/>
                  </a:lnTo>
                  <a:close/>
                </a:path>
                <a:path w="1022350" h="44450">
                  <a:moveTo>
                    <a:pt x="207352" y="14808"/>
                  </a:moveTo>
                  <a:lnTo>
                    <a:pt x="192544" y="14808"/>
                  </a:lnTo>
                  <a:lnTo>
                    <a:pt x="192544" y="29616"/>
                  </a:lnTo>
                  <a:lnTo>
                    <a:pt x="207352" y="29616"/>
                  </a:lnTo>
                  <a:lnTo>
                    <a:pt x="207352" y="14808"/>
                  </a:lnTo>
                  <a:close/>
                </a:path>
                <a:path w="1022350" h="44450">
                  <a:moveTo>
                    <a:pt x="296227" y="14808"/>
                  </a:moveTo>
                  <a:lnTo>
                    <a:pt x="281419" y="14808"/>
                  </a:lnTo>
                  <a:lnTo>
                    <a:pt x="266598" y="14808"/>
                  </a:lnTo>
                  <a:lnTo>
                    <a:pt x="251790" y="14808"/>
                  </a:lnTo>
                  <a:lnTo>
                    <a:pt x="236969" y="14808"/>
                  </a:lnTo>
                  <a:lnTo>
                    <a:pt x="236969" y="29616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66598" y="44437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102235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1022350" h="44450">
                  <a:moveTo>
                    <a:pt x="370293" y="29616"/>
                  </a:moveTo>
                  <a:lnTo>
                    <a:pt x="355473" y="29616"/>
                  </a:lnTo>
                  <a:lnTo>
                    <a:pt x="340664" y="29616"/>
                  </a:lnTo>
                  <a:lnTo>
                    <a:pt x="325843" y="29616"/>
                  </a:lnTo>
                  <a:lnTo>
                    <a:pt x="325843" y="44437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70293" y="44437"/>
                  </a:lnTo>
                  <a:lnTo>
                    <a:pt x="370293" y="29616"/>
                  </a:lnTo>
                  <a:close/>
                </a:path>
                <a:path w="1022350" h="44450">
                  <a:moveTo>
                    <a:pt x="399884" y="29616"/>
                  </a:moveTo>
                  <a:lnTo>
                    <a:pt x="385089" y="29616"/>
                  </a:lnTo>
                  <a:lnTo>
                    <a:pt x="385089" y="44437"/>
                  </a:lnTo>
                  <a:lnTo>
                    <a:pt x="399884" y="44437"/>
                  </a:lnTo>
                  <a:lnTo>
                    <a:pt x="399884" y="29616"/>
                  </a:lnTo>
                  <a:close/>
                </a:path>
                <a:path w="1022350" h="44450">
                  <a:moveTo>
                    <a:pt x="533209" y="29616"/>
                  </a:moveTo>
                  <a:lnTo>
                    <a:pt x="518388" y="29616"/>
                  </a:lnTo>
                  <a:lnTo>
                    <a:pt x="518388" y="14808"/>
                  </a:lnTo>
                  <a:lnTo>
                    <a:pt x="503580" y="14808"/>
                  </a:lnTo>
                  <a:lnTo>
                    <a:pt x="503580" y="29616"/>
                  </a:lnTo>
                  <a:lnTo>
                    <a:pt x="488772" y="29616"/>
                  </a:lnTo>
                  <a:lnTo>
                    <a:pt x="473964" y="29616"/>
                  </a:lnTo>
                  <a:lnTo>
                    <a:pt x="459143" y="29616"/>
                  </a:lnTo>
                  <a:lnTo>
                    <a:pt x="444347" y="29616"/>
                  </a:lnTo>
                  <a:lnTo>
                    <a:pt x="444347" y="14808"/>
                  </a:lnTo>
                  <a:lnTo>
                    <a:pt x="429526" y="14808"/>
                  </a:lnTo>
                  <a:lnTo>
                    <a:pt x="414718" y="14808"/>
                  </a:lnTo>
                  <a:lnTo>
                    <a:pt x="399897" y="14808"/>
                  </a:lnTo>
                  <a:lnTo>
                    <a:pt x="399897" y="29616"/>
                  </a:lnTo>
                  <a:lnTo>
                    <a:pt x="414718" y="29616"/>
                  </a:lnTo>
                  <a:lnTo>
                    <a:pt x="429526" y="29616"/>
                  </a:lnTo>
                  <a:lnTo>
                    <a:pt x="444334" y="29616"/>
                  </a:lnTo>
                  <a:lnTo>
                    <a:pt x="444334" y="44437"/>
                  </a:lnTo>
                  <a:lnTo>
                    <a:pt x="533209" y="44437"/>
                  </a:lnTo>
                  <a:lnTo>
                    <a:pt x="533209" y="29616"/>
                  </a:lnTo>
                  <a:close/>
                </a:path>
                <a:path w="1022350" h="44450">
                  <a:moveTo>
                    <a:pt x="577634" y="14808"/>
                  </a:moveTo>
                  <a:lnTo>
                    <a:pt x="562838" y="14808"/>
                  </a:lnTo>
                  <a:lnTo>
                    <a:pt x="548017" y="14808"/>
                  </a:lnTo>
                  <a:lnTo>
                    <a:pt x="533209" y="14808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77634" y="29616"/>
                  </a:lnTo>
                  <a:lnTo>
                    <a:pt x="577634" y="14808"/>
                  </a:lnTo>
                  <a:close/>
                </a:path>
                <a:path w="1022350" h="44450">
                  <a:moveTo>
                    <a:pt x="592455" y="29616"/>
                  </a:moveTo>
                  <a:lnTo>
                    <a:pt x="577634" y="29616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592455" y="29616"/>
                  </a:lnTo>
                  <a:close/>
                </a:path>
                <a:path w="1022350" h="44450">
                  <a:moveTo>
                    <a:pt x="607263" y="14808"/>
                  </a:moveTo>
                  <a:lnTo>
                    <a:pt x="592455" y="14808"/>
                  </a:lnTo>
                  <a:lnTo>
                    <a:pt x="592455" y="29616"/>
                  </a:lnTo>
                  <a:lnTo>
                    <a:pt x="607263" y="29616"/>
                  </a:lnTo>
                  <a:lnTo>
                    <a:pt x="607263" y="14808"/>
                  </a:lnTo>
                  <a:close/>
                </a:path>
                <a:path w="1022350" h="44450">
                  <a:moveTo>
                    <a:pt x="636879" y="14808"/>
                  </a:moveTo>
                  <a:lnTo>
                    <a:pt x="622071" y="14808"/>
                  </a:lnTo>
                  <a:lnTo>
                    <a:pt x="622071" y="29616"/>
                  </a:lnTo>
                  <a:lnTo>
                    <a:pt x="607263" y="29616"/>
                  </a:lnTo>
                  <a:lnTo>
                    <a:pt x="607263" y="44437"/>
                  </a:lnTo>
                  <a:lnTo>
                    <a:pt x="622084" y="44437"/>
                  </a:lnTo>
                  <a:lnTo>
                    <a:pt x="622084" y="29616"/>
                  </a:lnTo>
                  <a:lnTo>
                    <a:pt x="636879" y="29616"/>
                  </a:lnTo>
                  <a:lnTo>
                    <a:pt x="636879" y="14808"/>
                  </a:lnTo>
                  <a:close/>
                </a:path>
                <a:path w="1022350" h="44450">
                  <a:moveTo>
                    <a:pt x="696125" y="14808"/>
                  </a:moveTo>
                  <a:lnTo>
                    <a:pt x="681329" y="14808"/>
                  </a:lnTo>
                  <a:lnTo>
                    <a:pt x="666508" y="14808"/>
                  </a:lnTo>
                  <a:lnTo>
                    <a:pt x="651700" y="14808"/>
                  </a:lnTo>
                  <a:lnTo>
                    <a:pt x="651700" y="29616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696125" y="14808"/>
                  </a:lnTo>
                  <a:close/>
                </a:path>
                <a:path w="1022350" h="44450">
                  <a:moveTo>
                    <a:pt x="770178" y="14808"/>
                  </a:moveTo>
                  <a:lnTo>
                    <a:pt x="755383" y="14808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25754" y="29616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83" y="44437"/>
                  </a:lnTo>
                  <a:lnTo>
                    <a:pt x="755383" y="29616"/>
                  </a:lnTo>
                  <a:lnTo>
                    <a:pt x="770178" y="29616"/>
                  </a:lnTo>
                  <a:lnTo>
                    <a:pt x="770178" y="14808"/>
                  </a:lnTo>
                  <a:close/>
                </a:path>
                <a:path w="1022350" h="44450">
                  <a:moveTo>
                    <a:pt x="859053" y="14808"/>
                  </a:moveTo>
                  <a:lnTo>
                    <a:pt x="844245" y="14808"/>
                  </a:lnTo>
                  <a:lnTo>
                    <a:pt x="829424" y="14808"/>
                  </a:lnTo>
                  <a:lnTo>
                    <a:pt x="814616" y="14808"/>
                  </a:lnTo>
                  <a:lnTo>
                    <a:pt x="814616" y="29616"/>
                  </a:lnTo>
                  <a:lnTo>
                    <a:pt x="799807" y="29616"/>
                  </a:lnTo>
                  <a:lnTo>
                    <a:pt x="799807" y="14808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84999" y="44437"/>
                  </a:lnTo>
                  <a:lnTo>
                    <a:pt x="799807" y="44437"/>
                  </a:lnTo>
                  <a:lnTo>
                    <a:pt x="814616" y="44437"/>
                  </a:lnTo>
                  <a:lnTo>
                    <a:pt x="829424" y="44437"/>
                  </a:lnTo>
                  <a:lnTo>
                    <a:pt x="844245" y="44437"/>
                  </a:lnTo>
                  <a:lnTo>
                    <a:pt x="844245" y="29616"/>
                  </a:lnTo>
                  <a:lnTo>
                    <a:pt x="859053" y="29616"/>
                  </a:lnTo>
                  <a:lnTo>
                    <a:pt x="859053" y="14808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33107" y="0"/>
                  </a:lnTo>
                  <a:lnTo>
                    <a:pt x="933107" y="14808"/>
                  </a:lnTo>
                  <a:lnTo>
                    <a:pt x="918298" y="14808"/>
                  </a:lnTo>
                  <a:lnTo>
                    <a:pt x="903490" y="14808"/>
                  </a:lnTo>
                  <a:lnTo>
                    <a:pt x="903490" y="0"/>
                  </a:lnTo>
                  <a:lnTo>
                    <a:pt x="888669" y="0"/>
                  </a:lnTo>
                  <a:lnTo>
                    <a:pt x="888669" y="14808"/>
                  </a:lnTo>
                  <a:lnTo>
                    <a:pt x="873861" y="14808"/>
                  </a:lnTo>
                  <a:lnTo>
                    <a:pt x="873861" y="29616"/>
                  </a:lnTo>
                  <a:lnTo>
                    <a:pt x="888669" y="29616"/>
                  </a:lnTo>
                  <a:lnTo>
                    <a:pt x="903490" y="29616"/>
                  </a:lnTo>
                  <a:lnTo>
                    <a:pt x="918298" y="29616"/>
                  </a:lnTo>
                  <a:lnTo>
                    <a:pt x="933119" y="29616"/>
                  </a:lnTo>
                  <a:lnTo>
                    <a:pt x="933119" y="14808"/>
                  </a:lnTo>
                  <a:lnTo>
                    <a:pt x="947915" y="14808"/>
                  </a:lnTo>
                  <a:lnTo>
                    <a:pt x="947915" y="29616"/>
                  </a:lnTo>
                  <a:lnTo>
                    <a:pt x="947915" y="44437"/>
                  </a:lnTo>
                  <a:lnTo>
                    <a:pt x="962736" y="44437"/>
                  </a:lnTo>
                  <a:lnTo>
                    <a:pt x="962736" y="29616"/>
                  </a:lnTo>
                  <a:lnTo>
                    <a:pt x="962736" y="14808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0"/>
                  </a:moveTo>
                  <a:lnTo>
                    <a:pt x="977544" y="0"/>
                  </a:lnTo>
                  <a:lnTo>
                    <a:pt x="977544" y="14808"/>
                  </a:lnTo>
                  <a:lnTo>
                    <a:pt x="977544" y="29616"/>
                  </a:lnTo>
                  <a:lnTo>
                    <a:pt x="992365" y="29616"/>
                  </a:lnTo>
                  <a:lnTo>
                    <a:pt x="992365" y="14808"/>
                  </a:lnTo>
                  <a:lnTo>
                    <a:pt x="992365" y="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08"/>
                  </a:lnTo>
                  <a:lnTo>
                    <a:pt x="1021994" y="14808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699336" y="5592940"/>
              <a:ext cx="1022350" cy="44450"/>
            </a:xfrm>
            <a:custGeom>
              <a:avLst/>
              <a:gdLst/>
              <a:ahLst/>
              <a:cxnLst/>
              <a:rect l="l" t="t" r="r" b="b"/>
              <a:pathLst>
                <a:path w="1022350" h="44450">
                  <a:moveTo>
                    <a:pt x="14808" y="14820"/>
                  </a:moveTo>
                  <a:lnTo>
                    <a:pt x="0" y="14820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41"/>
                  </a:lnTo>
                  <a:lnTo>
                    <a:pt x="14808" y="14820"/>
                  </a:lnTo>
                  <a:close/>
                </a:path>
                <a:path w="1022350" h="44450">
                  <a:moveTo>
                    <a:pt x="74053" y="29629"/>
                  </a:moveTo>
                  <a:lnTo>
                    <a:pt x="59245" y="29629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1022350" h="44450">
                  <a:moveTo>
                    <a:pt x="177711" y="14820"/>
                  </a:moveTo>
                  <a:lnTo>
                    <a:pt x="162915" y="14820"/>
                  </a:lnTo>
                  <a:lnTo>
                    <a:pt x="162915" y="29629"/>
                  </a:lnTo>
                  <a:lnTo>
                    <a:pt x="148107" y="29629"/>
                  </a:lnTo>
                  <a:lnTo>
                    <a:pt x="133299" y="29629"/>
                  </a:lnTo>
                  <a:lnTo>
                    <a:pt x="133299" y="14820"/>
                  </a:lnTo>
                  <a:lnTo>
                    <a:pt x="118478" y="14820"/>
                  </a:lnTo>
                  <a:lnTo>
                    <a:pt x="118478" y="29629"/>
                  </a:lnTo>
                  <a:lnTo>
                    <a:pt x="103682" y="29629"/>
                  </a:lnTo>
                  <a:lnTo>
                    <a:pt x="88861" y="29629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03682" y="44437"/>
                  </a:lnTo>
                  <a:lnTo>
                    <a:pt x="177711" y="44437"/>
                  </a:lnTo>
                  <a:lnTo>
                    <a:pt x="177711" y="29641"/>
                  </a:lnTo>
                  <a:lnTo>
                    <a:pt x="177711" y="14820"/>
                  </a:lnTo>
                  <a:close/>
                </a:path>
                <a:path w="1022350" h="44450">
                  <a:moveTo>
                    <a:pt x="222173" y="14820"/>
                  </a:moveTo>
                  <a:lnTo>
                    <a:pt x="207352" y="14820"/>
                  </a:lnTo>
                  <a:lnTo>
                    <a:pt x="207352" y="29629"/>
                  </a:lnTo>
                  <a:lnTo>
                    <a:pt x="192544" y="29629"/>
                  </a:lnTo>
                  <a:lnTo>
                    <a:pt x="192544" y="44437"/>
                  </a:lnTo>
                  <a:lnTo>
                    <a:pt x="207352" y="44437"/>
                  </a:lnTo>
                  <a:lnTo>
                    <a:pt x="207352" y="29641"/>
                  </a:lnTo>
                  <a:lnTo>
                    <a:pt x="222173" y="29641"/>
                  </a:lnTo>
                  <a:lnTo>
                    <a:pt x="222173" y="14820"/>
                  </a:lnTo>
                  <a:close/>
                </a:path>
                <a:path w="1022350" h="44450">
                  <a:moveTo>
                    <a:pt x="251790" y="29629"/>
                  </a:moveTo>
                  <a:lnTo>
                    <a:pt x="236969" y="29629"/>
                  </a:lnTo>
                  <a:lnTo>
                    <a:pt x="236969" y="44437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1022350" h="44450">
                  <a:moveTo>
                    <a:pt x="325843" y="14820"/>
                  </a:moveTo>
                  <a:lnTo>
                    <a:pt x="311035" y="14820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14820"/>
                  </a:lnTo>
                  <a:lnTo>
                    <a:pt x="281419" y="14820"/>
                  </a:lnTo>
                  <a:lnTo>
                    <a:pt x="281419" y="29629"/>
                  </a:lnTo>
                  <a:lnTo>
                    <a:pt x="281419" y="44437"/>
                  </a:lnTo>
                  <a:lnTo>
                    <a:pt x="296227" y="44437"/>
                  </a:lnTo>
                  <a:lnTo>
                    <a:pt x="311048" y="44437"/>
                  </a:lnTo>
                  <a:lnTo>
                    <a:pt x="311048" y="29641"/>
                  </a:lnTo>
                  <a:lnTo>
                    <a:pt x="325843" y="29641"/>
                  </a:lnTo>
                  <a:lnTo>
                    <a:pt x="325843" y="14820"/>
                  </a:lnTo>
                  <a:close/>
                </a:path>
                <a:path w="1022350" h="44450">
                  <a:moveTo>
                    <a:pt x="399884" y="14820"/>
                  </a:moveTo>
                  <a:lnTo>
                    <a:pt x="385089" y="14820"/>
                  </a:lnTo>
                  <a:lnTo>
                    <a:pt x="385089" y="29629"/>
                  </a:lnTo>
                  <a:lnTo>
                    <a:pt x="370293" y="29629"/>
                  </a:lnTo>
                  <a:lnTo>
                    <a:pt x="370293" y="14820"/>
                  </a:lnTo>
                  <a:lnTo>
                    <a:pt x="355473" y="14820"/>
                  </a:lnTo>
                  <a:lnTo>
                    <a:pt x="340664" y="14820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55473" y="44437"/>
                  </a:lnTo>
                  <a:lnTo>
                    <a:pt x="355473" y="29641"/>
                  </a:lnTo>
                  <a:lnTo>
                    <a:pt x="370281" y="29641"/>
                  </a:lnTo>
                  <a:lnTo>
                    <a:pt x="370281" y="44437"/>
                  </a:lnTo>
                  <a:lnTo>
                    <a:pt x="385089" y="44437"/>
                  </a:lnTo>
                  <a:lnTo>
                    <a:pt x="385089" y="29641"/>
                  </a:lnTo>
                  <a:lnTo>
                    <a:pt x="399884" y="29641"/>
                  </a:lnTo>
                  <a:lnTo>
                    <a:pt x="399884" y="14820"/>
                  </a:lnTo>
                  <a:close/>
                </a:path>
                <a:path w="1022350" h="44450">
                  <a:moveTo>
                    <a:pt x="755383" y="29629"/>
                  </a:moveTo>
                  <a:lnTo>
                    <a:pt x="740562" y="29629"/>
                  </a:lnTo>
                  <a:lnTo>
                    <a:pt x="725754" y="29629"/>
                  </a:lnTo>
                  <a:lnTo>
                    <a:pt x="725754" y="14820"/>
                  </a:lnTo>
                  <a:lnTo>
                    <a:pt x="710946" y="14820"/>
                  </a:lnTo>
                  <a:lnTo>
                    <a:pt x="696125" y="14820"/>
                  </a:lnTo>
                  <a:lnTo>
                    <a:pt x="696125" y="29629"/>
                  </a:lnTo>
                  <a:lnTo>
                    <a:pt x="681329" y="29629"/>
                  </a:lnTo>
                  <a:lnTo>
                    <a:pt x="681329" y="14820"/>
                  </a:lnTo>
                  <a:lnTo>
                    <a:pt x="666508" y="14820"/>
                  </a:lnTo>
                  <a:lnTo>
                    <a:pt x="533209" y="14820"/>
                  </a:lnTo>
                  <a:lnTo>
                    <a:pt x="533209" y="29629"/>
                  </a:lnTo>
                  <a:lnTo>
                    <a:pt x="518388" y="29629"/>
                  </a:lnTo>
                  <a:lnTo>
                    <a:pt x="518388" y="14820"/>
                  </a:lnTo>
                  <a:lnTo>
                    <a:pt x="503580" y="14820"/>
                  </a:lnTo>
                  <a:lnTo>
                    <a:pt x="503580" y="29629"/>
                  </a:lnTo>
                  <a:lnTo>
                    <a:pt x="488772" y="29629"/>
                  </a:lnTo>
                  <a:lnTo>
                    <a:pt x="488772" y="14820"/>
                  </a:lnTo>
                  <a:lnTo>
                    <a:pt x="473964" y="14820"/>
                  </a:lnTo>
                  <a:lnTo>
                    <a:pt x="473964" y="29629"/>
                  </a:lnTo>
                  <a:lnTo>
                    <a:pt x="459143" y="29629"/>
                  </a:lnTo>
                  <a:lnTo>
                    <a:pt x="459143" y="14820"/>
                  </a:lnTo>
                  <a:lnTo>
                    <a:pt x="444347" y="14820"/>
                  </a:lnTo>
                  <a:lnTo>
                    <a:pt x="429526" y="14820"/>
                  </a:lnTo>
                  <a:lnTo>
                    <a:pt x="429526" y="29629"/>
                  </a:lnTo>
                  <a:lnTo>
                    <a:pt x="414718" y="29629"/>
                  </a:lnTo>
                  <a:lnTo>
                    <a:pt x="414718" y="14820"/>
                  </a:lnTo>
                  <a:lnTo>
                    <a:pt x="399897" y="14820"/>
                  </a:lnTo>
                  <a:lnTo>
                    <a:pt x="399897" y="29641"/>
                  </a:lnTo>
                  <a:lnTo>
                    <a:pt x="414718" y="29641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47" y="44437"/>
                  </a:lnTo>
                  <a:lnTo>
                    <a:pt x="444347" y="29641"/>
                  </a:lnTo>
                  <a:lnTo>
                    <a:pt x="459143" y="29641"/>
                  </a:lnTo>
                  <a:lnTo>
                    <a:pt x="459143" y="44437"/>
                  </a:lnTo>
                  <a:lnTo>
                    <a:pt x="473964" y="44437"/>
                  </a:lnTo>
                  <a:lnTo>
                    <a:pt x="562838" y="44437"/>
                  </a:lnTo>
                  <a:lnTo>
                    <a:pt x="562838" y="29641"/>
                  </a:lnTo>
                  <a:lnTo>
                    <a:pt x="577634" y="29641"/>
                  </a:lnTo>
                  <a:lnTo>
                    <a:pt x="577634" y="44437"/>
                  </a:lnTo>
                  <a:lnTo>
                    <a:pt x="592455" y="44437"/>
                  </a:lnTo>
                  <a:lnTo>
                    <a:pt x="592455" y="29641"/>
                  </a:lnTo>
                  <a:lnTo>
                    <a:pt x="607263" y="29641"/>
                  </a:lnTo>
                  <a:lnTo>
                    <a:pt x="607263" y="44437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51700" y="44437"/>
                  </a:lnTo>
                  <a:lnTo>
                    <a:pt x="666508" y="44437"/>
                  </a:lnTo>
                  <a:lnTo>
                    <a:pt x="666508" y="29641"/>
                  </a:lnTo>
                  <a:lnTo>
                    <a:pt x="681316" y="29641"/>
                  </a:lnTo>
                  <a:lnTo>
                    <a:pt x="681316" y="44437"/>
                  </a:lnTo>
                  <a:lnTo>
                    <a:pt x="696125" y="44437"/>
                  </a:lnTo>
                  <a:lnTo>
                    <a:pt x="710946" y="44437"/>
                  </a:lnTo>
                  <a:lnTo>
                    <a:pt x="710946" y="29641"/>
                  </a:lnTo>
                  <a:lnTo>
                    <a:pt x="725754" y="29641"/>
                  </a:lnTo>
                  <a:lnTo>
                    <a:pt x="725754" y="44437"/>
                  </a:lnTo>
                  <a:lnTo>
                    <a:pt x="740562" y="44437"/>
                  </a:lnTo>
                  <a:lnTo>
                    <a:pt x="755383" y="44437"/>
                  </a:lnTo>
                  <a:lnTo>
                    <a:pt x="755383" y="29629"/>
                  </a:lnTo>
                  <a:close/>
                </a:path>
                <a:path w="1022350" h="44450">
                  <a:moveTo>
                    <a:pt x="814628" y="14820"/>
                  </a:moveTo>
                  <a:lnTo>
                    <a:pt x="799807" y="14820"/>
                  </a:lnTo>
                  <a:lnTo>
                    <a:pt x="784999" y="14820"/>
                  </a:lnTo>
                  <a:lnTo>
                    <a:pt x="770178" y="14820"/>
                  </a:lnTo>
                  <a:lnTo>
                    <a:pt x="770178" y="29629"/>
                  </a:lnTo>
                  <a:lnTo>
                    <a:pt x="770178" y="44437"/>
                  </a:lnTo>
                  <a:lnTo>
                    <a:pt x="784999" y="44437"/>
                  </a:lnTo>
                  <a:lnTo>
                    <a:pt x="799807" y="44437"/>
                  </a:lnTo>
                  <a:lnTo>
                    <a:pt x="799807" y="29641"/>
                  </a:lnTo>
                  <a:lnTo>
                    <a:pt x="814628" y="29641"/>
                  </a:lnTo>
                  <a:lnTo>
                    <a:pt x="814628" y="14820"/>
                  </a:lnTo>
                  <a:close/>
                </a:path>
                <a:path w="1022350" h="44450">
                  <a:moveTo>
                    <a:pt x="947915" y="14820"/>
                  </a:moveTo>
                  <a:lnTo>
                    <a:pt x="933119" y="14820"/>
                  </a:lnTo>
                  <a:lnTo>
                    <a:pt x="918298" y="14820"/>
                  </a:lnTo>
                  <a:lnTo>
                    <a:pt x="903490" y="14820"/>
                  </a:lnTo>
                  <a:lnTo>
                    <a:pt x="903490" y="29641"/>
                  </a:lnTo>
                  <a:lnTo>
                    <a:pt x="918298" y="29641"/>
                  </a:lnTo>
                  <a:lnTo>
                    <a:pt x="933107" y="29641"/>
                  </a:lnTo>
                  <a:lnTo>
                    <a:pt x="947915" y="29641"/>
                  </a:lnTo>
                  <a:lnTo>
                    <a:pt x="947915" y="14820"/>
                  </a:lnTo>
                  <a:close/>
                </a:path>
                <a:path w="1022350" h="44450">
                  <a:moveTo>
                    <a:pt x="962736" y="0"/>
                  </a:moveTo>
                  <a:lnTo>
                    <a:pt x="947915" y="0"/>
                  </a:lnTo>
                  <a:lnTo>
                    <a:pt x="947915" y="14820"/>
                  </a:lnTo>
                  <a:lnTo>
                    <a:pt x="962736" y="14820"/>
                  </a:lnTo>
                  <a:lnTo>
                    <a:pt x="962736" y="0"/>
                  </a:lnTo>
                  <a:close/>
                </a:path>
                <a:path w="1022350" h="44450">
                  <a:moveTo>
                    <a:pt x="992365" y="14820"/>
                  </a:moveTo>
                  <a:lnTo>
                    <a:pt x="977544" y="14820"/>
                  </a:lnTo>
                  <a:lnTo>
                    <a:pt x="962736" y="14820"/>
                  </a:lnTo>
                  <a:lnTo>
                    <a:pt x="962736" y="29641"/>
                  </a:lnTo>
                  <a:lnTo>
                    <a:pt x="977544" y="29641"/>
                  </a:lnTo>
                  <a:lnTo>
                    <a:pt x="992365" y="29641"/>
                  </a:lnTo>
                  <a:lnTo>
                    <a:pt x="992365" y="14820"/>
                  </a:lnTo>
                  <a:close/>
                </a:path>
                <a:path w="1022350" h="44450">
                  <a:moveTo>
                    <a:pt x="1021994" y="0"/>
                  </a:moveTo>
                  <a:lnTo>
                    <a:pt x="1007173" y="0"/>
                  </a:lnTo>
                  <a:lnTo>
                    <a:pt x="1007173" y="14820"/>
                  </a:lnTo>
                  <a:lnTo>
                    <a:pt x="1021994" y="14820"/>
                  </a:lnTo>
                  <a:lnTo>
                    <a:pt x="102199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17814" y="5622569"/>
              <a:ext cx="903605" cy="44450"/>
            </a:xfrm>
            <a:custGeom>
              <a:avLst/>
              <a:gdLst/>
              <a:ahLst/>
              <a:cxnLst/>
              <a:rect l="l" t="t" r="r" b="b"/>
              <a:pathLst>
                <a:path w="903605" h="44450">
                  <a:moveTo>
                    <a:pt x="29629" y="14808"/>
                  </a:moveTo>
                  <a:lnTo>
                    <a:pt x="14820" y="14808"/>
                  </a:lnTo>
                  <a:lnTo>
                    <a:pt x="0" y="14808"/>
                  </a:lnTo>
                  <a:lnTo>
                    <a:pt x="0" y="29616"/>
                  </a:lnTo>
                  <a:lnTo>
                    <a:pt x="14820" y="29616"/>
                  </a:lnTo>
                  <a:lnTo>
                    <a:pt x="14820" y="44437"/>
                  </a:lnTo>
                  <a:lnTo>
                    <a:pt x="29629" y="44437"/>
                  </a:lnTo>
                  <a:lnTo>
                    <a:pt x="29629" y="29616"/>
                  </a:lnTo>
                  <a:lnTo>
                    <a:pt x="29629" y="14808"/>
                  </a:lnTo>
                  <a:close/>
                </a:path>
                <a:path w="903605" h="44450">
                  <a:moveTo>
                    <a:pt x="148120" y="29616"/>
                  </a:moveTo>
                  <a:lnTo>
                    <a:pt x="133311" y="29616"/>
                  </a:lnTo>
                  <a:lnTo>
                    <a:pt x="133311" y="14808"/>
                  </a:lnTo>
                  <a:lnTo>
                    <a:pt x="118491" y="14808"/>
                  </a:lnTo>
                  <a:lnTo>
                    <a:pt x="59245" y="14808"/>
                  </a:lnTo>
                  <a:lnTo>
                    <a:pt x="59245" y="29616"/>
                  </a:lnTo>
                  <a:lnTo>
                    <a:pt x="59245" y="44437"/>
                  </a:lnTo>
                  <a:lnTo>
                    <a:pt x="74066" y="44437"/>
                  </a:lnTo>
                  <a:lnTo>
                    <a:pt x="74066" y="29616"/>
                  </a:lnTo>
                  <a:lnTo>
                    <a:pt x="88874" y="29616"/>
                  </a:lnTo>
                  <a:lnTo>
                    <a:pt x="103682" y="29616"/>
                  </a:lnTo>
                  <a:lnTo>
                    <a:pt x="118491" y="29616"/>
                  </a:lnTo>
                  <a:lnTo>
                    <a:pt x="118491" y="44437"/>
                  </a:lnTo>
                  <a:lnTo>
                    <a:pt x="133311" y="44437"/>
                  </a:lnTo>
                  <a:lnTo>
                    <a:pt x="148120" y="44437"/>
                  </a:lnTo>
                  <a:lnTo>
                    <a:pt x="148120" y="29616"/>
                  </a:lnTo>
                  <a:close/>
                </a:path>
                <a:path w="903605" h="44450">
                  <a:moveTo>
                    <a:pt x="177749" y="14808"/>
                  </a:moveTo>
                  <a:lnTo>
                    <a:pt x="162941" y="14808"/>
                  </a:lnTo>
                  <a:lnTo>
                    <a:pt x="162941" y="29616"/>
                  </a:lnTo>
                  <a:lnTo>
                    <a:pt x="177749" y="29616"/>
                  </a:lnTo>
                  <a:lnTo>
                    <a:pt x="177749" y="14808"/>
                  </a:lnTo>
                  <a:close/>
                </a:path>
                <a:path w="903605" h="44450">
                  <a:moveTo>
                    <a:pt x="266611" y="14808"/>
                  </a:moveTo>
                  <a:lnTo>
                    <a:pt x="251802" y="14808"/>
                  </a:lnTo>
                  <a:lnTo>
                    <a:pt x="251802" y="29616"/>
                  </a:lnTo>
                  <a:lnTo>
                    <a:pt x="236994" y="29616"/>
                  </a:lnTo>
                  <a:lnTo>
                    <a:pt x="222186" y="29616"/>
                  </a:lnTo>
                  <a:lnTo>
                    <a:pt x="222186" y="14808"/>
                  </a:lnTo>
                  <a:lnTo>
                    <a:pt x="207365" y="14808"/>
                  </a:lnTo>
                  <a:lnTo>
                    <a:pt x="192557" y="14808"/>
                  </a:lnTo>
                  <a:lnTo>
                    <a:pt x="192557" y="29616"/>
                  </a:lnTo>
                  <a:lnTo>
                    <a:pt x="192557" y="44437"/>
                  </a:lnTo>
                  <a:lnTo>
                    <a:pt x="207365" y="44437"/>
                  </a:lnTo>
                  <a:lnTo>
                    <a:pt x="222186" y="44437"/>
                  </a:lnTo>
                  <a:lnTo>
                    <a:pt x="236994" y="44437"/>
                  </a:lnTo>
                  <a:lnTo>
                    <a:pt x="251815" y="44437"/>
                  </a:lnTo>
                  <a:lnTo>
                    <a:pt x="251815" y="29616"/>
                  </a:lnTo>
                  <a:lnTo>
                    <a:pt x="266611" y="29616"/>
                  </a:lnTo>
                  <a:lnTo>
                    <a:pt x="266611" y="14808"/>
                  </a:lnTo>
                  <a:close/>
                </a:path>
                <a:path w="903605" h="44450">
                  <a:moveTo>
                    <a:pt x="281406" y="29616"/>
                  </a:moveTo>
                  <a:lnTo>
                    <a:pt x="266611" y="29616"/>
                  </a:lnTo>
                  <a:lnTo>
                    <a:pt x="266611" y="44437"/>
                  </a:lnTo>
                  <a:lnTo>
                    <a:pt x="281406" y="44437"/>
                  </a:lnTo>
                  <a:lnTo>
                    <a:pt x="281406" y="29616"/>
                  </a:lnTo>
                  <a:close/>
                </a:path>
                <a:path w="903605" h="44450">
                  <a:moveTo>
                    <a:pt x="296240" y="29616"/>
                  </a:moveTo>
                  <a:lnTo>
                    <a:pt x="281419" y="29616"/>
                  </a:lnTo>
                  <a:lnTo>
                    <a:pt x="281419" y="44437"/>
                  </a:lnTo>
                  <a:lnTo>
                    <a:pt x="296240" y="44437"/>
                  </a:lnTo>
                  <a:lnTo>
                    <a:pt x="296240" y="29616"/>
                  </a:lnTo>
                  <a:close/>
                </a:path>
                <a:path w="903605" h="44450">
                  <a:moveTo>
                    <a:pt x="370293" y="14808"/>
                  </a:moveTo>
                  <a:lnTo>
                    <a:pt x="355485" y="14808"/>
                  </a:lnTo>
                  <a:lnTo>
                    <a:pt x="355485" y="29616"/>
                  </a:lnTo>
                  <a:lnTo>
                    <a:pt x="340664" y="29616"/>
                  </a:lnTo>
                  <a:lnTo>
                    <a:pt x="340664" y="14808"/>
                  </a:lnTo>
                  <a:lnTo>
                    <a:pt x="325869" y="14808"/>
                  </a:lnTo>
                  <a:lnTo>
                    <a:pt x="311048" y="14808"/>
                  </a:lnTo>
                  <a:lnTo>
                    <a:pt x="296240" y="14808"/>
                  </a:lnTo>
                  <a:lnTo>
                    <a:pt x="296240" y="29616"/>
                  </a:lnTo>
                  <a:lnTo>
                    <a:pt x="311048" y="29616"/>
                  </a:lnTo>
                  <a:lnTo>
                    <a:pt x="325856" y="29616"/>
                  </a:lnTo>
                  <a:lnTo>
                    <a:pt x="325856" y="44437"/>
                  </a:lnTo>
                  <a:lnTo>
                    <a:pt x="340664" y="44437"/>
                  </a:lnTo>
                  <a:lnTo>
                    <a:pt x="355485" y="44437"/>
                  </a:lnTo>
                  <a:lnTo>
                    <a:pt x="370293" y="44437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903605" h="44450">
                  <a:moveTo>
                    <a:pt x="399910" y="29616"/>
                  </a:moveTo>
                  <a:lnTo>
                    <a:pt x="385102" y="29616"/>
                  </a:lnTo>
                  <a:lnTo>
                    <a:pt x="385102" y="44437"/>
                  </a:lnTo>
                  <a:lnTo>
                    <a:pt x="399910" y="44437"/>
                  </a:lnTo>
                  <a:lnTo>
                    <a:pt x="399910" y="29616"/>
                  </a:lnTo>
                  <a:close/>
                </a:path>
                <a:path w="903605" h="44450">
                  <a:moveTo>
                    <a:pt x="459155" y="14808"/>
                  </a:moveTo>
                  <a:lnTo>
                    <a:pt x="444360" y="14808"/>
                  </a:lnTo>
                  <a:lnTo>
                    <a:pt x="429539" y="14808"/>
                  </a:lnTo>
                  <a:lnTo>
                    <a:pt x="414731" y="14808"/>
                  </a:lnTo>
                  <a:lnTo>
                    <a:pt x="414731" y="29616"/>
                  </a:lnTo>
                  <a:lnTo>
                    <a:pt x="414731" y="44437"/>
                  </a:lnTo>
                  <a:lnTo>
                    <a:pt x="429539" y="44437"/>
                  </a:lnTo>
                  <a:lnTo>
                    <a:pt x="444360" y="44437"/>
                  </a:lnTo>
                  <a:lnTo>
                    <a:pt x="444360" y="29616"/>
                  </a:lnTo>
                  <a:lnTo>
                    <a:pt x="459155" y="29616"/>
                  </a:lnTo>
                  <a:lnTo>
                    <a:pt x="459155" y="14808"/>
                  </a:lnTo>
                  <a:close/>
                </a:path>
                <a:path w="903605" h="44450">
                  <a:moveTo>
                    <a:pt x="473976" y="29616"/>
                  </a:moveTo>
                  <a:lnTo>
                    <a:pt x="459155" y="29616"/>
                  </a:lnTo>
                  <a:lnTo>
                    <a:pt x="459155" y="44437"/>
                  </a:lnTo>
                  <a:lnTo>
                    <a:pt x="473976" y="44437"/>
                  </a:lnTo>
                  <a:lnTo>
                    <a:pt x="473976" y="29616"/>
                  </a:lnTo>
                  <a:close/>
                </a:path>
                <a:path w="903605" h="44450">
                  <a:moveTo>
                    <a:pt x="562851" y="29616"/>
                  </a:moveTo>
                  <a:lnTo>
                    <a:pt x="548030" y="29616"/>
                  </a:lnTo>
                  <a:lnTo>
                    <a:pt x="548030" y="14808"/>
                  </a:lnTo>
                  <a:lnTo>
                    <a:pt x="533222" y="14808"/>
                  </a:lnTo>
                  <a:lnTo>
                    <a:pt x="533222" y="29616"/>
                  </a:lnTo>
                  <a:lnTo>
                    <a:pt x="518401" y="29616"/>
                  </a:lnTo>
                  <a:lnTo>
                    <a:pt x="518401" y="14808"/>
                  </a:lnTo>
                  <a:lnTo>
                    <a:pt x="503605" y="14808"/>
                  </a:lnTo>
                  <a:lnTo>
                    <a:pt x="488784" y="14808"/>
                  </a:lnTo>
                  <a:lnTo>
                    <a:pt x="488784" y="29616"/>
                  </a:lnTo>
                  <a:lnTo>
                    <a:pt x="488784" y="44437"/>
                  </a:lnTo>
                  <a:lnTo>
                    <a:pt x="503593" y="44437"/>
                  </a:lnTo>
                  <a:lnTo>
                    <a:pt x="518401" y="44437"/>
                  </a:lnTo>
                  <a:lnTo>
                    <a:pt x="533222" y="44437"/>
                  </a:lnTo>
                  <a:lnTo>
                    <a:pt x="548030" y="44437"/>
                  </a:lnTo>
                  <a:lnTo>
                    <a:pt x="562851" y="44437"/>
                  </a:lnTo>
                  <a:lnTo>
                    <a:pt x="562851" y="29616"/>
                  </a:lnTo>
                  <a:close/>
                </a:path>
                <a:path w="903605" h="44450">
                  <a:moveTo>
                    <a:pt x="651700" y="14808"/>
                  </a:moveTo>
                  <a:lnTo>
                    <a:pt x="636905" y="14808"/>
                  </a:lnTo>
                  <a:lnTo>
                    <a:pt x="622084" y="14808"/>
                  </a:lnTo>
                  <a:lnTo>
                    <a:pt x="622084" y="29616"/>
                  </a:lnTo>
                  <a:lnTo>
                    <a:pt x="607275" y="29616"/>
                  </a:lnTo>
                  <a:lnTo>
                    <a:pt x="607275" y="14808"/>
                  </a:lnTo>
                  <a:lnTo>
                    <a:pt x="592467" y="14808"/>
                  </a:lnTo>
                  <a:lnTo>
                    <a:pt x="592467" y="29616"/>
                  </a:lnTo>
                  <a:lnTo>
                    <a:pt x="592467" y="44437"/>
                  </a:lnTo>
                  <a:lnTo>
                    <a:pt x="607275" y="44437"/>
                  </a:lnTo>
                  <a:lnTo>
                    <a:pt x="622084" y="44437"/>
                  </a:lnTo>
                  <a:lnTo>
                    <a:pt x="636905" y="44437"/>
                  </a:lnTo>
                  <a:lnTo>
                    <a:pt x="636905" y="29616"/>
                  </a:lnTo>
                  <a:lnTo>
                    <a:pt x="651700" y="29616"/>
                  </a:lnTo>
                  <a:lnTo>
                    <a:pt x="651700" y="14808"/>
                  </a:lnTo>
                  <a:close/>
                </a:path>
                <a:path w="903605" h="44450">
                  <a:moveTo>
                    <a:pt x="710946" y="0"/>
                  </a:moveTo>
                  <a:lnTo>
                    <a:pt x="696150" y="0"/>
                  </a:lnTo>
                  <a:lnTo>
                    <a:pt x="681329" y="0"/>
                  </a:lnTo>
                  <a:lnTo>
                    <a:pt x="666521" y="0"/>
                  </a:lnTo>
                  <a:lnTo>
                    <a:pt x="666521" y="14808"/>
                  </a:lnTo>
                  <a:lnTo>
                    <a:pt x="681329" y="14808"/>
                  </a:lnTo>
                  <a:lnTo>
                    <a:pt x="681329" y="29616"/>
                  </a:lnTo>
                  <a:lnTo>
                    <a:pt x="696137" y="29616"/>
                  </a:lnTo>
                  <a:lnTo>
                    <a:pt x="710946" y="29616"/>
                  </a:lnTo>
                  <a:lnTo>
                    <a:pt x="710946" y="14808"/>
                  </a:lnTo>
                  <a:lnTo>
                    <a:pt x="710946" y="0"/>
                  </a:lnTo>
                  <a:close/>
                </a:path>
                <a:path w="903605" h="44450">
                  <a:moveTo>
                    <a:pt x="755396" y="0"/>
                  </a:moveTo>
                  <a:lnTo>
                    <a:pt x="740575" y="0"/>
                  </a:lnTo>
                  <a:lnTo>
                    <a:pt x="725766" y="0"/>
                  </a:lnTo>
                  <a:lnTo>
                    <a:pt x="725766" y="14808"/>
                  </a:lnTo>
                  <a:lnTo>
                    <a:pt x="740575" y="14808"/>
                  </a:lnTo>
                  <a:lnTo>
                    <a:pt x="740575" y="29616"/>
                  </a:lnTo>
                  <a:lnTo>
                    <a:pt x="755396" y="29616"/>
                  </a:lnTo>
                  <a:lnTo>
                    <a:pt x="755396" y="14808"/>
                  </a:lnTo>
                  <a:lnTo>
                    <a:pt x="755396" y="0"/>
                  </a:lnTo>
                  <a:close/>
                </a:path>
                <a:path w="903605" h="44450">
                  <a:moveTo>
                    <a:pt x="903516" y="0"/>
                  </a:moveTo>
                  <a:lnTo>
                    <a:pt x="903516" y="0"/>
                  </a:lnTo>
                  <a:lnTo>
                    <a:pt x="770191" y="0"/>
                  </a:lnTo>
                  <a:lnTo>
                    <a:pt x="770191" y="14808"/>
                  </a:lnTo>
                  <a:lnTo>
                    <a:pt x="770191" y="29616"/>
                  </a:lnTo>
                  <a:lnTo>
                    <a:pt x="785012" y="29616"/>
                  </a:lnTo>
                  <a:lnTo>
                    <a:pt x="785012" y="14808"/>
                  </a:lnTo>
                  <a:lnTo>
                    <a:pt x="799820" y="14808"/>
                  </a:lnTo>
                  <a:lnTo>
                    <a:pt x="814628" y="14808"/>
                  </a:lnTo>
                  <a:lnTo>
                    <a:pt x="829437" y="14808"/>
                  </a:lnTo>
                  <a:lnTo>
                    <a:pt x="829437" y="29616"/>
                  </a:lnTo>
                  <a:lnTo>
                    <a:pt x="844257" y="29616"/>
                  </a:lnTo>
                  <a:lnTo>
                    <a:pt x="859066" y="29616"/>
                  </a:lnTo>
                  <a:lnTo>
                    <a:pt x="873887" y="29616"/>
                  </a:lnTo>
                  <a:lnTo>
                    <a:pt x="888695" y="29616"/>
                  </a:lnTo>
                  <a:lnTo>
                    <a:pt x="888695" y="14808"/>
                  </a:lnTo>
                  <a:lnTo>
                    <a:pt x="903516" y="14808"/>
                  </a:lnTo>
                  <a:lnTo>
                    <a:pt x="9035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832635" y="5652185"/>
              <a:ext cx="889000" cy="59690"/>
            </a:xfrm>
            <a:custGeom>
              <a:avLst/>
              <a:gdLst/>
              <a:ahLst/>
              <a:cxnLst/>
              <a:rect l="l" t="t" r="r" b="b"/>
              <a:pathLst>
                <a:path w="889000" h="59689">
                  <a:moveTo>
                    <a:pt x="29629" y="44437"/>
                  </a:moveTo>
                  <a:lnTo>
                    <a:pt x="14808" y="44437"/>
                  </a:lnTo>
                  <a:lnTo>
                    <a:pt x="14808" y="29629"/>
                  </a:lnTo>
                  <a:lnTo>
                    <a:pt x="0" y="29629"/>
                  </a:lnTo>
                  <a:lnTo>
                    <a:pt x="0" y="44437"/>
                  </a:lnTo>
                  <a:lnTo>
                    <a:pt x="0" y="59258"/>
                  </a:lnTo>
                  <a:lnTo>
                    <a:pt x="14808" y="59258"/>
                  </a:lnTo>
                  <a:lnTo>
                    <a:pt x="29629" y="59258"/>
                  </a:lnTo>
                  <a:lnTo>
                    <a:pt x="29629" y="44437"/>
                  </a:lnTo>
                  <a:close/>
                </a:path>
                <a:path w="889000" h="59689">
                  <a:moveTo>
                    <a:pt x="29629" y="14820"/>
                  </a:moveTo>
                  <a:lnTo>
                    <a:pt x="14808" y="14820"/>
                  </a:lnTo>
                  <a:lnTo>
                    <a:pt x="14808" y="29629"/>
                  </a:lnTo>
                  <a:lnTo>
                    <a:pt x="29629" y="29629"/>
                  </a:lnTo>
                  <a:lnTo>
                    <a:pt x="29629" y="14820"/>
                  </a:lnTo>
                  <a:close/>
                </a:path>
                <a:path w="889000" h="59689">
                  <a:moveTo>
                    <a:pt x="74053" y="29629"/>
                  </a:moveTo>
                  <a:lnTo>
                    <a:pt x="59245" y="29629"/>
                  </a:lnTo>
                  <a:lnTo>
                    <a:pt x="59245" y="14820"/>
                  </a:lnTo>
                  <a:lnTo>
                    <a:pt x="44424" y="14820"/>
                  </a:lnTo>
                  <a:lnTo>
                    <a:pt x="44424" y="29629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29"/>
                  </a:lnTo>
                  <a:close/>
                </a:path>
                <a:path w="889000" h="59689">
                  <a:moveTo>
                    <a:pt x="88874" y="14820"/>
                  </a:moveTo>
                  <a:lnTo>
                    <a:pt x="74053" y="14820"/>
                  </a:lnTo>
                  <a:lnTo>
                    <a:pt x="74053" y="29629"/>
                  </a:lnTo>
                  <a:lnTo>
                    <a:pt x="88874" y="29629"/>
                  </a:lnTo>
                  <a:lnTo>
                    <a:pt x="88874" y="14820"/>
                  </a:lnTo>
                  <a:close/>
                </a:path>
                <a:path w="889000" h="59689">
                  <a:moveTo>
                    <a:pt x="148120" y="29629"/>
                  </a:moveTo>
                  <a:lnTo>
                    <a:pt x="133299" y="29629"/>
                  </a:lnTo>
                  <a:lnTo>
                    <a:pt x="118491" y="29629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59258"/>
                  </a:lnTo>
                  <a:lnTo>
                    <a:pt x="148120" y="59258"/>
                  </a:lnTo>
                  <a:lnTo>
                    <a:pt x="148120" y="44437"/>
                  </a:lnTo>
                  <a:lnTo>
                    <a:pt x="148120" y="29629"/>
                  </a:lnTo>
                  <a:close/>
                </a:path>
                <a:path w="889000" h="59689">
                  <a:moveTo>
                    <a:pt x="162928" y="14820"/>
                  </a:moveTo>
                  <a:lnTo>
                    <a:pt x="148120" y="14820"/>
                  </a:lnTo>
                  <a:lnTo>
                    <a:pt x="148120" y="29629"/>
                  </a:lnTo>
                  <a:lnTo>
                    <a:pt x="162928" y="29629"/>
                  </a:lnTo>
                  <a:lnTo>
                    <a:pt x="162928" y="14820"/>
                  </a:lnTo>
                  <a:close/>
                </a:path>
                <a:path w="889000" h="59689">
                  <a:moveTo>
                    <a:pt x="207365" y="14820"/>
                  </a:moveTo>
                  <a:lnTo>
                    <a:pt x="192544" y="14820"/>
                  </a:lnTo>
                  <a:lnTo>
                    <a:pt x="192544" y="29629"/>
                  </a:lnTo>
                  <a:lnTo>
                    <a:pt x="177749" y="29629"/>
                  </a:lnTo>
                  <a:lnTo>
                    <a:pt x="162928" y="29629"/>
                  </a:lnTo>
                  <a:lnTo>
                    <a:pt x="162928" y="44437"/>
                  </a:lnTo>
                  <a:lnTo>
                    <a:pt x="177736" y="44437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07365" y="29629"/>
                  </a:lnTo>
                  <a:lnTo>
                    <a:pt x="207365" y="14820"/>
                  </a:lnTo>
                  <a:close/>
                </a:path>
                <a:path w="889000" h="59689">
                  <a:moveTo>
                    <a:pt x="251790" y="29629"/>
                  </a:moveTo>
                  <a:lnTo>
                    <a:pt x="236994" y="29629"/>
                  </a:lnTo>
                  <a:lnTo>
                    <a:pt x="222173" y="29629"/>
                  </a:lnTo>
                  <a:lnTo>
                    <a:pt x="222173" y="44437"/>
                  </a:lnTo>
                  <a:lnTo>
                    <a:pt x="222173" y="59258"/>
                  </a:lnTo>
                  <a:lnTo>
                    <a:pt x="236982" y="59258"/>
                  </a:lnTo>
                  <a:lnTo>
                    <a:pt x="251790" y="59258"/>
                  </a:lnTo>
                  <a:lnTo>
                    <a:pt x="251790" y="44437"/>
                  </a:lnTo>
                  <a:lnTo>
                    <a:pt x="251790" y="29629"/>
                  </a:lnTo>
                  <a:close/>
                </a:path>
                <a:path w="889000" h="59689">
                  <a:moveTo>
                    <a:pt x="296227" y="14820"/>
                  </a:moveTo>
                  <a:lnTo>
                    <a:pt x="281419" y="14820"/>
                  </a:lnTo>
                  <a:lnTo>
                    <a:pt x="281419" y="29629"/>
                  </a:lnTo>
                  <a:lnTo>
                    <a:pt x="296227" y="29629"/>
                  </a:lnTo>
                  <a:lnTo>
                    <a:pt x="296227" y="14820"/>
                  </a:lnTo>
                  <a:close/>
                </a:path>
                <a:path w="889000" h="59689">
                  <a:moveTo>
                    <a:pt x="444334" y="14820"/>
                  </a:moveTo>
                  <a:lnTo>
                    <a:pt x="429539" y="14820"/>
                  </a:lnTo>
                  <a:lnTo>
                    <a:pt x="414718" y="14820"/>
                  </a:lnTo>
                  <a:lnTo>
                    <a:pt x="399910" y="14820"/>
                  </a:lnTo>
                  <a:lnTo>
                    <a:pt x="399910" y="29629"/>
                  </a:lnTo>
                  <a:lnTo>
                    <a:pt x="385089" y="29629"/>
                  </a:lnTo>
                  <a:lnTo>
                    <a:pt x="370293" y="29629"/>
                  </a:lnTo>
                  <a:lnTo>
                    <a:pt x="355473" y="29629"/>
                  </a:lnTo>
                  <a:lnTo>
                    <a:pt x="355473" y="14820"/>
                  </a:lnTo>
                  <a:lnTo>
                    <a:pt x="340664" y="14820"/>
                  </a:lnTo>
                  <a:lnTo>
                    <a:pt x="340664" y="29629"/>
                  </a:lnTo>
                  <a:lnTo>
                    <a:pt x="340664" y="44437"/>
                  </a:lnTo>
                  <a:lnTo>
                    <a:pt x="325843" y="44437"/>
                  </a:lnTo>
                  <a:lnTo>
                    <a:pt x="311048" y="44437"/>
                  </a:lnTo>
                  <a:lnTo>
                    <a:pt x="311048" y="29629"/>
                  </a:lnTo>
                  <a:lnTo>
                    <a:pt x="325843" y="29629"/>
                  </a:lnTo>
                  <a:lnTo>
                    <a:pt x="340664" y="29629"/>
                  </a:lnTo>
                  <a:lnTo>
                    <a:pt x="340664" y="14820"/>
                  </a:lnTo>
                  <a:lnTo>
                    <a:pt x="325843" y="14820"/>
                  </a:lnTo>
                  <a:lnTo>
                    <a:pt x="311035" y="14820"/>
                  </a:lnTo>
                  <a:lnTo>
                    <a:pt x="311035" y="29629"/>
                  </a:lnTo>
                  <a:lnTo>
                    <a:pt x="296227" y="29629"/>
                  </a:lnTo>
                  <a:lnTo>
                    <a:pt x="296227" y="44437"/>
                  </a:lnTo>
                  <a:lnTo>
                    <a:pt x="281419" y="44437"/>
                  </a:lnTo>
                  <a:lnTo>
                    <a:pt x="281419" y="59258"/>
                  </a:lnTo>
                  <a:lnTo>
                    <a:pt x="296227" y="59258"/>
                  </a:lnTo>
                  <a:lnTo>
                    <a:pt x="311035" y="59258"/>
                  </a:lnTo>
                  <a:lnTo>
                    <a:pt x="325843" y="59258"/>
                  </a:lnTo>
                  <a:lnTo>
                    <a:pt x="340664" y="59258"/>
                  </a:lnTo>
                  <a:lnTo>
                    <a:pt x="355473" y="59258"/>
                  </a:lnTo>
                  <a:lnTo>
                    <a:pt x="355473" y="44437"/>
                  </a:lnTo>
                  <a:lnTo>
                    <a:pt x="414718" y="44437"/>
                  </a:lnTo>
                  <a:lnTo>
                    <a:pt x="414718" y="29629"/>
                  </a:lnTo>
                  <a:lnTo>
                    <a:pt x="429526" y="29629"/>
                  </a:lnTo>
                  <a:lnTo>
                    <a:pt x="444334" y="29629"/>
                  </a:lnTo>
                  <a:lnTo>
                    <a:pt x="444334" y="14820"/>
                  </a:lnTo>
                  <a:close/>
                </a:path>
                <a:path w="889000" h="59689">
                  <a:moveTo>
                    <a:pt x="488784" y="29629"/>
                  </a:moveTo>
                  <a:lnTo>
                    <a:pt x="473964" y="29629"/>
                  </a:lnTo>
                  <a:lnTo>
                    <a:pt x="459155" y="29629"/>
                  </a:lnTo>
                  <a:lnTo>
                    <a:pt x="444334" y="29629"/>
                  </a:lnTo>
                  <a:lnTo>
                    <a:pt x="444334" y="44437"/>
                  </a:lnTo>
                  <a:lnTo>
                    <a:pt x="459155" y="44437"/>
                  </a:lnTo>
                  <a:lnTo>
                    <a:pt x="473964" y="44437"/>
                  </a:lnTo>
                  <a:lnTo>
                    <a:pt x="488784" y="44437"/>
                  </a:lnTo>
                  <a:lnTo>
                    <a:pt x="488784" y="29629"/>
                  </a:lnTo>
                  <a:close/>
                </a:path>
                <a:path w="889000" h="59689">
                  <a:moveTo>
                    <a:pt x="533209" y="14820"/>
                  </a:moveTo>
                  <a:lnTo>
                    <a:pt x="518401" y="14820"/>
                  </a:lnTo>
                  <a:lnTo>
                    <a:pt x="503580" y="14820"/>
                  </a:lnTo>
                  <a:lnTo>
                    <a:pt x="503580" y="29629"/>
                  </a:lnTo>
                  <a:lnTo>
                    <a:pt x="503580" y="44437"/>
                  </a:lnTo>
                  <a:lnTo>
                    <a:pt x="518401" y="44437"/>
                  </a:lnTo>
                  <a:lnTo>
                    <a:pt x="533209" y="44437"/>
                  </a:lnTo>
                  <a:lnTo>
                    <a:pt x="533209" y="29629"/>
                  </a:lnTo>
                  <a:lnTo>
                    <a:pt x="533209" y="14820"/>
                  </a:lnTo>
                  <a:close/>
                </a:path>
                <a:path w="889000" h="59689">
                  <a:moveTo>
                    <a:pt x="562825" y="14820"/>
                  </a:moveTo>
                  <a:lnTo>
                    <a:pt x="548017" y="14820"/>
                  </a:lnTo>
                  <a:lnTo>
                    <a:pt x="548017" y="29629"/>
                  </a:lnTo>
                  <a:lnTo>
                    <a:pt x="562825" y="29629"/>
                  </a:lnTo>
                  <a:lnTo>
                    <a:pt x="562825" y="14820"/>
                  </a:lnTo>
                  <a:close/>
                </a:path>
                <a:path w="889000" h="59689">
                  <a:moveTo>
                    <a:pt x="636879" y="0"/>
                  </a:moveTo>
                  <a:lnTo>
                    <a:pt x="622084" y="0"/>
                  </a:lnTo>
                  <a:lnTo>
                    <a:pt x="607263" y="0"/>
                  </a:lnTo>
                  <a:lnTo>
                    <a:pt x="607263" y="14820"/>
                  </a:lnTo>
                  <a:lnTo>
                    <a:pt x="607263" y="29629"/>
                  </a:lnTo>
                  <a:lnTo>
                    <a:pt x="622071" y="29629"/>
                  </a:lnTo>
                  <a:lnTo>
                    <a:pt x="622071" y="44437"/>
                  </a:lnTo>
                  <a:lnTo>
                    <a:pt x="636879" y="44437"/>
                  </a:lnTo>
                  <a:lnTo>
                    <a:pt x="636879" y="29629"/>
                  </a:lnTo>
                  <a:lnTo>
                    <a:pt x="622084" y="29629"/>
                  </a:lnTo>
                  <a:lnTo>
                    <a:pt x="622084" y="14820"/>
                  </a:lnTo>
                  <a:lnTo>
                    <a:pt x="636879" y="14820"/>
                  </a:lnTo>
                  <a:lnTo>
                    <a:pt x="636879" y="0"/>
                  </a:lnTo>
                  <a:close/>
                </a:path>
                <a:path w="889000" h="59689">
                  <a:moveTo>
                    <a:pt x="696125" y="14820"/>
                  </a:moveTo>
                  <a:lnTo>
                    <a:pt x="681329" y="14820"/>
                  </a:lnTo>
                  <a:lnTo>
                    <a:pt x="681329" y="0"/>
                  </a:lnTo>
                  <a:lnTo>
                    <a:pt x="666508" y="0"/>
                  </a:lnTo>
                  <a:lnTo>
                    <a:pt x="666508" y="14820"/>
                  </a:lnTo>
                  <a:lnTo>
                    <a:pt x="681316" y="14820"/>
                  </a:lnTo>
                  <a:lnTo>
                    <a:pt x="681316" y="29629"/>
                  </a:lnTo>
                  <a:lnTo>
                    <a:pt x="696125" y="29629"/>
                  </a:lnTo>
                  <a:lnTo>
                    <a:pt x="696125" y="14820"/>
                  </a:lnTo>
                  <a:close/>
                </a:path>
                <a:path w="889000" h="59689">
                  <a:moveTo>
                    <a:pt x="740575" y="0"/>
                  </a:moveTo>
                  <a:lnTo>
                    <a:pt x="725754" y="0"/>
                  </a:lnTo>
                  <a:lnTo>
                    <a:pt x="710946" y="0"/>
                  </a:lnTo>
                  <a:lnTo>
                    <a:pt x="710946" y="14820"/>
                  </a:lnTo>
                  <a:lnTo>
                    <a:pt x="725754" y="14820"/>
                  </a:lnTo>
                  <a:lnTo>
                    <a:pt x="725754" y="29629"/>
                  </a:lnTo>
                  <a:lnTo>
                    <a:pt x="740575" y="29629"/>
                  </a:lnTo>
                  <a:lnTo>
                    <a:pt x="740575" y="14820"/>
                  </a:lnTo>
                  <a:lnTo>
                    <a:pt x="740575" y="0"/>
                  </a:lnTo>
                  <a:close/>
                </a:path>
                <a:path w="889000" h="59689">
                  <a:moveTo>
                    <a:pt x="799820" y="0"/>
                  </a:moveTo>
                  <a:lnTo>
                    <a:pt x="784999" y="0"/>
                  </a:lnTo>
                  <a:lnTo>
                    <a:pt x="784999" y="14820"/>
                  </a:lnTo>
                  <a:lnTo>
                    <a:pt x="799820" y="14820"/>
                  </a:lnTo>
                  <a:lnTo>
                    <a:pt x="799820" y="0"/>
                  </a:lnTo>
                  <a:close/>
                </a:path>
                <a:path w="889000" h="59689">
                  <a:moveTo>
                    <a:pt x="859066" y="29629"/>
                  </a:moveTo>
                  <a:lnTo>
                    <a:pt x="844245" y="29629"/>
                  </a:lnTo>
                  <a:lnTo>
                    <a:pt x="844245" y="14820"/>
                  </a:lnTo>
                  <a:lnTo>
                    <a:pt x="844245" y="0"/>
                  </a:lnTo>
                  <a:lnTo>
                    <a:pt x="829437" y="0"/>
                  </a:lnTo>
                  <a:lnTo>
                    <a:pt x="814616" y="0"/>
                  </a:lnTo>
                  <a:lnTo>
                    <a:pt x="814616" y="14820"/>
                  </a:lnTo>
                  <a:lnTo>
                    <a:pt x="814616" y="29629"/>
                  </a:lnTo>
                  <a:lnTo>
                    <a:pt x="799820" y="29629"/>
                  </a:lnTo>
                  <a:lnTo>
                    <a:pt x="784999" y="29629"/>
                  </a:lnTo>
                  <a:lnTo>
                    <a:pt x="770191" y="29629"/>
                  </a:lnTo>
                  <a:lnTo>
                    <a:pt x="770191" y="14820"/>
                  </a:lnTo>
                  <a:lnTo>
                    <a:pt x="770191" y="0"/>
                  </a:lnTo>
                  <a:lnTo>
                    <a:pt x="755370" y="0"/>
                  </a:lnTo>
                  <a:lnTo>
                    <a:pt x="755370" y="14820"/>
                  </a:lnTo>
                  <a:lnTo>
                    <a:pt x="755370" y="29629"/>
                  </a:lnTo>
                  <a:lnTo>
                    <a:pt x="755370" y="44437"/>
                  </a:lnTo>
                  <a:lnTo>
                    <a:pt x="770191" y="44437"/>
                  </a:lnTo>
                  <a:lnTo>
                    <a:pt x="784999" y="44437"/>
                  </a:lnTo>
                  <a:lnTo>
                    <a:pt x="859066" y="44437"/>
                  </a:lnTo>
                  <a:lnTo>
                    <a:pt x="859066" y="29629"/>
                  </a:lnTo>
                  <a:close/>
                </a:path>
                <a:path w="889000" h="59689">
                  <a:moveTo>
                    <a:pt x="888695" y="0"/>
                  </a:moveTo>
                  <a:lnTo>
                    <a:pt x="873874" y="0"/>
                  </a:lnTo>
                  <a:lnTo>
                    <a:pt x="873874" y="14820"/>
                  </a:lnTo>
                  <a:lnTo>
                    <a:pt x="873874" y="29629"/>
                  </a:lnTo>
                  <a:lnTo>
                    <a:pt x="888695" y="29629"/>
                  </a:lnTo>
                  <a:lnTo>
                    <a:pt x="888695" y="14820"/>
                  </a:lnTo>
                  <a:lnTo>
                    <a:pt x="88869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832635" y="5696623"/>
              <a:ext cx="889000" cy="44450"/>
            </a:xfrm>
            <a:custGeom>
              <a:avLst/>
              <a:gdLst/>
              <a:ahLst/>
              <a:cxnLst/>
              <a:rect l="l" t="t" r="r" b="b"/>
              <a:pathLst>
                <a:path w="889000" h="44450">
                  <a:moveTo>
                    <a:pt x="14808" y="29616"/>
                  </a:moveTo>
                  <a:lnTo>
                    <a:pt x="0" y="29616"/>
                  </a:lnTo>
                  <a:lnTo>
                    <a:pt x="0" y="44437"/>
                  </a:lnTo>
                  <a:lnTo>
                    <a:pt x="14808" y="44437"/>
                  </a:lnTo>
                  <a:lnTo>
                    <a:pt x="14808" y="29616"/>
                  </a:lnTo>
                  <a:close/>
                </a:path>
                <a:path w="889000" h="44450">
                  <a:moveTo>
                    <a:pt x="44411" y="14808"/>
                  </a:moveTo>
                  <a:lnTo>
                    <a:pt x="29616" y="14808"/>
                  </a:lnTo>
                  <a:lnTo>
                    <a:pt x="29616" y="29616"/>
                  </a:lnTo>
                  <a:lnTo>
                    <a:pt x="44411" y="29616"/>
                  </a:lnTo>
                  <a:lnTo>
                    <a:pt x="44411" y="14808"/>
                  </a:lnTo>
                  <a:close/>
                </a:path>
                <a:path w="889000" h="44450">
                  <a:moveTo>
                    <a:pt x="74053" y="29616"/>
                  </a:moveTo>
                  <a:lnTo>
                    <a:pt x="59245" y="29616"/>
                  </a:lnTo>
                  <a:lnTo>
                    <a:pt x="44424" y="29616"/>
                  </a:lnTo>
                  <a:lnTo>
                    <a:pt x="44424" y="44437"/>
                  </a:lnTo>
                  <a:lnTo>
                    <a:pt x="59245" y="44437"/>
                  </a:lnTo>
                  <a:lnTo>
                    <a:pt x="74053" y="44437"/>
                  </a:lnTo>
                  <a:lnTo>
                    <a:pt x="74053" y="29616"/>
                  </a:lnTo>
                  <a:close/>
                </a:path>
                <a:path w="889000" h="44450">
                  <a:moveTo>
                    <a:pt x="133299" y="14808"/>
                  </a:moveTo>
                  <a:lnTo>
                    <a:pt x="118491" y="14808"/>
                  </a:lnTo>
                  <a:lnTo>
                    <a:pt x="118491" y="29616"/>
                  </a:lnTo>
                  <a:lnTo>
                    <a:pt x="103670" y="29616"/>
                  </a:lnTo>
                  <a:lnTo>
                    <a:pt x="88861" y="29616"/>
                  </a:lnTo>
                  <a:lnTo>
                    <a:pt x="88861" y="44437"/>
                  </a:lnTo>
                  <a:lnTo>
                    <a:pt x="103670" y="44437"/>
                  </a:lnTo>
                  <a:lnTo>
                    <a:pt x="118491" y="44437"/>
                  </a:lnTo>
                  <a:lnTo>
                    <a:pt x="133299" y="44437"/>
                  </a:lnTo>
                  <a:lnTo>
                    <a:pt x="133299" y="29616"/>
                  </a:lnTo>
                  <a:lnTo>
                    <a:pt x="133299" y="14808"/>
                  </a:lnTo>
                  <a:close/>
                </a:path>
                <a:path w="889000" h="44450">
                  <a:moveTo>
                    <a:pt x="162928" y="14808"/>
                  </a:moveTo>
                  <a:lnTo>
                    <a:pt x="148120" y="14808"/>
                  </a:lnTo>
                  <a:lnTo>
                    <a:pt x="148120" y="29616"/>
                  </a:lnTo>
                  <a:lnTo>
                    <a:pt x="162928" y="29616"/>
                  </a:lnTo>
                  <a:lnTo>
                    <a:pt x="162928" y="14808"/>
                  </a:lnTo>
                  <a:close/>
                </a:path>
                <a:path w="889000" h="44450">
                  <a:moveTo>
                    <a:pt x="222173" y="14808"/>
                  </a:moveTo>
                  <a:lnTo>
                    <a:pt x="207365" y="14808"/>
                  </a:lnTo>
                  <a:lnTo>
                    <a:pt x="192544" y="14808"/>
                  </a:lnTo>
                  <a:lnTo>
                    <a:pt x="177736" y="14808"/>
                  </a:lnTo>
                  <a:lnTo>
                    <a:pt x="177736" y="29616"/>
                  </a:lnTo>
                  <a:lnTo>
                    <a:pt x="192544" y="29616"/>
                  </a:lnTo>
                  <a:lnTo>
                    <a:pt x="192544" y="44437"/>
                  </a:lnTo>
                  <a:lnTo>
                    <a:pt x="207365" y="44437"/>
                  </a:lnTo>
                  <a:lnTo>
                    <a:pt x="222173" y="44437"/>
                  </a:lnTo>
                  <a:lnTo>
                    <a:pt x="222173" y="29616"/>
                  </a:lnTo>
                  <a:lnTo>
                    <a:pt x="222173" y="14808"/>
                  </a:lnTo>
                  <a:close/>
                </a:path>
                <a:path w="889000" h="44450">
                  <a:moveTo>
                    <a:pt x="296227" y="14808"/>
                  </a:moveTo>
                  <a:lnTo>
                    <a:pt x="281419" y="14808"/>
                  </a:lnTo>
                  <a:lnTo>
                    <a:pt x="266598" y="14808"/>
                  </a:lnTo>
                  <a:lnTo>
                    <a:pt x="266598" y="29616"/>
                  </a:lnTo>
                  <a:lnTo>
                    <a:pt x="281419" y="29616"/>
                  </a:lnTo>
                  <a:lnTo>
                    <a:pt x="296227" y="29616"/>
                  </a:lnTo>
                  <a:lnTo>
                    <a:pt x="296227" y="14808"/>
                  </a:lnTo>
                  <a:close/>
                </a:path>
                <a:path w="889000" h="44450">
                  <a:moveTo>
                    <a:pt x="325843" y="14808"/>
                  </a:moveTo>
                  <a:lnTo>
                    <a:pt x="311035" y="14808"/>
                  </a:lnTo>
                  <a:lnTo>
                    <a:pt x="311035" y="29616"/>
                  </a:lnTo>
                  <a:lnTo>
                    <a:pt x="311035" y="44437"/>
                  </a:lnTo>
                  <a:lnTo>
                    <a:pt x="325843" y="44437"/>
                  </a:lnTo>
                  <a:lnTo>
                    <a:pt x="325843" y="29616"/>
                  </a:lnTo>
                  <a:lnTo>
                    <a:pt x="325843" y="14808"/>
                  </a:lnTo>
                  <a:close/>
                </a:path>
                <a:path w="889000" h="44450">
                  <a:moveTo>
                    <a:pt x="370293" y="14808"/>
                  </a:moveTo>
                  <a:lnTo>
                    <a:pt x="355473" y="14808"/>
                  </a:lnTo>
                  <a:lnTo>
                    <a:pt x="355473" y="0"/>
                  </a:lnTo>
                  <a:lnTo>
                    <a:pt x="340664" y="0"/>
                  </a:lnTo>
                  <a:lnTo>
                    <a:pt x="340664" y="14820"/>
                  </a:lnTo>
                  <a:lnTo>
                    <a:pt x="355473" y="14820"/>
                  </a:lnTo>
                  <a:lnTo>
                    <a:pt x="355473" y="29616"/>
                  </a:lnTo>
                  <a:lnTo>
                    <a:pt x="355473" y="44437"/>
                  </a:lnTo>
                  <a:lnTo>
                    <a:pt x="370293" y="44437"/>
                  </a:lnTo>
                  <a:lnTo>
                    <a:pt x="370293" y="29616"/>
                  </a:lnTo>
                  <a:lnTo>
                    <a:pt x="370293" y="14808"/>
                  </a:lnTo>
                  <a:close/>
                </a:path>
                <a:path w="889000" h="44450">
                  <a:moveTo>
                    <a:pt x="622084" y="0"/>
                  </a:moveTo>
                  <a:lnTo>
                    <a:pt x="607263" y="0"/>
                  </a:lnTo>
                  <a:lnTo>
                    <a:pt x="592455" y="0"/>
                  </a:lnTo>
                  <a:lnTo>
                    <a:pt x="577646" y="0"/>
                  </a:lnTo>
                  <a:lnTo>
                    <a:pt x="577646" y="14808"/>
                  </a:lnTo>
                  <a:lnTo>
                    <a:pt x="562825" y="14808"/>
                  </a:lnTo>
                  <a:lnTo>
                    <a:pt x="562825" y="0"/>
                  </a:lnTo>
                  <a:lnTo>
                    <a:pt x="548017" y="0"/>
                  </a:lnTo>
                  <a:lnTo>
                    <a:pt x="548017" y="14808"/>
                  </a:lnTo>
                  <a:lnTo>
                    <a:pt x="533209" y="14808"/>
                  </a:lnTo>
                  <a:lnTo>
                    <a:pt x="533209" y="0"/>
                  </a:lnTo>
                  <a:lnTo>
                    <a:pt x="518401" y="0"/>
                  </a:lnTo>
                  <a:lnTo>
                    <a:pt x="503580" y="0"/>
                  </a:lnTo>
                  <a:lnTo>
                    <a:pt x="488784" y="0"/>
                  </a:lnTo>
                  <a:lnTo>
                    <a:pt x="473964" y="0"/>
                  </a:lnTo>
                  <a:lnTo>
                    <a:pt x="473964" y="14808"/>
                  </a:lnTo>
                  <a:lnTo>
                    <a:pt x="459155" y="14808"/>
                  </a:lnTo>
                  <a:lnTo>
                    <a:pt x="444334" y="14808"/>
                  </a:lnTo>
                  <a:lnTo>
                    <a:pt x="444334" y="29616"/>
                  </a:lnTo>
                  <a:lnTo>
                    <a:pt x="429539" y="29616"/>
                  </a:lnTo>
                  <a:lnTo>
                    <a:pt x="414718" y="29616"/>
                  </a:lnTo>
                  <a:lnTo>
                    <a:pt x="414718" y="14820"/>
                  </a:lnTo>
                  <a:lnTo>
                    <a:pt x="429539" y="14820"/>
                  </a:lnTo>
                  <a:lnTo>
                    <a:pt x="429539" y="0"/>
                  </a:lnTo>
                  <a:lnTo>
                    <a:pt x="414718" y="0"/>
                  </a:lnTo>
                  <a:lnTo>
                    <a:pt x="399910" y="0"/>
                  </a:lnTo>
                  <a:lnTo>
                    <a:pt x="385089" y="0"/>
                  </a:lnTo>
                  <a:lnTo>
                    <a:pt x="385089" y="14820"/>
                  </a:lnTo>
                  <a:lnTo>
                    <a:pt x="399910" y="14820"/>
                  </a:lnTo>
                  <a:lnTo>
                    <a:pt x="399910" y="29616"/>
                  </a:lnTo>
                  <a:lnTo>
                    <a:pt x="399910" y="44437"/>
                  </a:lnTo>
                  <a:lnTo>
                    <a:pt x="414718" y="44437"/>
                  </a:lnTo>
                  <a:lnTo>
                    <a:pt x="429526" y="44437"/>
                  </a:lnTo>
                  <a:lnTo>
                    <a:pt x="444334" y="44437"/>
                  </a:lnTo>
                  <a:lnTo>
                    <a:pt x="459155" y="44437"/>
                  </a:lnTo>
                  <a:lnTo>
                    <a:pt x="473964" y="44437"/>
                  </a:lnTo>
                  <a:lnTo>
                    <a:pt x="473964" y="29616"/>
                  </a:lnTo>
                  <a:lnTo>
                    <a:pt x="473964" y="14820"/>
                  </a:lnTo>
                  <a:lnTo>
                    <a:pt x="488772" y="14820"/>
                  </a:lnTo>
                  <a:lnTo>
                    <a:pt x="488772" y="29616"/>
                  </a:lnTo>
                  <a:lnTo>
                    <a:pt x="488772" y="44437"/>
                  </a:lnTo>
                  <a:lnTo>
                    <a:pt x="503580" y="44437"/>
                  </a:lnTo>
                  <a:lnTo>
                    <a:pt x="503580" y="29616"/>
                  </a:lnTo>
                  <a:lnTo>
                    <a:pt x="503580" y="14820"/>
                  </a:lnTo>
                  <a:lnTo>
                    <a:pt x="518401" y="14820"/>
                  </a:lnTo>
                  <a:lnTo>
                    <a:pt x="518401" y="29616"/>
                  </a:lnTo>
                  <a:lnTo>
                    <a:pt x="533209" y="29616"/>
                  </a:lnTo>
                  <a:lnTo>
                    <a:pt x="548017" y="29616"/>
                  </a:lnTo>
                  <a:lnTo>
                    <a:pt x="562825" y="29616"/>
                  </a:lnTo>
                  <a:lnTo>
                    <a:pt x="562825" y="44437"/>
                  </a:lnTo>
                  <a:lnTo>
                    <a:pt x="577646" y="44437"/>
                  </a:lnTo>
                  <a:lnTo>
                    <a:pt x="592455" y="44437"/>
                  </a:lnTo>
                  <a:lnTo>
                    <a:pt x="592455" y="29616"/>
                  </a:lnTo>
                  <a:lnTo>
                    <a:pt x="592455" y="14820"/>
                  </a:lnTo>
                  <a:lnTo>
                    <a:pt x="607263" y="14820"/>
                  </a:lnTo>
                  <a:lnTo>
                    <a:pt x="607263" y="29616"/>
                  </a:lnTo>
                  <a:lnTo>
                    <a:pt x="622084" y="29616"/>
                  </a:lnTo>
                  <a:lnTo>
                    <a:pt x="622084" y="14820"/>
                  </a:lnTo>
                  <a:lnTo>
                    <a:pt x="622084" y="0"/>
                  </a:lnTo>
                  <a:close/>
                </a:path>
                <a:path w="889000" h="44450">
                  <a:moveTo>
                    <a:pt x="725754" y="14808"/>
                  </a:moveTo>
                  <a:lnTo>
                    <a:pt x="710946" y="14808"/>
                  </a:lnTo>
                  <a:lnTo>
                    <a:pt x="710946" y="0"/>
                  </a:lnTo>
                  <a:lnTo>
                    <a:pt x="696125" y="0"/>
                  </a:lnTo>
                  <a:lnTo>
                    <a:pt x="681316" y="0"/>
                  </a:lnTo>
                  <a:lnTo>
                    <a:pt x="681316" y="14808"/>
                  </a:lnTo>
                  <a:lnTo>
                    <a:pt x="666508" y="14808"/>
                  </a:lnTo>
                  <a:lnTo>
                    <a:pt x="666508" y="0"/>
                  </a:lnTo>
                  <a:lnTo>
                    <a:pt x="651700" y="0"/>
                  </a:lnTo>
                  <a:lnTo>
                    <a:pt x="636879" y="0"/>
                  </a:lnTo>
                  <a:lnTo>
                    <a:pt x="636879" y="14808"/>
                  </a:lnTo>
                  <a:lnTo>
                    <a:pt x="636879" y="29616"/>
                  </a:lnTo>
                  <a:lnTo>
                    <a:pt x="651700" y="29616"/>
                  </a:lnTo>
                  <a:lnTo>
                    <a:pt x="651700" y="14820"/>
                  </a:lnTo>
                  <a:lnTo>
                    <a:pt x="666508" y="14820"/>
                  </a:lnTo>
                  <a:lnTo>
                    <a:pt x="666508" y="29616"/>
                  </a:lnTo>
                  <a:lnTo>
                    <a:pt x="681316" y="29616"/>
                  </a:lnTo>
                  <a:lnTo>
                    <a:pt x="696125" y="29616"/>
                  </a:lnTo>
                  <a:lnTo>
                    <a:pt x="710946" y="29616"/>
                  </a:lnTo>
                  <a:lnTo>
                    <a:pt x="725754" y="29616"/>
                  </a:lnTo>
                  <a:lnTo>
                    <a:pt x="725754" y="14808"/>
                  </a:lnTo>
                  <a:close/>
                </a:path>
                <a:path w="889000" h="44450">
                  <a:moveTo>
                    <a:pt x="770191" y="0"/>
                  </a:moveTo>
                  <a:lnTo>
                    <a:pt x="755370" y="0"/>
                  </a:lnTo>
                  <a:lnTo>
                    <a:pt x="740562" y="0"/>
                  </a:lnTo>
                  <a:lnTo>
                    <a:pt x="740562" y="14808"/>
                  </a:lnTo>
                  <a:lnTo>
                    <a:pt x="740562" y="29616"/>
                  </a:lnTo>
                  <a:lnTo>
                    <a:pt x="755370" y="29616"/>
                  </a:lnTo>
                  <a:lnTo>
                    <a:pt x="755370" y="14820"/>
                  </a:lnTo>
                  <a:lnTo>
                    <a:pt x="770191" y="14820"/>
                  </a:lnTo>
                  <a:lnTo>
                    <a:pt x="770191" y="0"/>
                  </a:lnTo>
                  <a:close/>
                </a:path>
                <a:path w="889000" h="44450">
                  <a:moveTo>
                    <a:pt x="888695" y="14808"/>
                  </a:moveTo>
                  <a:lnTo>
                    <a:pt x="873874" y="14808"/>
                  </a:lnTo>
                  <a:lnTo>
                    <a:pt x="859066" y="14808"/>
                  </a:lnTo>
                  <a:lnTo>
                    <a:pt x="844245" y="14808"/>
                  </a:lnTo>
                  <a:lnTo>
                    <a:pt x="844245" y="0"/>
                  </a:lnTo>
                  <a:lnTo>
                    <a:pt x="784999" y="0"/>
                  </a:lnTo>
                  <a:lnTo>
                    <a:pt x="784999" y="14808"/>
                  </a:lnTo>
                  <a:lnTo>
                    <a:pt x="784999" y="29616"/>
                  </a:lnTo>
                  <a:lnTo>
                    <a:pt x="799820" y="29616"/>
                  </a:lnTo>
                  <a:lnTo>
                    <a:pt x="799820" y="14820"/>
                  </a:lnTo>
                  <a:lnTo>
                    <a:pt x="814616" y="14820"/>
                  </a:lnTo>
                  <a:lnTo>
                    <a:pt x="814616" y="29616"/>
                  </a:lnTo>
                  <a:lnTo>
                    <a:pt x="829437" y="29616"/>
                  </a:lnTo>
                  <a:lnTo>
                    <a:pt x="829437" y="14820"/>
                  </a:lnTo>
                  <a:lnTo>
                    <a:pt x="844245" y="14820"/>
                  </a:lnTo>
                  <a:lnTo>
                    <a:pt x="844245" y="29616"/>
                  </a:lnTo>
                  <a:lnTo>
                    <a:pt x="859066" y="29616"/>
                  </a:lnTo>
                  <a:lnTo>
                    <a:pt x="873874" y="29616"/>
                  </a:lnTo>
                  <a:lnTo>
                    <a:pt x="888695" y="29616"/>
                  </a:lnTo>
                  <a:lnTo>
                    <a:pt x="888695" y="1480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699336" y="4734382"/>
              <a:ext cx="1022350" cy="1021715"/>
            </a:xfrm>
            <a:custGeom>
              <a:avLst/>
              <a:gdLst/>
              <a:ahLst/>
              <a:cxnLst/>
              <a:rect l="l" t="t" r="r" b="b"/>
              <a:pathLst>
                <a:path w="1022350" h="1021714">
                  <a:moveTo>
                    <a:pt x="74053" y="947432"/>
                  </a:moveTo>
                  <a:lnTo>
                    <a:pt x="29616" y="947432"/>
                  </a:lnTo>
                  <a:lnTo>
                    <a:pt x="29616" y="991870"/>
                  </a:lnTo>
                  <a:lnTo>
                    <a:pt x="74053" y="991870"/>
                  </a:lnTo>
                  <a:lnTo>
                    <a:pt x="74053" y="947432"/>
                  </a:lnTo>
                  <a:close/>
                </a:path>
                <a:path w="1022350" h="1021714">
                  <a:moveTo>
                    <a:pt x="74053" y="29121"/>
                  </a:moveTo>
                  <a:lnTo>
                    <a:pt x="29616" y="29121"/>
                  </a:lnTo>
                  <a:lnTo>
                    <a:pt x="29616" y="73558"/>
                  </a:lnTo>
                  <a:lnTo>
                    <a:pt x="74053" y="73558"/>
                  </a:lnTo>
                  <a:lnTo>
                    <a:pt x="74053" y="29121"/>
                  </a:lnTo>
                  <a:close/>
                </a:path>
                <a:path w="1022350" h="1021714">
                  <a:moveTo>
                    <a:pt x="103670" y="918210"/>
                  </a:moveTo>
                  <a:lnTo>
                    <a:pt x="88125" y="918210"/>
                  </a:lnTo>
                  <a:lnTo>
                    <a:pt x="88125" y="933450"/>
                  </a:lnTo>
                  <a:lnTo>
                    <a:pt x="88125" y="1005840"/>
                  </a:lnTo>
                  <a:lnTo>
                    <a:pt x="15544" y="1005840"/>
                  </a:lnTo>
                  <a:lnTo>
                    <a:pt x="15544" y="933450"/>
                  </a:lnTo>
                  <a:lnTo>
                    <a:pt x="88125" y="933450"/>
                  </a:lnTo>
                  <a:lnTo>
                    <a:pt x="88125" y="918210"/>
                  </a:lnTo>
                  <a:lnTo>
                    <a:pt x="0" y="918210"/>
                  </a:lnTo>
                  <a:lnTo>
                    <a:pt x="0" y="933450"/>
                  </a:lnTo>
                  <a:lnTo>
                    <a:pt x="0" y="1005840"/>
                  </a:lnTo>
                  <a:lnTo>
                    <a:pt x="0" y="1021080"/>
                  </a:lnTo>
                  <a:lnTo>
                    <a:pt x="103670" y="1021080"/>
                  </a:lnTo>
                  <a:lnTo>
                    <a:pt x="103670" y="1005928"/>
                  </a:lnTo>
                  <a:lnTo>
                    <a:pt x="103670" y="933450"/>
                  </a:lnTo>
                  <a:lnTo>
                    <a:pt x="103670" y="918210"/>
                  </a:lnTo>
                  <a:close/>
                </a:path>
                <a:path w="1022350" h="1021714">
                  <a:moveTo>
                    <a:pt x="103670" y="0"/>
                  </a:moveTo>
                  <a:lnTo>
                    <a:pt x="88125" y="0"/>
                  </a:lnTo>
                  <a:lnTo>
                    <a:pt x="88125" y="15240"/>
                  </a:lnTo>
                  <a:lnTo>
                    <a:pt x="88125" y="87630"/>
                  </a:lnTo>
                  <a:lnTo>
                    <a:pt x="15544" y="87630"/>
                  </a:lnTo>
                  <a:lnTo>
                    <a:pt x="15544" y="15240"/>
                  </a:lnTo>
                  <a:lnTo>
                    <a:pt x="88125" y="15240"/>
                  </a:lnTo>
                  <a:lnTo>
                    <a:pt x="88125" y="0"/>
                  </a:lnTo>
                  <a:lnTo>
                    <a:pt x="0" y="0"/>
                  </a:lnTo>
                  <a:lnTo>
                    <a:pt x="0" y="15240"/>
                  </a:lnTo>
                  <a:lnTo>
                    <a:pt x="0" y="87630"/>
                  </a:lnTo>
                  <a:lnTo>
                    <a:pt x="0" y="102870"/>
                  </a:lnTo>
                  <a:lnTo>
                    <a:pt x="103670" y="102870"/>
                  </a:lnTo>
                  <a:lnTo>
                    <a:pt x="103670" y="87630"/>
                  </a:lnTo>
                  <a:lnTo>
                    <a:pt x="103670" y="15240"/>
                  </a:lnTo>
                  <a:lnTo>
                    <a:pt x="103670" y="15049"/>
                  </a:lnTo>
                  <a:lnTo>
                    <a:pt x="103670" y="0"/>
                  </a:lnTo>
                  <a:close/>
                </a:path>
                <a:path w="1022350" h="1021714">
                  <a:moveTo>
                    <a:pt x="133299" y="1006678"/>
                  </a:moveTo>
                  <a:lnTo>
                    <a:pt x="118478" y="1006678"/>
                  </a:lnTo>
                  <a:lnTo>
                    <a:pt x="118478" y="1021486"/>
                  </a:lnTo>
                  <a:lnTo>
                    <a:pt x="133299" y="1021486"/>
                  </a:lnTo>
                  <a:lnTo>
                    <a:pt x="133299" y="1006678"/>
                  </a:lnTo>
                  <a:close/>
                </a:path>
                <a:path w="1022350" h="1021714">
                  <a:moveTo>
                    <a:pt x="177711" y="1006678"/>
                  </a:moveTo>
                  <a:lnTo>
                    <a:pt x="162915" y="1006678"/>
                  </a:lnTo>
                  <a:lnTo>
                    <a:pt x="162915" y="1021486"/>
                  </a:lnTo>
                  <a:lnTo>
                    <a:pt x="177711" y="1021486"/>
                  </a:lnTo>
                  <a:lnTo>
                    <a:pt x="177711" y="1006678"/>
                  </a:lnTo>
                  <a:close/>
                </a:path>
                <a:path w="1022350" h="1021714">
                  <a:moveTo>
                    <a:pt x="222173" y="1006678"/>
                  </a:moveTo>
                  <a:lnTo>
                    <a:pt x="207352" y="1006678"/>
                  </a:lnTo>
                  <a:lnTo>
                    <a:pt x="192544" y="1006678"/>
                  </a:lnTo>
                  <a:lnTo>
                    <a:pt x="177723" y="1006678"/>
                  </a:lnTo>
                  <a:lnTo>
                    <a:pt x="177723" y="1021486"/>
                  </a:lnTo>
                  <a:lnTo>
                    <a:pt x="192544" y="1021486"/>
                  </a:lnTo>
                  <a:lnTo>
                    <a:pt x="207352" y="1021486"/>
                  </a:lnTo>
                  <a:lnTo>
                    <a:pt x="222173" y="1021486"/>
                  </a:lnTo>
                  <a:lnTo>
                    <a:pt x="222173" y="1006678"/>
                  </a:lnTo>
                  <a:close/>
                </a:path>
                <a:path w="1022350" h="1021714">
                  <a:moveTo>
                    <a:pt x="251790" y="1006678"/>
                  </a:moveTo>
                  <a:lnTo>
                    <a:pt x="236969" y="1006678"/>
                  </a:lnTo>
                  <a:lnTo>
                    <a:pt x="236969" y="1021486"/>
                  </a:lnTo>
                  <a:lnTo>
                    <a:pt x="251790" y="1021486"/>
                  </a:lnTo>
                  <a:lnTo>
                    <a:pt x="251790" y="1006678"/>
                  </a:lnTo>
                  <a:close/>
                </a:path>
                <a:path w="1022350" h="1021714">
                  <a:moveTo>
                    <a:pt x="340664" y="1006678"/>
                  </a:moveTo>
                  <a:lnTo>
                    <a:pt x="340664" y="1006678"/>
                  </a:lnTo>
                  <a:lnTo>
                    <a:pt x="266598" y="1006678"/>
                  </a:lnTo>
                  <a:lnTo>
                    <a:pt x="266598" y="1021486"/>
                  </a:lnTo>
                  <a:lnTo>
                    <a:pt x="340664" y="1021486"/>
                  </a:lnTo>
                  <a:lnTo>
                    <a:pt x="340664" y="1006678"/>
                  </a:lnTo>
                  <a:close/>
                </a:path>
                <a:path w="1022350" h="1021714">
                  <a:moveTo>
                    <a:pt x="370293" y="1006678"/>
                  </a:moveTo>
                  <a:lnTo>
                    <a:pt x="355473" y="1006678"/>
                  </a:lnTo>
                  <a:lnTo>
                    <a:pt x="355473" y="1021486"/>
                  </a:lnTo>
                  <a:lnTo>
                    <a:pt x="370293" y="1021486"/>
                  </a:lnTo>
                  <a:lnTo>
                    <a:pt x="370293" y="1006678"/>
                  </a:lnTo>
                  <a:close/>
                </a:path>
                <a:path w="1022350" h="1021714">
                  <a:moveTo>
                    <a:pt x="414718" y="1006678"/>
                  </a:moveTo>
                  <a:lnTo>
                    <a:pt x="399897" y="1006678"/>
                  </a:lnTo>
                  <a:lnTo>
                    <a:pt x="399897" y="1021486"/>
                  </a:lnTo>
                  <a:lnTo>
                    <a:pt x="414718" y="1021486"/>
                  </a:lnTo>
                  <a:lnTo>
                    <a:pt x="414718" y="1006678"/>
                  </a:lnTo>
                  <a:close/>
                </a:path>
                <a:path w="1022350" h="1021714">
                  <a:moveTo>
                    <a:pt x="473964" y="1006678"/>
                  </a:moveTo>
                  <a:lnTo>
                    <a:pt x="459143" y="1006678"/>
                  </a:lnTo>
                  <a:lnTo>
                    <a:pt x="444334" y="1006678"/>
                  </a:lnTo>
                  <a:lnTo>
                    <a:pt x="444334" y="1021486"/>
                  </a:lnTo>
                  <a:lnTo>
                    <a:pt x="459143" y="1021486"/>
                  </a:lnTo>
                  <a:lnTo>
                    <a:pt x="473964" y="1021486"/>
                  </a:lnTo>
                  <a:lnTo>
                    <a:pt x="473964" y="1006678"/>
                  </a:lnTo>
                  <a:close/>
                </a:path>
                <a:path w="1022350" h="1021714">
                  <a:moveTo>
                    <a:pt x="503593" y="1006678"/>
                  </a:moveTo>
                  <a:lnTo>
                    <a:pt x="488772" y="1006678"/>
                  </a:lnTo>
                  <a:lnTo>
                    <a:pt x="488772" y="1021486"/>
                  </a:lnTo>
                  <a:lnTo>
                    <a:pt x="503593" y="1021486"/>
                  </a:lnTo>
                  <a:lnTo>
                    <a:pt x="503593" y="1006678"/>
                  </a:lnTo>
                  <a:close/>
                </a:path>
                <a:path w="1022350" h="1021714">
                  <a:moveTo>
                    <a:pt x="562838" y="1006678"/>
                  </a:moveTo>
                  <a:lnTo>
                    <a:pt x="548017" y="1006678"/>
                  </a:lnTo>
                  <a:lnTo>
                    <a:pt x="533209" y="1006678"/>
                  </a:lnTo>
                  <a:lnTo>
                    <a:pt x="518388" y="1006678"/>
                  </a:lnTo>
                  <a:lnTo>
                    <a:pt x="518388" y="1021486"/>
                  </a:lnTo>
                  <a:lnTo>
                    <a:pt x="533209" y="1021486"/>
                  </a:lnTo>
                  <a:lnTo>
                    <a:pt x="548017" y="1021486"/>
                  </a:lnTo>
                  <a:lnTo>
                    <a:pt x="562838" y="1021486"/>
                  </a:lnTo>
                  <a:lnTo>
                    <a:pt x="562838" y="1006678"/>
                  </a:lnTo>
                  <a:close/>
                </a:path>
                <a:path w="1022350" h="1021714">
                  <a:moveTo>
                    <a:pt x="592455" y="1006678"/>
                  </a:moveTo>
                  <a:lnTo>
                    <a:pt x="577634" y="1006678"/>
                  </a:lnTo>
                  <a:lnTo>
                    <a:pt x="577634" y="1021486"/>
                  </a:lnTo>
                  <a:lnTo>
                    <a:pt x="592455" y="1021486"/>
                  </a:lnTo>
                  <a:lnTo>
                    <a:pt x="592455" y="1006678"/>
                  </a:lnTo>
                  <a:close/>
                </a:path>
                <a:path w="1022350" h="1021714">
                  <a:moveTo>
                    <a:pt x="666508" y="1006678"/>
                  </a:moveTo>
                  <a:lnTo>
                    <a:pt x="651700" y="1006678"/>
                  </a:lnTo>
                  <a:lnTo>
                    <a:pt x="651700" y="1021486"/>
                  </a:lnTo>
                  <a:lnTo>
                    <a:pt x="666508" y="1021486"/>
                  </a:lnTo>
                  <a:lnTo>
                    <a:pt x="666508" y="1006678"/>
                  </a:lnTo>
                  <a:close/>
                </a:path>
                <a:path w="1022350" h="1021714">
                  <a:moveTo>
                    <a:pt x="725754" y="991857"/>
                  </a:moveTo>
                  <a:lnTo>
                    <a:pt x="710946" y="991857"/>
                  </a:lnTo>
                  <a:lnTo>
                    <a:pt x="710946" y="1006678"/>
                  </a:lnTo>
                  <a:lnTo>
                    <a:pt x="696125" y="1006678"/>
                  </a:lnTo>
                  <a:lnTo>
                    <a:pt x="696125" y="1021486"/>
                  </a:lnTo>
                  <a:lnTo>
                    <a:pt x="710946" y="1021486"/>
                  </a:lnTo>
                  <a:lnTo>
                    <a:pt x="725754" y="1021486"/>
                  </a:lnTo>
                  <a:lnTo>
                    <a:pt x="725754" y="1006678"/>
                  </a:lnTo>
                  <a:lnTo>
                    <a:pt x="725754" y="991857"/>
                  </a:lnTo>
                  <a:close/>
                </a:path>
                <a:path w="1022350" h="1021714">
                  <a:moveTo>
                    <a:pt x="784999" y="1006678"/>
                  </a:moveTo>
                  <a:lnTo>
                    <a:pt x="770178" y="1006678"/>
                  </a:lnTo>
                  <a:lnTo>
                    <a:pt x="770178" y="991857"/>
                  </a:lnTo>
                  <a:lnTo>
                    <a:pt x="755370" y="991857"/>
                  </a:lnTo>
                  <a:lnTo>
                    <a:pt x="755370" y="1006678"/>
                  </a:lnTo>
                  <a:lnTo>
                    <a:pt x="740562" y="1006678"/>
                  </a:lnTo>
                  <a:lnTo>
                    <a:pt x="740562" y="1021486"/>
                  </a:lnTo>
                  <a:lnTo>
                    <a:pt x="755370" y="1021486"/>
                  </a:lnTo>
                  <a:lnTo>
                    <a:pt x="770178" y="1021486"/>
                  </a:lnTo>
                  <a:lnTo>
                    <a:pt x="784999" y="1021486"/>
                  </a:lnTo>
                  <a:lnTo>
                    <a:pt x="784999" y="1006678"/>
                  </a:lnTo>
                  <a:close/>
                </a:path>
                <a:path w="1022350" h="1021714">
                  <a:moveTo>
                    <a:pt x="829424" y="1006678"/>
                  </a:moveTo>
                  <a:lnTo>
                    <a:pt x="814628" y="1006678"/>
                  </a:lnTo>
                  <a:lnTo>
                    <a:pt x="814628" y="991857"/>
                  </a:lnTo>
                  <a:lnTo>
                    <a:pt x="799807" y="991857"/>
                  </a:lnTo>
                  <a:lnTo>
                    <a:pt x="799807" y="1006678"/>
                  </a:lnTo>
                  <a:lnTo>
                    <a:pt x="799807" y="1021486"/>
                  </a:lnTo>
                  <a:lnTo>
                    <a:pt x="814616" y="1021486"/>
                  </a:lnTo>
                  <a:lnTo>
                    <a:pt x="829424" y="1021486"/>
                  </a:lnTo>
                  <a:lnTo>
                    <a:pt x="829424" y="1006678"/>
                  </a:lnTo>
                  <a:close/>
                </a:path>
                <a:path w="1022350" h="1021714">
                  <a:moveTo>
                    <a:pt x="918298" y="991857"/>
                  </a:moveTo>
                  <a:lnTo>
                    <a:pt x="903490" y="991857"/>
                  </a:lnTo>
                  <a:lnTo>
                    <a:pt x="888669" y="991857"/>
                  </a:lnTo>
                  <a:lnTo>
                    <a:pt x="888669" y="1006678"/>
                  </a:lnTo>
                  <a:lnTo>
                    <a:pt x="888669" y="1021486"/>
                  </a:lnTo>
                  <a:lnTo>
                    <a:pt x="903490" y="1021486"/>
                  </a:lnTo>
                  <a:lnTo>
                    <a:pt x="903490" y="1006678"/>
                  </a:lnTo>
                  <a:lnTo>
                    <a:pt x="918298" y="1006678"/>
                  </a:lnTo>
                  <a:lnTo>
                    <a:pt x="918298" y="991857"/>
                  </a:lnTo>
                  <a:close/>
                </a:path>
                <a:path w="1022350" h="1021714">
                  <a:moveTo>
                    <a:pt x="992352" y="29121"/>
                  </a:moveTo>
                  <a:lnTo>
                    <a:pt x="947915" y="29121"/>
                  </a:lnTo>
                  <a:lnTo>
                    <a:pt x="947915" y="73558"/>
                  </a:lnTo>
                  <a:lnTo>
                    <a:pt x="992352" y="73558"/>
                  </a:lnTo>
                  <a:lnTo>
                    <a:pt x="992352" y="29121"/>
                  </a:lnTo>
                  <a:close/>
                </a:path>
                <a:path w="1022350" h="1021714">
                  <a:moveTo>
                    <a:pt x="1007173" y="1006678"/>
                  </a:moveTo>
                  <a:lnTo>
                    <a:pt x="992365" y="1006678"/>
                  </a:lnTo>
                  <a:lnTo>
                    <a:pt x="977544" y="1006678"/>
                  </a:lnTo>
                  <a:lnTo>
                    <a:pt x="977544" y="991857"/>
                  </a:lnTo>
                  <a:lnTo>
                    <a:pt x="962736" y="991857"/>
                  </a:lnTo>
                  <a:lnTo>
                    <a:pt x="962736" y="1006678"/>
                  </a:lnTo>
                  <a:lnTo>
                    <a:pt x="947915" y="1006678"/>
                  </a:lnTo>
                  <a:lnTo>
                    <a:pt x="947915" y="991857"/>
                  </a:lnTo>
                  <a:lnTo>
                    <a:pt x="933107" y="991857"/>
                  </a:lnTo>
                  <a:lnTo>
                    <a:pt x="933107" y="1006678"/>
                  </a:lnTo>
                  <a:lnTo>
                    <a:pt x="933107" y="1021486"/>
                  </a:lnTo>
                  <a:lnTo>
                    <a:pt x="1007173" y="1021486"/>
                  </a:lnTo>
                  <a:lnTo>
                    <a:pt x="1007173" y="1006678"/>
                  </a:lnTo>
                  <a:close/>
                </a:path>
                <a:path w="1022350" h="1021714">
                  <a:moveTo>
                    <a:pt x="1021981" y="0"/>
                  </a:moveTo>
                  <a:lnTo>
                    <a:pt x="1006424" y="0"/>
                  </a:lnTo>
                  <a:lnTo>
                    <a:pt x="1006424" y="15240"/>
                  </a:lnTo>
                  <a:lnTo>
                    <a:pt x="1006424" y="87630"/>
                  </a:lnTo>
                  <a:lnTo>
                    <a:pt x="933843" y="87630"/>
                  </a:lnTo>
                  <a:lnTo>
                    <a:pt x="933843" y="15240"/>
                  </a:lnTo>
                  <a:lnTo>
                    <a:pt x="1006424" y="15240"/>
                  </a:lnTo>
                  <a:lnTo>
                    <a:pt x="1006424" y="0"/>
                  </a:lnTo>
                  <a:lnTo>
                    <a:pt x="918298" y="0"/>
                  </a:lnTo>
                  <a:lnTo>
                    <a:pt x="918298" y="15240"/>
                  </a:lnTo>
                  <a:lnTo>
                    <a:pt x="918298" y="87630"/>
                  </a:lnTo>
                  <a:lnTo>
                    <a:pt x="918298" y="102870"/>
                  </a:lnTo>
                  <a:lnTo>
                    <a:pt x="1021981" y="102870"/>
                  </a:lnTo>
                  <a:lnTo>
                    <a:pt x="1021981" y="87630"/>
                  </a:lnTo>
                  <a:lnTo>
                    <a:pt x="1021981" y="15240"/>
                  </a:lnTo>
                  <a:lnTo>
                    <a:pt x="1021981" y="15049"/>
                  </a:lnTo>
                  <a:lnTo>
                    <a:pt x="102198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695093" y="4518949"/>
              <a:ext cx="70421" cy="1280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32974" y="4516754"/>
              <a:ext cx="71158" cy="13243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984930" y="4518944"/>
              <a:ext cx="65862" cy="12805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124100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66" y="128270"/>
                  </a:lnTo>
                  <a:lnTo>
                    <a:pt x="36766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50826" y="4518949"/>
              <a:ext cx="77012" cy="12805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399868" y="4518949"/>
              <a:ext cx="70434" cy="12805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30259" y="4519193"/>
              <a:ext cx="66040" cy="128270"/>
            </a:xfrm>
            <a:custGeom>
              <a:avLst/>
              <a:gdLst/>
              <a:ahLst/>
              <a:cxnLst/>
              <a:rect l="l" t="t" r="r" b="b"/>
              <a:pathLst>
                <a:path w="66039" h="128270">
                  <a:moveTo>
                    <a:pt x="6567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28536" y="7620"/>
                  </a:lnTo>
                  <a:lnTo>
                    <a:pt x="28536" y="128270"/>
                  </a:lnTo>
                  <a:lnTo>
                    <a:pt x="36766" y="128270"/>
                  </a:lnTo>
                  <a:lnTo>
                    <a:pt x="36766" y="7620"/>
                  </a:lnTo>
                  <a:lnTo>
                    <a:pt x="65671" y="7620"/>
                  </a:lnTo>
                  <a:lnTo>
                    <a:pt x="65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69420" y="4518944"/>
              <a:ext cx="67868" cy="12805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gf452c847b6_0_86"/>
          <p:cNvPicPr preferRelativeResize="0"/>
          <p:nvPr/>
        </p:nvPicPr>
        <p:blipFill rotWithShape="1">
          <a:blip r:embed="rId3">
            <a:alphaModFix/>
          </a:blip>
          <a:srcRect t="8725" b="8725"/>
          <a:stretch/>
        </p:blipFill>
        <p:spPr>
          <a:xfrm>
            <a:off x="1657775" y="1043308"/>
            <a:ext cx="9035628" cy="4970142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gf452c847b6_0_86"/>
          <p:cNvSpPr/>
          <p:nvPr/>
        </p:nvSpPr>
        <p:spPr>
          <a:xfrm>
            <a:off x="1657716" y="-9119"/>
            <a:ext cx="9035713" cy="840375"/>
          </a:xfrm>
          <a:prstGeom prst="rect">
            <a:avLst/>
          </a:prstGeom>
          <a:solidFill>
            <a:srgbClr val="783F0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gf452c847b6_0_86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115</a:t>
            </a:fld>
            <a:endParaRPr/>
          </a:p>
        </p:txBody>
      </p:sp>
      <p:sp>
        <p:nvSpPr>
          <p:cNvPr id="778" name="Google Shape;778;gf452c847b6_0_86"/>
          <p:cNvSpPr txBox="1">
            <a:spLocks noGrp="1"/>
          </p:cNvSpPr>
          <p:nvPr>
            <p:ph type="ctrTitle"/>
          </p:nvPr>
        </p:nvSpPr>
        <p:spPr>
          <a:xfrm>
            <a:off x="1953206" y="19291"/>
            <a:ext cx="8464556" cy="84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Реконструкція приміщення під багатоквартирний житловий будинок (ІІ, ІІІ черга)</a:t>
            </a:r>
            <a:endParaRPr sz="1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9" name="Google Shape;779;gf452c847b6_0_86"/>
          <p:cNvPicPr preferRelativeResize="0"/>
          <p:nvPr/>
        </p:nvPicPr>
        <p:blipFill rotWithShape="1">
          <a:blip r:embed="rId4">
            <a:alphaModFix/>
          </a:blip>
          <a:srcRect l="2416" r="2426"/>
          <a:stretch/>
        </p:blipFill>
        <p:spPr>
          <a:xfrm>
            <a:off x="147701" y="165666"/>
            <a:ext cx="701374" cy="938524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gf452c847b6_0_86"/>
          <p:cNvSpPr txBox="1"/>
          <p:nvPr/>
        </p:nvSpPr>
        <p:spPr>
          <a:xfrm rot="-5400000">
            <a:off x="-1840878" y="3279044"/>
            <a:ext cx="4678531" cy="76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r"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 ГРОМАДА</a:t>
            </a:r>
            <a:br>
              <a:rPr lang="uk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Житомирська  область, Україна, 2022</a:t>
            </a:r>
            <a:endParaRPr sz="12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1" name="Google Shape;781;gf452c847b6_0_86"/>
          <p:cNvSpPr/>
          <p:nvPr/>
        </p:nvSpPr>
        <p:spPr>
          <a:xfrm rot="-5400000">
            <a:off x="-1964135" y="2941822"/>
            <a:ext cx="6022569" cy="120687"/>
          </a:xfrm>
          <a:prstGeom prst="rect">
            <a:avLst/>
          </a:prstGeom>
          <a:solidFill>
            <a:srgbClr val="783F04"/>
          </a:solidFill>
          <a:ln>
            <a:noFill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gf452c847b6_0_86"/>
          <p:cNvSpPr/>
          <p:nvPr/>
        </p:nvSpPr>
        <p:spPr>
          <a:xfrm>
            <a:off x="1273671" y="1419185"/>
            <a:ext cx="3744093" cy="46017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uk" sz="16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ІНВЕСТИЦІЙНА ПРОПОЗИЦІЯ</a:t>
            </a:r>
            <a:endParaRPr sz="1600" b="1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0401055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gf452c847b6_0_115"/>
          <p:cNvPicPr preferRelativeResize="0"/>
          <p:nvPr/>
        </p:nvPicPr>
        <p:blipFill rotWithShape="1">
          <a:blip r:embed="rId3">
            <a:alphaModFix/>
          </a:blip>
          <a:srcRect t="8719" b="8711"/>
          <a:stretch/>
        </p:blipFill>
        <p:spPr>
          <a:xfrm>
            <a:off x="3063697" y="11151"/>
            <a:ext cx="1907126" cy="1049264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gf452c847b6_0_115"/>
          <p:cNvSpPr/>
          <p:nvPr/>
        </p:nvSpPr>
        <p:spPr>
          <a:xfrm>
            <a:off x="0" y="-58"/>
            <a:ext cx="3073300" cy="6013450"/>
          </a:xfrm>
          <a:prstGeom prst="rect">
            <a:avLst/>
          </a:prstGeom>
          <a:solidFill>
            <a:srgbClr val="783F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gf452c847b6_0_115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116</a:t>
            </a:fld>
            <a:endParaRPr/>
          </a:p>
        </p:txBody>
      </p:sp>
      <p:sp>
        <p:nvSpPr>
          <p:cNvPr id="790" name="Google Shape;790;gf452c847b6_0_115"/>
          <p:cNvSpPr txBox="1"/>
          <p:nvPr/>
        </p:nvSpPr>
        <p:spPr>
          <a:xfrm>
            <a:off x="0" y="2479708"/>
            <a:ext cx="3048391" cy="5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uk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СУТЬ</a:t>
            </a: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gf452c847b6_0_115"/>
          <p:cNvSpPr txBox="1"/>
          <p:nvPr/>
        </p:nvSpPr>
        <p:spPr>
          <a:xfrm>
            <a:off x="3073300" y="1068123"/>
            <a:ext cx="3797069" cy="46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sz="16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ОПИС ІДЕЇ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gf452c847b6_0_115"/>
          <p:cNvSpPr txBox="1"/>
          <p:nvPr/>
        </p:nvSpPr>
        <p:spPr>
          <a:xfrm>
            <a:off x="122265" y="4710273"/>
            <a:ext cx="2803860" cy="165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+38 0964171978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ovr_infocenter@i.ua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facebook.com/ovruch.in.ua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3" name="Google Shape;793;gf452c847b6_0_115"/>
          <p:cNvSpPr txBox="1"/>
          <p:nvPr/>
        </p:nvSpPr>
        <p:spPr>
          <a:xfrm>
            <a:off x="3185040" y="5534367"/>
            <a:ext cx="6912820" cy="50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ГРОМАДА, Житомирська  область, Україна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gf452c847b6_0_115"/>
          <p:cNvSpPr txBox="1">
            <a:spLocks noGrp="1"/>
          </p:cNvSpPr>
          <p:nvPr>
            <p:ph type="ctrTitle"/>
          </p:nvPr>
        </p:nvSpPr>
        <p:spPr>
          <a:xfrm>
            <a:off x="5053388" y="11165"/>
            <a:ext cx="4593812" cy="9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Реконструкція приміщення під багатоквартирний житловий будинок (ІІ, ІІІ черга)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5" name="Google Shape;795;gf452c847b6_0_115"/>
          <p:cNvSpPr txBox="1"/>
          <p:nvPr/>
        </p:nvSpPr>
        <p:spPr>
          <a:xfrm>
            <a:off x="3048391" y="1449290"/>
            <a:ext cx="7645009" cy="366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Реконструкція приміщення під багатоквартирний будинок у центрі Овруча (вул. Прикордонна, 4) -  ІІ і ІІІ черги відповідно до існуючого проєкту</a:t>
            </a:r>
            <a:r>
              <a:rPr lang="uk" sz="15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Кожна черга є автономною стосовно комунікацій (перша вже працює)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Вся документація та технічні умови на підключення комунікацій 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(електро- водопостачання, водовідведення. Інтернет)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Передбачено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 індивідуальне опалення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 (газове, електро)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Спорудження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36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 квартир з них: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- одно,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- дво,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- трьохкімнатних загальною площею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1869,7м кв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. з їхнім наступним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продажем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Можливість перепрофілювання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 першого поверху під офісні та сервісні приміщення та їхня продаж або оренда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В громаді наявна тенденція покупки житла в місті мешканцями сільської місцевості, передбачається збільшення чисельності силових структур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6" name="Google Shape;796;gf452c847b6_0_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2151" y="1333255"/>
            <a:ext cx="964089" cy="963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7913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gf452c847b6_0_97"/>
          <p:cNvPicPr preferRelativeResize="0"/>
          <p:nvPr/>
        </p:nvPicPr>
        <p:blipFill rotWithShape="1">
          <a:blip r:embed="rId3">
            <a:alphaModFix/>
          </a:blip>
          <a:srcRect t="8719" b="8711"/>
          <a:stretch/>
        </p:blipFill>
        <p:spPr>
          <a:xfrm>
            <a:off x="3063697" y="11151"/>
            <a:ext cx="1907126" cy="1049264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gf452c847b6_0_97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117</a:t>
            </a:fld>
            <a:endParaRPr/>
          </a:p>
        </p:txBody>
      </p:sp>
      <p:sp>
        <p:nvSpPr>
          <p:cNvPr id="803" name="Google Shape;803;gf452c847b6_0_97"/>
          <p:cNvSpPr txBox="1">
            <a:spLocks noGrp="1"/>
          </p:cNvSpPr>
          <p:nvPr>
            <p:ph type="ctrTitle"/>
          </p:nvPr>
        </p:nvSpPr>
        <p:spPr>
          <a:xfrm>
            <a:off x="5053388" y="11165"/>
            <a:ext cx="4593812" cy="9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>
              <a:buClr>
                <a:schemeClr val="dk1"/>
              </a:buClr>
            </a:pPr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Реконструкція приміщення під багатоквартирний житловий будинок (ІІ, ІІІ черга)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algn="l" rtl="0"/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gf452c847b6_0_97"/>
          <p:cNvSpPr txBox="1"/>
          <p:nvPr/>
        </p:nvSpPr>
        <p:spPr>
          <a:xfrm>
            <a:off x="3073300" y="1562550"/>
            <a:ext cx="3797069" cy="360143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rgbClr val="B7B7B7"/>
              </a:buClr>
              <a:buSzPts val="1300"/>
              <a:buFont typeface="Montserrat"/>
              <a:buChar char="●"/>
            </a:pPr>
            <a:r>
              <a:rPr lang="uk" sz="15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Зручне місце розташування, </a:t>
            </a:r>
            <a:r>
              <a:rPr lang="uk" sz="15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поряд є магазини, парк</a:t>
            </a:r>
            <a:r>
              <a:rPr lang="uk" sz="1500">
                <a:solidFill>
                  <a:srgbClr val="B7B7B7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uk" sz="15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лікарня, служба швидкої допомоги, центр дитячо - юнацької творчості та музична школи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До загальноосвітньої школи </a:t>
            </a:r>
            <a:r>
              <a:rPr lang="uk" sz="15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200 м</a:t>
            </a:r>
            <a:endParaRPr sz="1500" b="1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Поряд планується будівництво дитячого садочка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Земельна ділянка: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комунальна</a:t>
            </a:r>
            <a:endParaRPr sz="1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Кадастровий номер: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1824210100:01:004:0095</a:t>
            </a:r>
            <a:endParaRPr sz="15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>
              <a:spcBef>
                <a:spcPts val="468"/>
              </a:spcBef>
            </a:pP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5" name="Google Shape;805;gf452c847b6_0_97"/>
          <p:cNvSpPr txBox="1"/>
          <p:nvPr/>
        </p:nvSpPr>
        <p:spPr>
          <a:xfrm>
            <a:off x="6692146" y="1587950"/>
            <a:ext cx="3857763" cy="3242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Цільове призначення: для будівництва та обслуговування багатоквартирних житлових будинків на умовах оренди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Підведені всі комунікації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території ділянки є </a:t>
            </a:r>
            <a:r>
              <a:rPr lang="uk" sz="15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місце для паркування власного автотранспорту та дитячого ігрового майданчику в невеликому сквері</a:t>
            </a:r>
            <a:endParaRPr sz="15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Дорога поруч та тротуари </a:t>
            </a:r>
            <a:r>
              <a:rPr lang="uk" sz="1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асфальтовані</a:t>
            </a:r>
            <a:endParaRPr sz="15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6" name="Google Shape;806;gf452c847b6_0_97"/>
          <p:cNvSpPr/>
          <p:nvPr/>
        </p:nvSpPr>
        <p:spPr>
          <a:xfrm>
            <a:off x="0" y="-58"/>
            <a:ext cx="3073300" cy="6013450"/>
          </a:xfrm>
          <a:prstGeom prst="rect">
            <a:avLst/>
          </a:prstGeom>
          <a:solidFill>
            <a:srgbClr val="783F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gf452c847b6_0_97"/>
          <p:cNvSpPr txBox="1"/>
          <p:nvPr/>
        </p:nvSpPr>
        <p:spPr>
          <a:xfrm>
            <a:off x="0" y="2479708"/>
            <a:ext cx="3048391" cy="5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uk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ФАКТОРИ</a:t>
            </a: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gf452c847b6_0_97"/>
          <p:cNvSpPr txBox="1"/>
          <p:nvPr/>
        </p:nvSpPr>
        <p:spPr>
          <a:xfrm>
            <a:off x="3210037" y="1204327"/>
            <a:ext cx="6912820" cy="46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sz="16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9" name="Google Shape;809;gf452c847b6_0_97"/>
          <p:cNvSpPr txBox="1"/>
          <p:nvPr/>
        </p:nvSpPr>
        <p:spPr>
          <a:xfrm>
            <a:off x="122265" y="4975637"/>
            <a:ext cx="2803860" cy="165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+38 0964171978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ovr_infocenter@i.ua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facebook.com/ovruch.in.ua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0" name="Google Shape;810;gf452c847b6_0_97"/>
          <p:cNvSpPr txBox="1"/>
          <p:nvPr/>
        </p:nvSpPr>
        <p:spPr>
          <a:xfrm>
            <a:off x="3185040" y="5534367"/>
            <a:ext cx="6912820" cy="50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ГРОМАДА, Житомирська область, Україна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1" name="Google Shape;811;gf452c847b6_0_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8465" y="1365580"/>
            <a:ext cx="951460" cy="951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10568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Google Shape;816;gf452c847b6_0_141"/>
          <p:cNvPicPr preferRelativeResize="0"/>
          <p:nvPr/>
        </p:nvPicPr>
        <p:blipFill rotWithShape="1">
          <a:blip r:embed="rId3">
            <a:alphaModFix/>
          </a:blip>
          <a:srcRect t="8719" b="8711"/>
          <a:stretch/>
        </p:blipFill>
        <p:spPr>
          <a:xfrm>
            <a:off x="3063697" y="11151"/>
            <a:ext cx="1907126" cy="1049264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gf452c847b6_0_141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118</a:t>
            </a:fld>
            <a:endParaRPr/>
          </a:p>
        </p:txBody>
      </p:sp>
      <p:sp>
        <p:nvSpPr>
          <p:cNvPr id="818" name="Google Shape;818;gf452c847b6_0_141"/>
          <p:cNvSpPr txBox="1">
            <a:spLocks noGrp="1"/>
          </p:cNvSpPr>
          <p:nvPr>
            <p:ph type="ctrTitle"/>
          </p:nvPr>
        </p:nvSpPr>
        <p:spPr>
          <a:xfrm>
            <a:off x="5053388" y="11165"/>
            <a:ext cx="4593812" cy="9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>
              <a:buClr>
                <a:schemeClr val="dk1"/>
              </a:buClr>
            </a:pPr>
            <a:r>
              <a:rPr lang="uk" sz="1900">
                <a:latin typeface="Montserrat"/>
                <a:ea typeface="Montserrat"/>
                <a:cs typeface="Montserrat"/>
                <a:sym typeface="Montserrat"/>
              </a:rPr>
              <a:t>Реконструкція приміщення під багатоквартирний житловий будинок (ІІ, ІІІ черга)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algn="l" rtl="0"/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gf452c847b6_0_141"/>
          <p:cNvSpPr txBox="1"/>
          <p:nvPr/>
        </p:nvSpPr>
        <p:spPr>
          <a:xfrm>
            <a:off x="3073300" y="1562550"/>
            <a:ext cx="3797069" cy="33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В громаді проживає близько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35,5 тис. </a:t>
            </a: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населення</a:t>
            </a:r>
            <a:endParaRPr sz="15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На квартирному обліку перебуває близько </a:t>
            </a:r>
            <a:r>
              <a:rPr lang="uk" sz="1500" b="1" dirty="0">
                <a:latin typeface="Montserrat"/>
                <a:ea typeface="Montserrat"/>
                <a:cs typeface="Montserrat"/>
                <a:sym typeface="Montserrat"/>
              </a:rPr>
              <a:t>600 чоловік.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Планується збільшення проживання різних силових структур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Жителі сіл, заробляючи на заготівлі ягід, грибів вкладають гроші в нерухомість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 dirty="0">
                <a:latin typeface="Montserrat"/>
                <a:ea typeface="Montserrat"/>
                <a:cs typeface="Montserrat"/>
                <a:sym typeface="Montserrat"/>
              </a:rPr>
              <a:t>Відсутні шкідливі для природного середовища підприємств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0" name="Google Shape;820;gf452c847b6_0_141"/>
          <p:cNvSpPr txBox="1"/>
          <p:nvPr/>
        </p:nvSpPr>
        <p:spPr>
          <a:xfrm>
            <a:off x="6781258" y="1587950"/>
            <a:ext cx="3857763" cy="254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marL="534604" indent="-363828">
              <a:spcBef>
                <a:spcPts val="468"/>
              </a:spcBef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Показники якості води та повітря в межах норми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Clr>
                <a:srgbClr val="000000"/>
              </a:buClr>
              <a:buSzPts val="1300"/>
              <a:buFont typeface="Montserrat"/>
              <a:buChar char="●"/>
            </a:pP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Це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15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пріоритетний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напрям</a:t>
            </a:r>
            <a:r>
              <a:rPr lang="uk" sz="1500">
                <a:latin typeface="Montserrat"/>
                <a:ea typeface="Montserrat"/>
                <a:cs typeface="Montserrat"/>
                <a:sym typeface="Montserrat"/>
              </a:rPr>
              <a:t> розвитку</a:t>
            </a:r>
            <a:r>
              <a:rPr lang="uk" sz="1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бізнесу нашої громади, тому може розраховувати на максимальне сприяння.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4604" indent="-363828">
              <a:spcBef>
                <a:spcPts val="468"/>
              </a:spcBef>
              <a:buSzPts val="1300"/>
              <a:buFont typeface="Montserrat"/>
              <a:buChar char="●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Міська рада сприяє в отриманні різних видів дозвільних документів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534604">
              <a:spcBef>
                <a:spcPts val="468"/>
              </a:spcBef>
            </a:pP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1" name="Google Shape;821;gf452c847b6_0_141"/>
          <p:cNvSpPr/>
          <p:nvPr/>
        </p:nvSpPr>
        <p:spPr>
          <a:xfrm>
            <a:off x="0" y="-58"/>
            <a:ext cx="3073300" cy="6013450"/>
          </a:xfrm>
          <a:prstGeom prst="rect">
            <a:avLst/>
          </a:prstGeom>
          <a:solidFill>
            <a:srgbClr val="783F0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gf452c847b6_0_141"/>
          <p:cNvSpPr txBox="1"/>
          <p:nvPr/>
        </p:nvSpPr>
        <p:spPr>
          <a:xfrm>
            <a:off x="0" y="2479708"/>
            <a:ext cx="3048391" cy="5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uk" sz="2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ФАКТОРИ</a:t>
            </a:r>
            <a:endParaRPr sz="2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gf452c847b6_0_141"/>
          <p:cNvSpPr txBox="1"/>
          <p:nvPr/>
        </p:nvSpPr>
        <p:spPr>
          <a:xfrm>
            <a:off x="122265" y="4975637"/>
            <a:ext cx="2803860" cy="165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+38 0964171978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ovr_infocenter@i.ua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b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facebook.com/ovruch.in.ua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900"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4" name="Google Shape;824;gf452c847b6_0_141"/>
          <p:cNvSpPr txBox="1"/>
          <p:nvPr/>
        </p:nvSpPr>
        <p:spPr>
          <a:xfrm>
            <a:off x="3185040" y="5534367"/>
            <a:ext cx="6912820" cy="50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ГРОМАДА, Житомирська область, Україна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5" name="Google Shape;825;gf452c847b6_0_141"/>
          <p:cNvSpPr txBox="1"/>
          <p:nvPr/>
        </p:nvSpPr>
        <p:spPr>
          <a:xfrm>
            <a:off x="3210037" y="1204327"/>
            <a:ext cx="6912820" cy="46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uk" sz="16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ФАКТОРИ ІНВЕСТИЦІЙНОЇ ПРИВАБЛИВОСТІ</a:t>
            </a:r>
            <a:endParaRPr sz="15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6" name="Google Shape;826;gf452c847b6_0_1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8465" y="1365580"/>
            <a:ext cx="951460" cy="951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722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1;gf452c847b6_0_86">
            <a:extLst>
              <a:ext uri="{FF2B5EF4-FFF2-40B4-BE49-F238E27FC236}">
                <a16:creationId xmlns:a16="http://schemas.microsoft.com/office/drawing/2014/main" id="{E617CA46-E7D4-457C-2C3F-FCE3BC531B19}"/>
              </a:ext>
            </a:extLst>
          </p:cNvPr>
          <p:cNvSpPr/>
          <p:nvPr/>
        </p:nvSpPr>
        <p:spPr>
          <a:xfrm rot="-5400000">
            <a:off x="-1964135" y="2941822"/>
            <a:ext cx="6022569" cy="120687"/>
          </a:xfrm>
          <a:prstGeom prst="rect">
            <a:avLst/>
          </a:prstGeom>
          <a:solidFill>
            <a:srgbClr val="783F04"/>
          </a:solidFill>
          <a:ln>
            <a:noFill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779;gf452c847b6_0_86">
            <a:extLst>
              <a:ext uri="{FF2B5EF4-FFF2-40B4-BE49-F238E27FC236}">
                <a16:creationId xmlns:a16="http://schemas.microsoft.com/office/drawing/2014/main" id="{C2566894-EE3D-D3EA-DE6B-426D94AA73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416" r="2426"/>
          <a:stretch/>
        </p:blipFill>
        <p:spPr>
          <a:xfrm>
            <a:off x="147701" y="165666"/>
            <a:ext cx="701374" cy="9385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80;gf452c847b6_0_86">
            <a:extLst>
              <a:ext uri="{FF2B5EF4-FFF2-40B4-BE49-F238E27FC236}">
                <a16:creationId xmlns:a16="http://schemas.microsoft.com/office/drawing/2014/main" id="{0C9CFF6F-9050-1AC2-D70A-F948DDA291B1}"/>
              </a:ext>
            </a:extLst>
          </p:cNvPr>
          <p:cNvSpPr txBox="1"/>
          <p:nvPr/>
        </p:nvSpPr>
        <p:spPr>
          <a:xfrm rot="-5400000">
            <a:off x="-1840878" y="3279044"/>
            <a:ext cx="4678531" cy="76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r"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 ГРОМАДА</a:t>
            </a:r>
            <a:br>
              <a:rPr lang="uk" sz="1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Житомирська  область, Україна, 2022</a:t>
            </a:r>
            <a:endParaRPr sz="12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776;gf452c847b6_0_86">
            <a:extLst>
              <a:ext uri="{FF2B5EF4-FFF2-40B4-BE49-F238E27FC236}">
                <a16:creationId xmlns:a16="http://schemas.microsoft.com/office/drawing/2014/main" id="{70C471E6-7112-AB18-A28E-2ECBFCDB91F1}"/>
              </a:ext>
            </a:extLst>
          </p:cNvPr>
          <p:cNvSpPr/>
          <p:nvPr/>
        </p:nvSpPr>
        <p:spPr>
          <a:xfrm>
            <a:off x="1657716" y="-9119"/>
            <a:ext cx="9035713" cy="840375"/>
          </a:xfrm>
          <a:prstGeom prst="rect">
            <a:avLst/>
          </a:prstGeom>
          <a:solidFill>
            <a:srgbClr val="783F0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78;gf452c847b6_0_86">
            <a:extLst>
              <a:ext uri="{FF2B5EF4-FFF2-40B4-BE49-F238E27FC236}">
                <a16:creationId xmlns:a16="http://schemas.microsoft.com/office/drawing/2014/main" id="{122A25AB-2341-920E-52A2-1F6BBEFC0A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53206" y="19291"/>
            <a:ext cx="8464556" cy="84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noAutofit/>
          </a:bodyPr>
          <a:lstStyle/>
          <a:p>
            <a:pPr algn="l" rtl="0"/>
            <a:r>
              <a:rPr lang="uk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Лютий 2026 р. – відкрито </a:t>
            </a:r>
            <a:r>
              <a:rPr lang="ru-RU" sz="19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соціальний</a:t>
            </a:r>
            <a:r>
              <a:rPr lang="ru-RU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9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будинок</a:t>
            </a:r>
            <a:r>
              <a:rPr lang="ru-RU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для ВПО, </a:t>
            </a:r>
            <a:r>
              <a:rPr lang="ru-RU" sz="19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реконструйований</a:t>
            </a:r>
            <a:r>
              <a:rPr lang="ru-RU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за </a:t>
            </a:r>
            <a:r>
              <a:rPr lang="ru-RU" sz="19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підтримки</a:t>
            </a:r>
            <a:r>
              <a:rPr lang="ru-RU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9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Естонії</a:t>
            </a:r>
            <a:endParaRPr sz="1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AAD15E-4E27-5F7A-879F-AB5C92953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" b="16957"/>
          <a:stretch>
            <a:fillRect/>
          </a:stretch>
        </p:blipFill>
        <p:spPr bwMode="auto">
          <a:xfrm>
            <a:off x="1657686" y="843677"/>
            <a:ext cx="9035713" cy="516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38538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9900" y="1711325"/>
            <a:ext cx="9601199" cy="267188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5090"/>
              </a:lnSpc>
              <a:spcBef>
                <a:spcPts val="434"/>
              </a:spcBef>
            </a:pP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ПРАКТИЧНА ВПРАВА</a:t>
            </a:r>
            <a:b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розробка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інвестиційних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пропозицій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основі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бізнес-ідей</a:t>
            </a:r>
            <a:endParaRPr sz="5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2902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66;p38"/>
          <p:cNvSpPr txBox="1"/>
          <p:nvPr/>
        </p:nvSpPr>
        <p:spPr>
          <a:xfrm rot="-5400000">
            <a:off x="-1590613" y="3233367"/>
            <a:ext cx="4317691" cy="867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ХХХХХХХХХХХХХХ ГРОМАДА</a:t>
            </a:r>
            <a:b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333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YYYYYYYYYYYYYYY область, Україна, 2022</a:t>
            </a:r>
            <a:endParaRPr sz="1333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Прямокутник 11">
            <a:extLst>
              <a:ext uri="{FF2B5EF4-FFF2-40B4-BE49-F238E27FC236}">
                <a16:creationId xmlns:a16="http://schemas.microsoft.com/office/drawing/2014/main" id="{3B5E263A-AFC1-4D15-8616-7870CC2D1D68}"/>
              </a:ext>
            </a:extLst>
          </p:cNvPr>
          <p:cNvSpPr/>
          <p:nvPr/>
        </p:nvSpPr>
        <p:spPr>
          <a:xfrm>
            <a:off x="1917700" y="1406525"/>
            <a:ext cx="8756713" cy="4579985"/>
          </a:xfrm>
          <a:prstGeom prst="rect">
            <a:avLst/>
          </a:prstGeom>
          <a:solidFill>
            <a:srgbClr val="F4D432"/>
          </a:solidFill>
          <a:ln>
            <a:solidFill>
              <a:srgbClr val="F4D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>
                <a:solidFill>
                  <a:schemeClr val="bg1"/>
                </a:solidFill>
                <a:latin typeface="Montserrat SemiBold" panose="020B0604020202020204" charset="-52"/>
              </a:rPr>
              <a:t>КАРТИНКА</a:t>
            </a:r>
          </a:p>
        </p:txBody>
      </p:sp>
      <p:sp>
        <p:nvSpPr>
          <p:cNvPr id="14" name="Google Shape;618;p41"/>
          <p:cNvSpPr/>
          <p:nvPr/>
        </p:nvSpPr>
        <p:spPr>
          <a:xfrm>
            <a:off x="1079500" y="1618500"/>
            <a:ext cx="4268800" cy="52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ІНВЕСТИЦІЙНА ПРОПОЗИЦІЯ</a:t>
            </a:r>
            <a:endParaRPr b="1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612;p41"/>
          <p:cNvSpPr/>
          <p:nvPr/>
        </p:nvSpPr>
        <p:spPr>
          <a:xfrm>
            <a:off x="1917700" y="-12380"/>
            <a:ext cx="8803375" cy="958400"/>
          </a:xfrm>
          <a:prstGeom prst="rect">
            <a:avLst/>
          </a:prstGeom>
          <a:solidFill>
            <a:srgbClr val="8C6327"/>
          </a:solidFill>
          <a:ln w="9525" cap="flat" cmpd="sng">
            <a:solidFill>
              <a:srgbClr val="8C63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14;p41"/>
          <p:cNvSpPr txBox="1">
            <a:spLocks/>
          </p:cNvSpPr>
          <p:nvPr/>
        </p:nvSpPr>
        <p:spPr>
          <a:xfrm>
            <a:off x="2603500" y="0"/>
            <a:ext cx="7924800" cy="92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 b="0" i="0" kern="1200">
                <a:solidFill>
                  <a:srgbClr val="071940"/>
                </a:solidFill>
                <a:latin typeface="Montserrat Medium" pitchFamily="2" charset="77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pPr algn="l"/>
            <a:endParaRPr lang="uk-UA" sz="2400" b="1" dirty="0">
              <a:solidFill>
                <a:schemeClr val="lt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Google Shape;617;p41"/>
          <p:cNvSpPr/>
          <p:nvPr/>
        </p:nvSpPr>
        <p:spPr>
          <a:xfrm rot="-5400000">
            <a:off x="-1850155" y="2919255"/>
            <a:ext cx="5996910" cy="137600"/>
          </a:xfrm>
          <a:prstGeom prst="rect">
            <a:avLst/>
          </a:prstGeom>
          <a:solidFill>
            <a:srgbClr val="8C6327"/>
          </a:solidFill>
          <a:ln>
            <a:solidFill>
              <a:srgbClr val="8C6327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98596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5;p156"/>
          <p:cNvSpPr/>
          <p:nvPr/>
        </p:nvSpPr>
        <p:spPr>
          <a:xfrm>
            <a:off x="12700" y="-19999"/>
            <a:ext cx="3504000" cy="6013517"/>
          </a:xfrm>
          <a:prstGeom prst="rect">
            <a:avLst/>
          </a:prstGeom>
          <a:solidFill>
            <a:srgbClr val="8C6327"/>
          </a:solidFill>
          <a:ln w="9525" cap="flat" cmpd="sng">
            <a:solidFill>
              <a:srgbClr val="8C63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692;p1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88201" y="1520502"/>
            <a:ext cx="1099199" cy="10992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87;p156"/>
          <p:cNvSpPr txBox="1"/>
          <p:nvPr/>
        </p:nvSpPr>
        <p:spPr>
          <a:xfrm>
            <a:off x="-139700" y="2827967"/>
            <a:ext cx="3475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СУТЬ</a:t>
            </a:r>
            <a:endParaRPr sz="24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485;p39">
            <a:extLst>
              <a:ext uri="{FF2B5EF4-FFF2-40B4-BE49-F238E27FC236}">
                <a16:creationId xmlns:a16="http://schemas.microsoft.com/office/drawing/2014/main" id="{F6BFF1A9-AE34-457A-8D4B-B1DD92708E04}"/>
              </a:ext>
            </a:extLst>
          </p:cNvPr>
          <p:cNvSpPr txBox="1"/>
          <p:nvPr/>
        </p:nvSpPr>
        <p:spPr>
          <a:xfrm>
            <a:off x="165100" y="4337519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10" name="Google Shape;693;p156"/>
          <p:cNvSpPr/>
          <p:nvPr/>
        </p:nvSpPr>
        <p:spPr>
          <a:xfrm>
            <a:off x="3505150" y="12718"/>
            <a:ext cx="2163450" cy="1196628"/>
          </a:xfrm>
          <a:prstGeom prst="rect">
            <a:avLst/>
          </a:prstGeom>
          <a:solidFill>
            <a:srgbClr val="F4D432"/>
          </a:solidFill>
          <a:ln w="25400" cap="flat" cmpd="sng">
            <a:solidFill>
              <a:srgbClr val="F4D4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uk-UA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КАРТИНКА </a:t>
            </a:r>
          </a:p>
        </p:txBody>
      </p:sp>
      <p:sp>
        <p:nvSpPr>
          <p:cNvPr id="9" name="Google Shape;614;p41"/>
          <p:cNvSpPr txBox="1">
            <a:spLocks/>
          </p:cNvSpPr>
          <p:nvPr/>
        </p:nvSpPr>
        <p:spPr>
          <a:xfrm>
            <a:off x="5668600" y="12718"/>
            <a:ext cx="5024800" cy="92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 b="0" i="0" kern="1200">
                <a:solidFill>
                  <a:srgbClr val="071940"/>
                </a:solidFill>
                <a:latin typeface="Montserrat Medium" pitchFamily="2" charset="77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pPr algn="l"/>
            <a:endParaRPr lang="uk-UA" sz="2400" b="1" dirty="0">
              <a:solidFill>
                <a:schemeClr val="tx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688;p156"/>
          <p:cNvSpPr txBox="1"/>
          <p:nvPr/>
        </p:nvSpPr>
        <p:spPr>
          <a:xfrm>
            <a:off x="3659900" y="1373467"/>
            <a:ext cx="43292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ОПИС ІДЕЇ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1….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022933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5;p156"/>
          <p:cNvSpPr/>
          <p:nvPr/>
        </p:nvSpPr>
        <p:spPr>
          <a:xfrm>
            <a:off x="11946" y="-67"/>
            <a:ext cx="3504000" cy="6013517"/>
          </a:xfrm>
          <a:prstGeom prst="rect">
            <a:avLst/>
          </a:prstGeom>
          <a:solidFill>
            <a:srgbClr val="8C6327"/>
          </a:solidFill>
          <a:ln w="9525" cap="flat" cmpd="sng">
            <a:solidFill>
              <a:srgbClr val="8C63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706;p1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5400" y="1557367"/>
            <a:ext cx="1084800" cy="10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04;p157"/>
          <p:cNvSpPr txBox="1"/>
          <p:nvPr/>
        </p:nvSpPr>
        <p:spPr>
          <a:xfrm>
            <a:off x="0" y="2827967"/>
            <a:ext cx="3475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ФАКТОРИ</a:t>
            </a:r>
            <a:endParaRPr sz="24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485;p39">
            <a:extLst>
              <a:ext uri="{FF2B5EF4-FFF2-40B4-BE49-F238E27FC236}">
                <a16:creationId xmlns:a16="http://schemas.microsoft.com/office/drawing/2014/main" id="{A3FFB126-394D-4AB5-9387-ED22573E7AF5}"/>
              </a:ext>
            </a:extLst>
          </p:cNvPr>
          <p:cNvSpPr txBox="1"/>
          <p:nvPr/>
        </p:nvSpPr>
        <p:spPr>
          <a:xfrm>
            <a:off x="165546" y="4149725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8" name="Google Shape;693;p156">
            <a:extLst>
              <a:ext uri="{FF2B5EF4-FFF2-40B4-BE49-F238E27FC236}">
                <a16:creationId xmlns:a16="http://schemas.microsoft.com/office/drawing/2014/main" id="{A77166E8-C1BB-4211-9785-5AE4D1253BE4}"/>
              </a:ext>
            </a:extLst>
          </p:cNvPr>
          <p:cNvSpPr/>
          <p:nvPr/>
        </p:nvSpPr>
        <p:spPr>
          <a:xfrm>
            <a:off x="3533496" y="12718"/>
            <a:ext cx="2163450" cy="1196628"/>
          </a:xfrm>
          <a:prstGeom prst="rect">
            <a:avLst/>
          </a:prstGeom>
          <a:solidFill>
            <a:srgbClr val="F4D432"/>
          </a:solidFill>
          <a:ln w="25400" cap="flat" cmpd="sng">
            <a:solidFill>
              <a:srgbClr val="F4D4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uk-UA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КАРТИНКА </a:t>
            </a:r>
          </a:p>
        </p:txBody>
      </p:sp>
      <p:sp>
        <p:nvSpPr>
          <p:cNvPr id="11" name="Google Shape;614;p41"/>
          <p:cNvSpPr txBox="1">
            <a:spLocks/>
          </p:cNvSpPr>
          <p:nvPr/>
        </p:nvSpPr>
        <p:spPr>
          <a:xfrm>
            <a:off x="5668600" y="12718"/>
            <a:ext cx="5024800" cy="92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 b="0" i="0" kern="1200">
                <a:solidFill>
                  <a:srgbClr val="071940"/>
                </a:solidFill>
                <a:latin typeface="Montserrat Medium" pitchFamily="2" charset="77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pPr algn="l"/>
            <a:endParaRPr lang="uk-UA" sz="2400" b="1" dirty="0">
              <a:solidFill>
                <a:schemeClr val="tx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705;p157"/>
          <p:cNvSpPr txBox="1"/>
          <p:nvPr/>
        </p:nvSpPr>
        <p:spPr>
          <a:xfrm>
            <a:off x="3659900" y="1373467"/>
            <a:ext cx="671512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ФАКТОРИ ІНВЕСТИЦІЙНОЇ ПРИВАБЛИВОСТІ (поспіль, без розбивки)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2.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3…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6377410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66;p38"/>
          <p:cNvSpPr txBox="1"/>
          <p:nvPr/>
        </p:nvSpPr>
        <p:spPr>
          <a:xfrm rot="-5400000">
            <a:off x="-1590613" y="3233367"/>
            <a:ext cx="4317691" cy="867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ХХХХХХХХХХХХХХ ГРОМАДА</a:t>
            </a:r>
            <a:br>
              <a:rPr lang="uk-UA" sz="1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333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YYYYYYYYYYYYYYY область, Україна, 2022</a:t>
            </a:r>
            <a:endParaRPr sz="1333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Прямокутник 11">
            <a:extLst>
              <a:ext uri="{FF2B5EF4-FFF2-40B4-BE49-F238E27FC236}">
                <a16:creationId xmlns:a16="http://schemas.microsoft.com/office/drawing/2014/main" id="{3B5E263A-AFC1-4D15-8616-7870CC2D1D68}"/>
              </a:ext>
            </a:extLst>
          </p:cNvPr>
          <p:cNvSpPr/>
          <p:nvPr/>
        </p:nvSpPr>
        <p:spPr>
          <a:xfrm>
            <a:off x="1917700" y="1406525"/>
            <a:ext cx="8756713" cy="4579985"/>
          </a:xfrm>
          <a:prstGeom prst="rect">
            <a:avLst/>
          </a:prstGeom>
          <a:solidFill>
            <a:srgbClr val="F4D432"/>
          </a:solidFill>
          <a:ln>
            <a:solidFill>
              <a:srgbClr val="F4D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>
                <a:solidFill>
                  <a:schemeClr val="bg1"/>
                </a:solidFill>
                <a:latin typeface="Montserrat SemiBold" panose="020B0604020202020204" charset="-52"/>
              </a:rPr>
              <a:t>КАРТИНКА</a:t>
            </a:r>
          </a:p>
        </p:txBody>
      </p:sp>
      <p:sp>
        <p:nvSpPr>
          <p:cNvPr id="14" name="Google Shape;618;p41"/>
          <p:cNvSpPr/>
          <p:nvPr/>
        </p:nvSpPr>
        <p:spPr>
          <a:xfrm>
            <a:off x="1079500" y="1618500"/>
            <a:ext cx="4268800" cy="52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ІНВЕСТИЦІЙНА ПРОПОЗИЦІЯ</a:t>
            </a:r>
            <a:endParaRPr b="1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612;p41"/>
          <p:cNvSpPr/>
          <p:nvPr/>
        </p:nvSpPr>
        <p:spPr>
          <a:xfrm>
            <a:off x="1917700" y="-12380"/>
            <a:ext cx="8803375" cy="958400"/>
          </a:xfrm>
          <a:prstGeom prst="rect">
            <a:avLst/>
          </a:prstGeom>
          <a:solidFill>
            <a:srgbClr val="8C6327"/>
          </a:solidFill>
          <a:ln w="9525" cap="flat" cmpd="sng">
            <a:solidFill>
              <a:srgbClr val="8C63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14;p41"/>
          <p:cNvSpPr txBox="1">
            <a:spLocks/>
          </p:cNvSpPr>
          <p:nvPr/>
        </p:nvSpPr>
        <p:spPr>
          <a:xfrm>
            <a:off x="2603500" y="0"/>
            <a:ext cx="6701167" cy="92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 b="0" i="0" kern="1200">
                <a:solidFill>
                  <a:srgbClr val="071940"/>
                </a:solidFill>
                <a:latin typeface="Montserrat Medium" pitchFamily="2" charset="77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pPr algn="l"/>
            <a:r>
              <a:rPr lang="uk-UA" sz="24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НАЗВА БІЗНЕС-ІДЕЇ</a:t>
            </a:r>
          </a:p>
        </p:txBody>
      </p:sp>
      <p:sp>
        <p:nvSpPr>
          <p:cNvPr id="18" name="Google Shape;617;p41"/>
          <p:cNvSpPr/>
          <p:nvPr/>
        </p:nvSpPr>
        <p:spPr>
          <a:xfrm rot="-5400000">
            <a:off x="-1850155" y="2919255"/>
            <a:ext cx="5996910" cy="137600"/>
          </a:xfrm>
          <a:prstGeom prst="rect">
            <a:avLst/>
          </a:prstGeom>
          <a:solidFill>
            <a:srgbClr val="8C6327"/>
          </a:solidFill>
          <a:ln>
            <a:solidFill>
              <a:srgbClr val="8C6327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62100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5;p156"/>
          <p:cNvSpPr/>
          <p:nvPr/>
        </p:nvSpPr>
        <p:spPr>
          <a:xfrm>
            <a:off x="12700" y="-19999"/>
            <a:ext cx="3504000" cy="6013517"/>
          </a:xfrm>
          <a:prstGeom prst="rect">
            <a:avLst/>
          </a:prstGeom>
          <a:solidFill>
            <a:srgbClr val="8C6327"/>
          </a:solidFill>
          <a:ln w="9525" cap="flat" cmpd="sng">
            <a:solidFill>
              <a:srgbClr val="8C63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692;p1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88201" y="1520502"/>
            <a:ext cx="1099199" cy="10992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87;p156"/>
          <p:cNvSpPr txBox="1"/>
          <p:nvPr/>
        </p:nvSpPr>
        <p:spPr>
          <a:xfrm>
            <a:off x="-139700" y="2827967"/>
            <a:ext cx="3475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СУТЬ</a:t>
            </a:r>
            <a:endParaRPr sz="24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485;p39">
            <a:extLst>
              <a:ext uri="{FF2B5EF4-FFF2-40B4-BE49-F238E27FC236}">
                <a16:creationId xmlns:a16="http://schemas.microsoft.com/office/drawing/2014/main" id="{F6BFF1A9-AE34-457A-8D4B-B1DD92708E04}"/>
              </a:ext>
            </a:extLst>
          </p:cNvPr>
          <p:cNvSpPr txBox="1"/>
          <p:nvPr/>
        </p:nvSpPr>
        <p:spPr>
          <a:xfrm>
            <a:off x="165100" y="4337519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10" name="Google Shape;693;p156"/>
          <p:cNvSpPr/>
          <p:nvPr/>
        </p:nvSpPr>
        <p:spPr>
          <a:xfrm>
            <a:off x="3505150" y="12718"/>
            <a:ext cx="2163450" cy="1196628"/>
          </a:xfrm>
          <a:prstGeom prst="rect">
            <a:avLst/>
          </a:prstGeom>
          <a:solidFill>
            <a:srgbClr val="F4D432"/>
          </a:solidFill>
          <a:ln w="25400" cap="flat" cmpd="sng">
            <a:solidFill>
              <a:srgbClr val="F4D4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uk-UA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КАРТИНКА </a:t>
            </a:r>
          </a:p>
        </p:txBody>
      </p:sp>
      <p:sp>
        <p:nvSpPr>
          <p:cNvPr id="11" name="Google Shape;689;p156"/>
          <p:cNvSpPr txBox="1">
            <a:spLocks/>
          </p:cNvSpPr>
          <p:nvPr/>
        </p:nvSpPr>
        <p:spPr>
          <a:xfrm>
            <a:off x="5760703" y="26236"/>
            <a:ext cx="4614317" cy="10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l" rtl="0">
              <a:buSzPts val="5200"/>
            </a:pPr>
            <a:r>
              <a:rPr lang="uk-UA" sz="2000" kern="0" dirty="0">
                <a:solidFill>
                  <a:srgbClr val="0000FF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НАЗВА БІЗНЕС-ІДЕЇ</a:t>
            </a:r>
          </a:p>
        </p:txBody>
      </p:sp>
      <p:sp>
        <p:nvSpPr>
          <p:cNvPr id="12" name="Google Shape;688;p156"/>
          <p:cNvSpPr txBox="1"/>
          <p:nvPr/>
        </p:nvSpPr>
        <p:spPr>
          <a:xfrm>
            <a:off x="3659900" y="1373467"/>
            <a:ext cx="43292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ОПИС ІДЕЇ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1….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669574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5;p156"/>
          <p:cNvSpPr/>
          <p:nvPr/>
        </p:nvSpPr>
        <p:spPr>
          <a:xfrm>
            <a:off x="11946" y="-67"/>
            <a:ext cx="3504000" cy="6013517"/>
          </a:xfrm>
          <a:prstGeom prst="rect">
            <a:avLst/>
          </a:prstGeom>
          <a:solidFill>
            <a:srgbClr val="8C6327"/>
          </a:solidFill>
          <a:ln w="9525" cap="flat" cmpd="sng">
            <a:solidFill>
              <a:srgbClr val="8C63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706;p1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5400" y="1557367"/>
            <a:ext cx="1084800" cy="10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704;p157"/>
          <p:cNvSpPr txBox="1"/>
          <p:nvPr/>
        </p:nvSpPr>
        <p:spPr>
          <a:xfrm>
            <a:off x="0" y="2827967"/>
            <a:ext cx="34756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Montserrat SemiBold"/>
                <a:cs typeface="Montserrat SemiBold"/>
                <a:sym typeface="Montserrat SemiBold"/>
              </a:rPr>
              <a:t>ФАКТОРИ</a:t>
            </a:r>
            <a:endParaRPr sz="24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7" name="Google Shape;485;p39">
            <a:extLst>
              <a:ext uri="{FF2B5EF4-FFF2-40B4-BE49-F238E27FC236}">
                <a16:creationId xmlns:a16="http://schemas.microsoft.com/office/drawing/2014/main" id="{A3FFB126-394D-4AB5-9387-ED22573E7AF5}"/>
              </a:ext>
            </a:extLst>
          </p:cNvPr>
          <p:cNvSpPr txBox="1"/>
          <p:nvPr/>
        </p:nvSpPr>
        <p:spPr>
          <a:xfrm>
            <a:off x="165546" y="4149725"/>
            <a:ext cx="3196800" cy="17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+38 555 555 55 55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invest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@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ххххххххх.gromada.org.ua</a:t>
            </a:r>
            <a:b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</a:b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facebook.com</a:t>
            </a: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/</a:t>
            </a:r>
            <a:r>
              <a:rPr lang="uk-UA" sz="1200" b="0" i="0" u="none" strike="noStrike" cap="none" dirty="0" err="1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хххххxxxxxxxxxхх</a:t>
            </a:r>
            <a:endParaRPr dirty="0">
              <a:latin typeface="Montserrat Medium" panose="020B0604020202020204" charset="-52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Medium" panose="020B0604020202020204" charset="-52"/>
                <a:ea typeface="Montserrat"/>
                <a:cs typeface="Montserrat"/>
                <a:sym typeface="Montserrat"/>
              </a:rPr>
              <a:t>ХХХХХХХХХХХХХХ ГРОМАДА, YYYYYYYYYYYYYYY область, Україна</a:t>
            </a:r>
            <a:endParaRPr dirty="0">
              <a:latin typeface="Montserrat Medium" panose="020B0604020202020204" charset="-52"/>
            </a:endParaRPr>
          </a:p>
        </p:txBody>
      </p:sp>
      <p:sp>
        <p:nvSpPr>
          <p:cNvPr id="8" name="Google Shape;693;p156">
            <a:extLst>
              <a:ext uri="{FF2B5EF4-FFF2-40B4-BE49-F238E27FC236}">
                <a16:creationId xmlns:a16="http://schemas.microsoft.com/office/drawing/2014/main" id="{A77166E8-C1BB-4211-9785-5AE4D1253BE4}"/>
              </a:ext>
            </a:extLst>
          </p:cNvPr>
          <p:cNvSpPr/>
          <p:nvPr/>
        </p:nvSpPr>
        <p:spPr>
          <a:xfrm>
            <a:off x="3533496" y="12718"/>
            <a:ext cx="2163450" cy="1196628"/>
          </a:xfrm>
          <a:prstGeom prst="rect">
            <a:avLst/>
          </a:prstGeom>
          <a:solidFill>
            <a:srgbClr val="F4D432"/>
          </a:solidFill>
          <a:ln w="25400" cap="flat" cmpd="sng">
            <a:solidFill>
              <a:srgbClr val="F4D4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uk-UA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КАРТИНКА </a:t>
            </a:r>
          </a:p>
        </p:txBody>
      </p:sp>
      <p:sp>
        <p:nvSpPr>
          <p:cNvPr id="9" name="Google Shape;689;p156"/>
          <p:cNvSpPr txBox="1">
            <a:spLocks/>
          </p:cNvSpPr>
          <p:nvPr/>
        </p:nvSpPr>
        <p:spPr>
          <a:xfrm>
            <a:off x="5760703" y="26236"/>
            <a:ext cx="4614317" cy="10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>
              <a:defRPr sz="2800" b="1" i="0">
                <a:solidFill>
                  <a:srgbClr val="121617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algn="l" rtl="0">
              <a:buSzPts val="5200"/>
            </a:pPr>
            <a:r>
              <a:rPr lang="uk-UA" sz="2000" kern="0" dirty="0">
                <a:solidFill>
                  <a:srgbClr val="0000FF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НАЗВА БІЗНЕС-ІДЕЇ</a:t>
            </a:r>
          </a:p>
        </p:txBody>
      </p:sp>
      <p:sp>
        <p:nvSpPr>
          <p:cNvPr id="10" name="Google Shape;705;p157"/>
          <p:cNvSpPr txBox="1"/>
          <p:nvPr/>
        </p:nvSpPr>
        <p:spPr>
          <a:xfrm>
            <a:off x="3659900" y="1373467"/>
            <a:ext cx="671512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ФАКТОРИ ІНВЕСТИЦІЙНОЇ ПРИВАБЛИВОСТІ (поспіль, без розбивки)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1.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u="none" strike="noStrike" cap="none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2.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000000"/>
                </a:solidFill>
                <a:latin typeface="Montserrat Black" panose="020B0604020202020204" charset="-52"/>
                <a:ea typeface="Montserrat"/>
                <a:cs typeface="Montserrat"/>
                <a:sym typeface="Montserrat"/>
              </a:rPr>
              <a:t>3…</a:t>
            </a:r>
            <a:endParaRPr sz="1600" b="0" i="0" u="none" strike="noStrike" cap="none" dirty="0">
              <a:solidFill>
                <a:srgbClr val="000000"/>
              </a:solidFill>
              <a:latin typeface="Montserrat Black" panose="020B0604020202020204" charset="-52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9054362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46100" y="1711325"/>
            <a:ext cx="9677400" cy="201785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5090"/>
              </a:lnSpc>
              <a:spcBef>
                <a:spcPts val="434"/>
              </a:spcBef>
            </a:pP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ПОРТРЕТИ ІНВЕСТОРІВ –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хто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вони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такі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 як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із</a:t>
            </a:r>
            <a:r>
              <a:rPr lang="ru-RU" sz="5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ними </a:t>
            </a:r>
            <a:r>
              <a:rPr lang="ru-RU" sz="5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спілкуватися</a:t>
            </a:r>
            <a:endParaRPr sz="5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7100" y="3997325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промальвуються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ключові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ідеї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проєкти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кожну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ідею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бути 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кілька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ru-RU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портретів</a:t>
            </a:r>
            <a:r>
              <a:rPr lang="ru-RU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»)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5666820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ПОРТРЕТИ ВНУТРІШНІХ ІНВЕСТОРІВ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735;p27"/>
          <p:cNvPicPr preferRelativeResize="0"/>
          <p:nvPr/>
        </p:nvPicPr>
        <p:blipFill rotWithShape="1">
          <a:blip r:embed="rId2">
            <a:alphaModFix/>
          </a:blip>
          <a:srcRect t="9871"/>
          <a:stretch/>
        </p:blipFill>
        <p:spPr>
          <a:xfrm>
            <a:off x="-16610" y="873125"/>
            <a:ext cx="4982400" cy="3262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5063" y="949325"/>
            <a:ext cx="1196625" cy="9338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47;p27"/>
          <p:cNvSpPr/>
          <p:nvPr/>
        </p:nvSpPr>
        <p:spPr>
          <a:xfrm>
            <a:off x="6815074" y="1025525"/>
            <a:ext cx="3484626" cy="830956"/>
          </a:xfrm>
          <a:prstGeom prst="rect">
            <a:avLst/>
          </a:prstGeom>
          <a:solidFill>
            <a:srgbClr val="D8822C"/>
          </a:solidFill>
          <a:ln>
            <a:solidFill>
              <a:srgbClr val="D8822C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Місцевий </a:t>
            </a:r>
            <a:br>
              <a:rPr lang="uk-UA" sz="24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</a:br>
            <a:r>
              <a:rPr lang="uk-UA" sz="24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фермер</a:t>
            </a:r>
            <a:endParaRPr sz="2400" b="1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18100" y="2126950"/>
            <a:ext cx="53467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err="1"/>
              <a:t>успішний</a:t>
            </a:r>
            <a:r>
              <a:rPr lang="ru-RU" sz="2200" dirty="0"/>
              <a:t> фермер, </a:t>
            </a:r>
            <a:r>
              <a:rPr lang="ru-RU" sz="2200" dirty="0" err="1"/>
              <a:t>досвідчений</a:t>
            </a:r>
            <a:endParaRPr lang="ru-RU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err="1"/>
              <a:t>рахується</a:t>
            </a:r>
            <a:r>
              <a:rPr lang="ru-RU" sz="2200" dirty="0"/>
              <a:t> «</a:t>
            </a:r>
            <a:r>
              <a:rPr lang="ru-RU" sz="2200" dirty="0" err="1"/>
              <a:t>середнім</a:t>
            </a:r>
            <a:r>
              <a:rPr lang="ru-RU" sz="2200" dirty="0"/>
              <a:t> </a:t>
            </a:r>
            <a:r>
              <a:rPr lang="ru-RU" sz="2200" dirty="0" err="1"/>
              <a:t>класом</a:t>
            </a:r>
            <a:r>
              <a:rPr lang="ru-RU" sz="2200" dirty="0"/>
              <a:t>» в </a:t>
            </a:r>
            <a:r>
              <a:rPr lang="ru-RU" sz="2200" dirty="0" err="1"/>
              <a:t>громаді</a:t>
            </a:r>
            <a:r>
              <a:rPr lang="ru-RU" sz="2200" dirty="0"/>
              <a:t>, </a:t>
            </a:r>
            <a:br>
              <a:rPr lang="ru-RU" sz="2200" dirty="0"/>
            </a:br>
            <a:r>
              <a:rPr lang="ru-RU" sz="2200" dirty="0" err="1"/>
              <a:t>демонструє</a:t>
            </a:r>
            <a:r>
              <a:rPr lang="ru-RU" sz="2200" dirty="0"/>
              <a:t> </a:t>
            </a:r>
            <a:r>
              <a:rPr lang="ru-RU" sz="2200" dirty="0" err="1"/>
              <a:t>певний</a:t>
            </a:r>
            <a:r>
              <a:rPr lang="ru-RU" sz="2200" dirty="0"/>
              <a:t> </a:t>
            </a:r>
            <a:r>
              <a:rPr lang="ru-RU" sz="2200" dirty="0" err="1"/>
              <a:t>рівень</a:t>
            </a:r>
            <a:r>
              <a:rPr lang="ru-RU" sz="2200" dirty="0"/>
              <a:t> достатку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err="1"/>
              <a:t>міг</a:t>
            </a:r>
            <a:r>
              <a:rPr lang="ru-RU" sz="2200" dirty="0"/>
              <a:t> би </a:t>
            </a:r>
            <a:r>
              <a:rPr lang="ru-RU" sz="2200" dirty="0" err="1"/>
              <a:t>заробляти</a:t>
            </a:r>
            <a:r>
              <a:rPr lang="ru-RU" sz="2200" dirty="0"/>
              <a:t> </a:t>
            </a:r>
            <a:r>
              <a:rPr lang="ru-RU" sz="2200" dirty="0" err="1"/>
              <a:t>більше</a:t>
            </a:r>
            <a:r>
              <a:rPr lang="ru-RU" sz="2200" dirty="0"/>
              <a:t>, </a:t>
            </a:r>
            <a:r>
              <a:rPr lang="ru-RU" sz="2200" dirty="0" err="1"/>
              <a:t>якби</a:t>
            </a:r>
            <a:r>
              <a:rPr lang="ru-RU" sz="2200" dirty="0"/>
              <a:t> </a:t>
            </a:r>
            <a:r>
              <a:rPr lang="ru-RU" sz="2200" dirty="0" err="1"/>
              <a:t>було</a:t>
            </a:r>
            <a:r>
              <a:rPr lang="ru-RU" sz="2200" dirty="0"/>
              <a:t> </a:t>
            </a:r>
            <a:r>
              <a:rPr lang="ru-RU" sz="2200" dirty="0" err="1"/>
              <a:t>більше</a:t>
            </a:r>
            <a:r>
              <a:rPr lang="ru-RU" sz="2200" dirty="0"/>
              <a:t> </a:t>
            </a:r>
            <a:r>
              <a:rPr lang="ru-RU" sz="2200" dirty="0" err="1"/>
              <a:t>землі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обладнання</a:t>
            </a:r>
            <a:r>
              <a:rPr lang="ru-RU" sz="2200" dirty="0"/>
              <a:t> для </a:t>
            </a:r>
            <a:r>
              <a:rPr lang="ru-RU" sz="2200" dirty="0" err="1"/>
              <a:t>переробки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складів</a:t>
            </a:r>
            <a:r>
              <a:rPr lang="ru-RU" sz="2200" dirty="0"/>
              <a:t> для </a:t>
            </a:r>
            <a:r>
              <a:rPr lang="ru-RU" sz="2200" dirty="0" err="1"/>
              <a:t>зберігання</a:t>
            </a:r>
            <a:endParaRPr lang="ru-RU" sz="2200" dirty="0"/>
          </a:p>
        </p:txBody>
      </p:sp>
      <p:sp>
        <p:nvSpPr>
          <p:cNvPr id="9" name="Google Shape;741;p27"/>
          <p:cNvSpPr/>
          <p:nvPr/>
        </p:nvSpPr>
        <p:spPr>
          <a:xfrm>
            <a:off x="0" y="4149725"/>
            <a:ext cx="4982400" cy="400110"/>
          </a:xfrm>
          <a:prstGeom prst="rect">
            <a:avLst/>
          </a:prstGeom>
          <a:solidFill>
            <a:srgbClr val="D8822C"/>
          </a:solidFill>
          <a:ln>
            <a:solidFill>
              <a:srgbClr val="D8822C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Як виявити та </a:t>
            </a:r>
            <a:r>
              <a:rPr lang="uk-UA" sz="2000" b="1" i="0" u="none" strike="noStrike" cap="none" dirty="0" err="1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комунікувати</a:t>
            </a:r>
            <a:r>
              <a:rPr lang="uk-UA" sz="20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?</a:t>
            </a:r>
            <a:endParaRPr sz="20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740;p27"/>
          <p:cNvSpPr/>
          <p:nvPr/>
        </p:nvSpPr>
        <p:spPr>
          <a:xfrm>
            <a:off x="111600" y="4530725"/>
            <a:ext cx="357927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дізнатись, хто є успішним фермером у громаді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48;p27"/>
          <p:cNvSpPr/>
          <p:nvPr/>
        </p:nvSpPr>
        <p:spPr>
          <a:xfrm>
            <a:off x="119269" y="5140325"/>
            <a:ext cx="380715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проаналізувати особливості його діяльності, процесу виробництва і збуту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Google Shape;750;p27"/>
          <p:cNvSpPr/>
          <p:nvPr/>
        </p:nvSpPr>
        <p:spPr>
          <a:xfrm>
            <a:off x="3984297" y="4597221"/>
            <a:ext cx="38071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dirty="0">
                <a:solidFill>
                  <a:srgbClr val="071940"/>
                </a:solidFill>
                <a:latin typeface="+mj-lt"/>
              </a:rPr>
              <a:t>часто перебуває на ринках, в місцях </a:t>
            </a: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закупівлі с/г техніки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4" name="Google Shape;742;p27"/>
          <p:cNvSpPr/>
          <p:nvPr/>
        </p:nvSpPr>
        <p:spPr>
          <a:xfrm>
            <a:off x="3879350" y="5216525"/>
            <a:ext cx="40170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познайомитись; дізнатись, що заважає заробляти більше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5" name="Google Shape;749;p27"/>
          <p:cNvSpPr/>
          <p:nvPr/>
        </p:nvSpPr>
        <p:spPr>
          <a:xfrm>
            <a:off x="7404100" y="4600018"/>
            <a:ext cx="33528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Інформувати про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інвестоб’єкти</a:t>
            </a: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 та пропозиції, </a:t>
            </a:r>
            <a:b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про програми підтримки, постійно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комунікувати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548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9905999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ПОРТРЕТИ ЗОВНІШНІХ ІНВЕСТОРІВ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oogle Shape;78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601" y="796925"/>
            <a:ext cx="4980429" cy="327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79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8100" y="949325"/>
            <a:ext cx="905478" cy="71078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85;p29"/>
          <p:cNvSpPr/>
          <p:nvPr/>
        </p:nvSpPr>
        <p:spPr>
          <a:xfrm>
            <a:off x="6261100" y="949325"/>
            <a:ext cx="3458818" cy="830956"/>
          </a:xfrm>
          <a:prstGeom prst="rect">
            <a:avLst/>
          </a:prstGeom>
          <a:solidFill>
            <a:srgbClr val="963230"/>
          </a:solidFill>
          <a:ln w="9525" cap="flat" cmpd="sng">
            <a:solidFill>
              <a:srgbClr val="9632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4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Переробка аграрної продукції</a:t>
            </a:r>
            <a:endParaRPr sz="2400" b="1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80;p29"/>
          <p:cNvSpPr/>
          <p:nvPr/>
        </p:nvSpPr>
        <p:spPr>
          <a:xfrm>
            <a:off x="-16700" y="4073525"/>
            <a:ext cx="4982400" cy="400110"/>
          </a:xfrm>
          <a:prstGeom prst="rect">
            <a:avLst/>
          </a:prstGeom>
          <a:solidFill>
            <a:srgbClr val="963230"/>
          </a:solidFill>
          <a:ln>
            <a:solidFill>
              <a:srgbClr val="96323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Як виявити та </a:t>
            </a:r>
            <a:r>
              <a:rPr lang="uk-UA" sz="2000" b="1" i="0" u="none" strike="noStrike" cap="none" dirty="0" err="1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комунікувати</a:t>
            </a:r>
            <a:r>
              <a:rPr lang="uk-UA" sz="20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?</a:t>
            </a:r>
            <a:endParaRPr sz="20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779;p29"/>
          <p:cNvSpPr/>
          <p:nvPr/>
        </p:nvSpPr>
        <p:spPr>
          <a:xfrm>
            <a:off x="73717" y="4479390"/>
            <a:ext cx="390138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визначити, які </a:t>
            </a:r>
            <a:r>
              <a:rPr lang="uk-UA" sz="1600" b="1" i="0" u="none" strike="noStrike" cap="none" dirty="0" err="1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агропродукти</a:t>
            </a:r>
            <a: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 є в надлишку в громаді</a:t>
            </a:r>
            <a:endParaRPr sz="1200" b="0" i="0" u="none" strike="noStrike" cap="none" dirty="0">
              <a:solidFill>
                <a:srgbClr val="000000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13" name="Google Shape;787;p29"/>
          <p:cNvSpPr/>
          <p:nvPr/>
        </p:nvSpPr>
        <p:spPr>
          <a:xfrm>
            <a:off x="59500" y="5216525"/>
            <a:ext cx="49824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сформувати список компаній, які </a:t>
            </a:r>
            <a:b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</a:br>
            <a: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уже ведуть подібний бізнес в Україні</a:t>
            </a:r>
            <a:endParaRPr sz="1200" b="0" i="0" u="none" strike="noStrike" cap="none" dirty="0">
              <a:solidFill>
                <a:srgbClr val="000000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14" name="Google Shape;790;p29"/>
          <p:cNvSpPr/>
          <p:nvPr/>
        </p:nvSpPr>
        <p:spPr>
          <a:xfrm>
            <a:off x="4356100" y="4500671"/>
            <a:ext cx="320652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сформувати інвестиційну пропозицію на основі наявної </a:t>
            </a:r>
            <a:r>
              <a:rPr lang="uk-UA" sz="1600" b="1" i="0" u="none" strike="noStrike" cap="none" dirty="0" err="1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агропродукції</a:t>
            </a:r>
            <a:endParaRPr sz="1200" b="0" i="0" u="none" strike="noStrike" cap="none" dirty="0">
              <a:solidFill>
                <a:srgbClr val="000000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15" name="Google Shape;786;p29"/>
          <p:cNvSpPr/>
          <p:nvPr/>
        </p:nvSpPr>
        <p:spPr>
          <a:xfrm>
            <a:off x="7589656" y="4502726"/>
            <a:ext cx="316724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sz="1600" b="1" i="0" u="none" strike="noStrike" cap="none" dirty="0">
                <a:solidFill>
                  <a:srgbClr val="071940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вийти на контакт із центральним офісом кожної з компаній, надіслати інвестиційну пропозицію</a:t>
            </a:r>
            <a:endParaRPr sz="1200" b="0" i="0" u="none" strike="noStrike" cap="none" dirty="0">
              <a:solidFill>
                <a:srgbClr val="000000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194300" y="1939925"/>
            <a:ext cx="53467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/>
              <a:t>компанії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займаються</a:t>
            </a:r>
            <a:r>
              <a:rPr lang="ru-RU" sz="2000" dirty="0"/>
              <a:t> </a:t>
            </a:r>
            <a:r>
              <a:rPr lang="ru-RU" sz="2000" dirty="0" err="1"/>
              <a:t>переробкою</a:t>
            </a:r>
            <a:r>
              <a:rPr lang="ru-RU" sz="2000" dirty="0"/>
              <a:t> </a:t>
            </a:r>
            <a:r>
              <a:rPr lang="ru-RU" sz="2000" dirty="0" err="1"/>
              <a:t>аграрної</a:t>
            </a:r>
            <a:r>
              <a:rPr lang="ru-RU" sz="2000" dirty="0"/>
              <a:t> </a:t>
            </a:r>
            <a:r>
              <a:rPr lang="ru-RU" sz="2000" dirty="0" err="1"/>
              <a:t>продукції</a:t>
            </a:r>
            <a:r>
              <a:rPr lang="ru-RU" sz="2000" dirty="0"/>
              <a:t>,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складуванням</a:t>
            </a:r>
            <a:r>
              <a:rPr lang="ru-RU" sz="2000" dirty="0"/>
              <a:t> та </a:t>
            </a:r>
            <a:r>
              <a:rPr lang="ru-RU" sz="2000" dirty="0" err="1"/>
              <a:t>продажем</a:t>
            </a:r>
            <a:r>
              <a:rPr lang="ru-RU" sz="2000" dirty="0"/>
              <a:t> (в </a:t>
            </a:r>
            <a:r>
              <a:rPr lang="ru-RU" sz="2000" dirty="0" err="1"/>
              <a:t>т.ч</a:t>
            </a:r>
            <a:r>
              <a:rPr lang="ru-RU" sz="2000" dirty="0"/>
              <a:t>. </a:t>
            </a:r>
            <a:r>
              <a:rPr lang="ru-RU" sz="2000" dirty="0" err="1"/>
              <a:t>експорт</a:t>
            </a:r>
            <a:r>
              <a:rPr lang="ru-RU" sz="2000" dirty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/>
              <a:t>їх</a:t>
            </a:r>
            <a:r>
              <a:rPr lang="ru-RU" sz="2000" dirty="0"/>
              <a:t> </a:t>
            </a:r>
            <a:r>
              <a:rPr lang="ru-RU" sz="2000" dirty="0" err="1"/>
              <a:t>цікавить</a:t>
            </a:r>
            <a:r>
              <a:rPr lang="ru-RU" sz="2000" dirty="0"/>
              <a:t> </a:t>
            </a:r>
            <a:r>
              <a:rPr lang="ru-RU" sz="2000" dirty="0" err="1"/>
              <a:t>близькість</a:t>
            </a:r>
            <a:r>
              <a:rPr lang="ru-RU" sz="2000" dirty="0"/>
              <a:t> до </a:t>
            </a:r>
            <a:r>
              <a:rPr lang="ru-RU" sz="2000" dirty="0" err="1"/>
              <a:t>агропродукції</a:t>
            </a:r>
            <a:r>
              <a:rPr lang="ru-RU" sz="2000" dirty="0"/>
              <a:t> (</a:t>
            </a:r>
            <a:r>
              <a:rPr lang="ru-RU" sz="2000" dirty="0" err="1"/>
              <a:t>ягоди</a:t>
            </a:r>
            <a:r>
              <a:rPr lang="ru-RU" sz="2000" dirty="0"/>
              <a:t>, </a:t>
            </a:r>
            <a:r>
              <a:rPr lang="ru-RU" sz="2000" dirty="0" err="1"/>
              <a:t>овочі</a:t>
            </a:r>
            <a:r>
              <a:rPr lang="ru-RU" sz="2000" dirty="0"/>
              <a:t>, </a:t>
            </a:r>
            <a:r>
              <a:rPr lang="ru-RU" sz="2000" dirty="0" err="1"/>
              <a:t>фрукти</a:t>
            </a:r>
            <a:r>
              <a:rPr lang="ru-RU" sz="2000" dirty="0"/>
              <a:t>, молоко, </a:t>
            </a:r>
            <a:r>
              <a:rPr lang="ru-RU" sz="2000" dirty="0" err="1"/>
              <a:t>лікарські</a:t>
            </a:r>
            <a:r>
              <a:rPr lang="ru-RU" sz="2000" dirty="0"/>
              <a:t> трави, </a:t>
            </a:r>
            <a:r>
              <a:rPr lang="ru-RU" sz="2000" dirty="0" err="1"/>
              <a:t>соняшник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уже </a:t>
            </a:r>
            <a:r>
              <a:rPr lang="ru-RU" sz="2000" dirty="0" err="1"/>
              <a:t>ведуть</a:t>
            </a:r>
            <a:r>
              <a:rPr lang="ru-RU" sz="2000" dirty="0"/>
              <a:t> </a:t>
            </a:r>
            <a:r>
              <a:rPr lang="ru-RU" sz="2000" dirty="0" err="1"/>
              <a:t>бізнес</a:t>
            </a:r>
            <a:r>
              <a:rPr lang="ru-RU" sz="2000" dirty="0"/>
              <a:t> в </a:t>
            </a:r>
            <a:r>
              <a:rPr lang="ru-RU" sz="2000" dirty="0" err="1"/>
              <a:t>Україні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3280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9905999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ПОРТРЕТИ ЗОВНІШНІХ ІНВЕСТОРІВ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812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796925"/>
            <a:ext cx="4982400" cy="3287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81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4300" y="873125"/>
            <a:ext cx="905478" cy="93697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07;p30"/>
          <p:cNvSpPr/>
          <p:nvPr/>
        </p:nvSpPr>
        <p:spPr>
          <a:xfrm>
            <a:off x="6413500" y="926133"/>
            <a:ext cx="3882333" cy="830956"/>
          </a:xfrm>
          <a:prstGeom prst="rect">
            <a:avLst/>
          </a:prstGeom>
          <a:solidFill>
            <a:srgbClr val="416F54"/>
          </a:solidFill>
          <a:ln w="9525" cap="flat" cmpd="sng">
            <a:solidFill>
              <a:srgbClr val="416F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Франчайзингові </a:t>
            </a:r>
            <a:br>
              <a:rPr lang="uk-UA" sz="2400" b="1" i="0" u="none" strike="noStrike" cap="none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</a:br>
            <a:r>
              <a:rPr lang="uk-UA" sz="2400" b="1" i="0" u="none" strike="noStrike" cap="none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мережі</a:t>
            </a:r>
            <a:endParaRPr sz="2400" b="1" i="0" u="none" strike="noStrike" cap="none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8" name="Google Shape;801;p30"/>
          <p:cNvSpPr/>
          <p:nvPr/>
        </p:nvSpPr>
        <p:spPr>
          <a:xfrm>
            <a:off x="0" y="4084418"/>
            <a:ext cx="4982400" cy="400110"/>
          </a:xfrm>
          <a:prstGeom prst="rect">
            <a:avLst/>
          </a:prstGeom>
          <a:solidFill>
            <a:srgbClr val="416F54"/>
          </a:solidFill>
          <a:ln>
            <a:solidFill>
              <a:srgbClr val="416F54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Як виявити та </a:t>
            </a:r>
            <a:r>
              <a:rPr lang="uk-UA" sz="2000" b="1" i="0" u="none" strike="noStrike" cap="none" dirty="0" err="1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комунікувати</a:t>
            </a:r>
            <a:r>
              <a:rPr lang="uk-UA" sz="20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?</a:t>
            </a:r>
            <a:endParaRPr sz="2000" b="0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800;p30"/>
          <p:cNvSpPr/>
          <p:nvPr/>
        </p:nvSpPr>
        <p:spPr>
          <a:xfrm>
            <a:off x="11191" y="4484528"/>
            <a:ext cx="357927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проаналізувати каталоги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франшиз</a:t>
            </a: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 в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інтернеті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08;p30"/>
          <p:cNvSpPr/>
          <p:nvPr/>
        </p:nvSpPr>
        <p:spPr>
          <a:xfrm>
            <a:off x="11191" y="5140325"/>
            <a:ext cx="380715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виписати ті </a:t>
            </a:r>
            <a:r>
              <a:rPr lang="uk-UA" b="1" i="0" u="none" strike="noStrike" cap="none" dirty="0" err="1">
                <a:solidFill>
                  <a:srgbClr val="071940"/>
                </a:solidFill>
                <a:ea typeface="Arial"/>
                <a:cs typeface="Arial"/>
                <a:sym typeface="Arial"/>
              </a:rPr>
              <a:t>франшизи</a:t>
            </a:r>
            <a:r>
              <a:rPr lang="uk-UA" b="1" i="0" u="none" strike="noStrike" cap="none" dirty="0">
                <a:solidFill>
                  <a:srgbClr val="071940"/>
                </a:solidFill>
                <a:ea typeface="Arial"/>
                <a:cs typeface="Arial"/>
                <a:sym typeface="Arial"/>
              </a:rPr>
              <a:t>, які ми б хотіли мати в громаді і під які є цікаві </a:t>
            </a:r>
            <a:r>
              <a:rPr lang="uk-UA" b="1" i="0" u="none" strike="noStrike" cap="none" dirty="0" err="1">
                <a:solidFill>
                  <a:srgbClr val="071940"/>
                </a:solidFill>
                <a:ea typeface="Arial"/>
                <a:cs typeface="Arial"/>
                <a:sym typeface="Arial"/>
              </a:rPr>
              <a:t>інвестоб’єкти</a:t>
            </a:r>
            <a:endParaRPr b="0" i="0" u="none" strike="noStrike" cap="none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" name="Google Shape;810;p30"/>
          <p:cNvSpPr/>
          <p:nvPr/>
        </p:nvSpPr>
        <p:spPr>
          <a:xfrm>
            <a:off x="3594100" y="4495498"/>
            <a:ext cx="337613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зателефонувати в головний офіс франчайзингових компаній і повідомити про свою зацікавленість, надіслати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інвестпаспорт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09;p30"/>
          <p:cNvSpPr/>
          <p:nvPr/>
        </p:nvSpPr>
        <p:spPr>
          <a:xfrm>
            <a:off x="6642100" y="4256505"/>
            <a:ext cx="40513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Або:</a:t>
            </a:r>
            <a:b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- виявити франчайзингові бізнеси </a:t>
            </a:r>
            <a:b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в сусідніх громадах; </a:t>
            </a:r>
            <a:b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- знайти контакти до власників; </a:t>
            </a:r>
            <a:b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- запропонувати відкрити аналогічний бізнес у своїй громаді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94300" y="1863725"/>
            <a:ext cx="51348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err="1"/>
              <a:t>бізнеси</a:t>
            </a:r>
            <a:r>
              <a:rPr lang="ru-RU" sz="2200" dirty="0"/>
              <a:t> по франчайзингу (</a:t>
            </a:r>
            <a:r>
              <a:rPr lang="ru-RU" sz="2200" dirty="0" err="1"/>
              <a:t>ресторани</a:t>
            </a:r>
            <a:r>
              <a:rPr lang="ru-RU" sz="2200" dirty="0"/>
              <a:t>, </a:t>
            </a:r>
            <a:r>
              <a:rPr lang="ru-RU" sz="2200" dirty="0" err="1"/>
              <a:t>поштові</a:t>
            </a:r>
            <a:r>
              <a:rPr lang="ru-RU" sz="2200" dirty="0"/>
              <a:t> </a:t>
            </a:r>
            <a:r>
              <a:rPr lang="ru-RU" sz="2200" dirty="0" err="1"/>
              <a:t>бізнеси</a:t>
            </a:r>
            <a:r>
              <a:rPr lang="ru-RU" sz="2200" dirty="0"/>
              <a:t>, </a:t>
            </a:r>
            <a:r>
              <a:rPr lang="ru-RU" sz="2200" dirty="0" err="1"/>
              <a:t>туристичні</a:t>
            </a:r>
            <a:r>
              <a:rPr lang="ru-RU" sz="2200" dirty="0"/>
              <a:t> </a:t>
            </a:r>
            <a:r>
              <a:rPr lang="ru-RU" sz="2200" dirty="0" err="1"/>
              <a:t>агенції</a:t>
            </a:r>
            <a:r>
              <a:rPr lang="ru-RU" sz="2200" dirty="0"/>
              <a:t> </a:t>
            </a:r>
            <a:r>
              <a:rPr lang="ru-RU" sz="2200" dirty="0" err="1"/>
              <a:t>тощо</a:t>
            </a:r>
            <a:r>
              <a:rPr lang="ru-RU" sz="2200" dirty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err="1"/>
              <a:t>ведуть</a:t>
            </a:r>
            <a:r>
              <a:rPr lang="ru-RU" sz="2200" dirty="0"/>
              <a:t> </a:t>
            </a:r>
            <a:r>
              <a:rPr lang="ru-RU" sz="2200" dirty="0" err="1"/>
              <a:t>активну</a:t>
            </a:r>
            <a:r>
              <a:rPr lang="ru-RU" sz="2200" dirty="0"/>
              <a:t> </a:t>
            </a:r>
            <a:r>
              <a:rPr lang="ru-RU" sz="2200" dirty="0" err="1"/>
              <a:t>маркетингову</a:t>
            </a:r>
            <a:r>
              <a:rPr lang="ru-RU" sz="2200" dirty="0"/>
              <a:t> </a:t>
            </a:r>
            <a:r>
              <a:rPr lang="ru-RU" sz="2200" dirty="0" err="1"/>
              <a:t>кампанію</a:t>
            </a:r>
            <a:r>
              <a:rPr lang="ru-RU" sz="2200" dirty="0"/>
              <a:t> для </a:t>
            </a:r>
            <a:r>
              <a:rPr lang="ru-RU" sz="2200" dirty="0" err="1"/>
              <a:t>залучення</a:t>
            </a:r>
            <a:r>
              <a:rPr lang="ru-RU" sz="2200" dirty="0"/>
              <a:t> </a:t>
            </a:r>
            <a:r>
              <a:rPr lang="ru-RU" sz="2200" dirty="0" err="1"/>
              <a:t>нових</a:t>
            </a:r>
            <a:r>
              <a:rPr lang="ru-RU" sz="2200" dirty="0"/>
              <a:t> </a:t>
            </a:r>
            <a:r>
              <a:rPr lang="ru-RU" sz="2200" dirty="0" err="1"/>
              <a:t>підприємців</a:t>
            </a:r>
            <a:endParaRPr lang="ru-RU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err="1"/>
              <a:t>шукають</a:t>
            </a:r>
            <a:r>
              <a:rPr lang="ru-RU" sz="2200" dirty="0"/>
              <a:t> </a:t>
            </a:r>
            <a:r>
              <a:rPr lang="ru-RU" sz="2200" dirty="0" err="1"/>
              <a:t>цікаві</a:t>
            </a:r>
            <a:r>
              <a:rPr lang="ru-RU" sz="2200" dirty="0"/>
              <a:t> </a:t>
            </a:r>
            <a:r>
              <a:rPr lang="ru-RU" sz="2200" dirty="0" err="1"/>
              <a:t>об’єкти</a:t>
            </a:r>
            <a:r>
              <a:rPr lang="ru-RU" sz="2200" dirty="0"/>
              <a:t> та </a:t>
            </a:r>
            <a:r>
              <a:rPr lang="ru-RU" sz="2200" dirty="0" err="1"/>
              <a:t>потік</a:t>
            </a:r>
            <a:r>
              <a:rPr lang="ru-RU" sz="2200" dirty="0"/>
              <a:t> </a:t>
            </a:r>
            <a:r>
              <a:rPr lang="ru-RU" sz="2200" dirty="0" err="1"/>
              <a:t>клієнтів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3195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 txBox="1">
            <a:spLocks noGrp="1"/>
          </p:cNvSpPr>
          <p:nvPr>
            <p:ph type="title"/>
          </p:nvPr>
        </p:nvSpPr>
        <p:spPr>
          <a:xfrm>
            <a:off x="317500" y="263525"/>
            <a:ext cx="9905999" cy="4533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ru-RU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ПОРТРЕТИ ІНОЗЕМНИХ ІНВЕСТОРІВ 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oogle Shape;865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91" y="873125"/>
            <a:ext cx="4983903" cy="3043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6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8100" y="949325"/>
            <a:ext cx="828000" cy="8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9;p33"/>
          <p:cNvSpPr/>
          <p:nvPr/>
        </p:nvSpPr>
        <p:spPr>
          <a:xfrm>
            <a:off x="6351220" y="949325"/>
            <a:ext cx="3738743" cy="830956"/>
          </a:xfrm>
          <a:prstGeom prst="rect">
            <a:avLst/>
          </a:prstGeom>
          <a:solidFill>
            <a:srgbClr val="645687"/>
          </a:solidFill>
          <a:ln w="9525" cap="flat" cmpd="sng">
            <a:solidFill>
              <a:srgbClr val="645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400" b="1" i="0" u="none" strike="noStrike" cap="none" dirty="0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Компанії з переробки сировини</a:t>
            </a:r>
            <a:endParaRPr sz="2400" b="1" i="0" u="none" strike="noStrike" cap="none" dirty="0">
              <a:solidFill>
                <a:schemeClr val="lt1"/>
              </a:solidFill>
              <a:latin typeface="Montserrat SemiBold" panose="020B0604020202020204" charset="-52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4;p33"/>
          <p:cNvSpPr/>
          <p:nvPr/>
        </p:nvSpPr>
        <p:spPr>
          <a:xfrm>
            <a:off x="-26532" y="3916231"/>
            <a:ext cx="4982400" cy="400110"/>
          </a:xfrm>
          <a:prstGeom prst="rect">
            <a:avLst/>
          </a:prstGeom>
          <a:solidFill>
            <a:srgbClr val="645687"/>
          </a:solidFill>
          <a:ln>
            <a:solidFill>
              <a:srgbClr val="645687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chemeClr val="lt1"/>
                </a:solidFill>
                <a:latin typeface="Montserrat SemiBold" panose="020B0604020202020204" charset="-52"/>
                <a:ea typeface="Arial"/>
                <a:cs typeface="Arial"/>
                <a:sym typeface="Arial"/>
              </a:rPr>
              <a:t>Як виявити та комунікувати?</a:t>
            </a:r>
            <a:endParaRPr sz="2000" b="0" i="0" u="none" strike="noStrike" cap="none">
              <a:solidFill>
                <a:schemeClr val="lt1"/>
              </a:solidFill>
              <a:latin typeface="Montserrat SemiBold" panose="020B0604020202020204" charset="-52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862;p33"/>
          <p:cNvSpPr/>
          <p:nvPr/>
        </p:nvSpPr>
        <p:spPr>
          <a:xfrm>
            <a:off x="150777" y="4530725"/>
            <a:ext cx="390138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контактувати з офісами компаній, які уже працюють в Україні або в Східній Європі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861;p33"/>
          <p:cNvSpPr/>
          <p:nvPr/>
        </p:nvSpPr>
        <p:spPr>
          <a:xfrm>
            <a:off x="3934559" y="4489054"/>
            <a:ext cx="390138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презентувати громаду на національних форумах, виставках,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онлайн-зустрічах</a:t>
            </a: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 щодо інвестицій в Україну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Google Shape;860;p33"/>
          <p:cNvSpPr/>
          <p:nvPr/>
        </p:nvSpPr>
        <p:spPr>
          <a:xfrm>
            <a:off x="7296843" y="4489054"/>
            <a:ext cx="32766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1940"/>
              </a:buClr>
              <a:buSzPts val="1800"/>
              <a:buFont typeface="Noto Sans Symbols"/>
              <a:buChar char="❖"/>
            </a:pPr>
            <a:r>
              <a:rPr lang="uk-UA" b="1" i="0" u="none" strike="noStrike" cap="none" dirty="0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публікувати інвестиційні пропозиції на українських та іноземних </a:t>
            </a:r>
            <a:r>
              <a:rPr lang="uk-UA" b="1" i="0" u="none" strike="noStrike" cap="none" dirty="0" err="1">
                <a:solidFill>
                  <a:srgbClr val="071940"/>
                </a:solidFill>
                <a:latin typeface="+mj-lt"/>
                <a:ea typeface="Arial"/>
                <a:cs typeface="Arial"/>
                <a:sym typeface="Arial"/>
              </a:rPr>
              <a:t>веб-платформах</a:t>
            </a:r>
            <a:endParaRPr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18100" y="2092325"/>
            <a:ext cx="53467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іноземні</a:t>
            </a:r>
            <a:r>
              <a:rPr lang="ru-RU" sz="2200" dirty="0"/>
              <a:t> </a:t>
            </a:r>
            <a:r>
              <a:rPr lang="ru-RU" sz="2200" dirty="0" err="1"/>
              <a:t>компанії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ведуть</a:t>
            </a:r>
            <a:r>
              <a:rPr lang="ru-RU" sz="2200" dirty="0"/>
              <a:t> </a:t>
            </a:r>
            <a:r>
              <a:rPr lang="ru-RU" sz="2200" dirty="0" err="1"/>
              <a:t>свій</a:t>
            </a:r>
            <a:r>
              <a:rPr lang="ru-RU" sz="2200" dirty="0"/>
              <a:t> </a:t>
            </a:r>
            <a:r>
              <a:rPr lang="ru-RU" sz="2200" dirty="0" err="1"/>
              <a:t>бізнес</a:t>
            </a:r>
            <a:r>
              <a:rPr lang="ru-RU" sz="2200" dirty="0"/>
              <a:t> у </a:t>
            </a:r>
            <a:r>
              <a:rPr lang="ru-RU" sz="2200" dirty="0" err="1"/>
              <a:t>різних</a:t>
            </a:r>
            <a:r>
              <a:rPr lang="ru-RU" sz="2200" dirty="0"/>
              <a:t> </a:t>
            </a:r>
            <a:r>
              <a:rPr lang="ru-RU" sz="2200" dirty="0" err="1"/>
              <a:t>країнах</a:t>
            </a:r>
            <a:r>
              <a:rPr lang="ru-RU" sz="2200" dirty="0"/>
              <a:t> та </a:t>
            </a:r>
            <a:r>
              <a:rPr lang="ru-RU" sz="2200" dirty="0" err="1"/>
              <a:t>займаються</a:t>
            </a:r>
            <a:r>
              <a:rPr lang="ru-RU" sz="2200" dirty="0"/>
              <a:t> </a:t>
            </a:r>
            <a:r>
              <a:rPr lang="ru-RU" sz="2200" dirty="0" err="1"/>
              <a:t>переробкою</a:t>
            </a:r>
            <a:r>
              <a:rPr lang="ru-RU" sz="2200" dirty="0"/>
              <a:t> </a:t>
            </a:r>
            <a:r>
              <a:rPr lang="ru-RU" sz="2200" dirty="0" err="1"/>
              <a:t>сировини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шукають</a:t>
            </a:r>
            <a:r>
              <a:rPr lang="ru-RU" sz="2200" dirty="0"/>
              <a:t> </a:t>
            </a:r>
            <a:r>
              <a:rPr lang="ru-RU" sz="2200" dirty="0" err="1"/>
              <a:t>такі</a:t>
            </a:r>
            <a:r>
              <a:rPr lang="ru-RU" sz="2200" dirty="0"/>
              <a:t> </a:t>
            </a:r>
            <a:r>
              <a:rPr lang="ru-RU" sz="2200" dirty="0" err="1"/>
              <a:t>ресурси</a:t>
            </a:r>
            <a:r>
              <a:rPr lang="ru-RU" sz="2200" dirty="0"/>
              <a:t> як деревина, </a:t>
            </a:r>
            <a:r>
              <a:rPr lang="ru-RU" sz="2200" dirty="0" err="1"/>
              <a:t>корисні</a:t>
            </a:r>
            <a:r>
              <a:rPr lang="ru-RU" sz="2200" dirty="0"/>
              <a:t> </a:t>
            </a:r>
            <a:r>
              <a:rPr lang="ru-RU" sz="2200" dirty="0" err="1"/>
              <a:t>копалини</a:t>
            </a:r>
            <a:r>
              <a:rPr lang="ru-RU" sz="2200" dirty="0"/>
              <a:t>, </a:t>
            </a:r>
            <a:r>
              <a:rPr lang="ru-RU" sz="2200" dirty="0" err="1"/>
              <a:t>інші</a:t>
            </a:r>
            <a:r>
              <a:rPr lang="ru-RU" sz="2200" dirty="0"/>
              <a:t> </a:t>
            </a:r>
            <a:r>
              <a:rPr lang="ru-RU" sz="2200" dirty="0" err="1"/>
              <a:t>природні</a:t>
            </a:r>
            <a:r>
              <a:rPr lang="ru-RU" sz="2200" dirty="0"/>
              <a:t> </a:t>
            </a:r>
            <a:r>
              <a:rPr lang="ru-RU" sz="2200" dirty="0" err="1"/>
              <a:t>ресурси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5719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  <p:bldP spid="1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307561"/>
            <a:ext cx="9905999" cy="48936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ЗВЕРНЕННЯ, КОНТАКТИ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68A38C7C-87D0-436F-98EE-52F2CA574B67}"/>
              </a:ext>
            </a:extLst>
          </p:cNvPr>
          <p:cNvGrpSpPr/>
          <p:nvPr/>
        </p:nvGrpSpPr>
        <p:grpSpPr>
          <a:xfrm>
            <a:off x="1114089" y="907754"/>
            <a:ext cx="8672002" cy="4765971"/>
            <a:chOff x="899652" y="381000"/>
            <a:chExt cx="10111248" cy="6134100"/>
          </a:xfrm>
        </p:grpSpPr>
        <p:sp>
          <p:nvSpPr>
            <p:cNvPr id="6" name="Rectangle: Rounded Corners 3">
              <a:extLst>
                <a:ext uri="{FF2B5EF4-FFF2-40B4-BE49-F238E27FC236}">
                  <a16:creationId xmlns:a16="http://schemas.microsoft.com/office/drawing/2014/main" id="{35ED9E3F-F5A3-4D9F-8261-9D7E3CCBD86A}"/>
                </a:ext>
              </a:extLst>
            </p:cNvPr>
            <p:cNvSpPr/>
            <p:nvPr/>
          </p:nvSpPr>
          <p:spPr>
            <a:xfrm>
              <a:off x="1374526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9B765718-1F1A-4544-934D-BAA5CE7CCDB2}"/>
                </a:ext>
              </a:extLst>
            </p:cNvPr>
            <p:cNvSpPr/>
            <p:nvPr/>
          </p:nvSpPr>
          <p:spPr>
            <a:xfrm>
              <a:off x="6057900" y="789490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8" name="Rectangle: Rounded Corners 5">
              <a:extLst>
                <a:ext uri="{FF2B5EF4-FFF2-40B4-BE49-F238E27FC236}">
                  <a16:creationId xmlns:a16="http://schemas.microsoft.com/office/drawing/2014/main" id="{C9D32615-9DDD-4BE0-95A3-E8F77F94C3A0}"/>
                </a:ext>
              </a:extLst>
            </p:cNvPr>
            <p:cNvSpPr/>
            <p:nvPr/>
          </p:nvSpPr>
          <p:spPr>
            <a:xfrm>
              <a:off x="1374526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9" name="Rectangle: Rounded Corners 6">
              <a:extLst>
                <a:ext uri="{FF2B5EF4-FFF2-40B4-BE49-F238E27FC236}">
                  <a16:creationId xmlns:a16="http://schemas.microsoft.com/office/drawing/2014/main" id="{49C49F50-B364-4ADB-8ECD-4E00B02E2743}"/>
                </a:ext>
              </a:extLst>
            </p:cNvPr>
            <p:cNvSpPr/>
            <p:nvPr/>
          </p:nvSpPr>
          <p:spPr>
            <a:xfrm>
              <a:off x="6057900" y="3553774"/>
              <a:ext cx="4533900" cy="2607816"/>
            </a:xfrm>
            <a:prstGeom prst="roundRect">
              <a:avLst>
                <a:gd name="adj" fmla="val 0"/>
              </a:avLst>
            </a:prstGeom>
            <a:solidFill>
              <a:srgbClr val="A400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16B2C201-F774-4EC2-95F1-A8727675D82E}"/>
                </a:ext>
              </a:extLst>
            </p:cNvPr>
            <p:cNvSpPr/>
            <p:nvPr/>
          </p:nvSpPr>
          <p:spPr>
            <a:xfrm>
              <a:off x="899652" y="381000"/>
              <a:ext cx="911581" cy="9115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2C386C-0025-44AE-AB0C-17F9B30C7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4321" y="65573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/>
              </a:pPr>
              <a:r>
                <a:rPr lang="en-US" altLang="ru-RU" sz="3000">
                  <a:solidFill>
                    <a:schemeClr val="bg1"/>
                  </a:solidFill>
                  <a:latin typeface="Montserrat Black" panose="00000A00000000000000" pitchFamily="2" charset="-52"/>
                </a:rPr>
                <a:t>1</a:t>
              </a:r>
              <a:endParaRPr lang="en-US" altLang="ru-RU" sz="3000" dirty="0">
                <a:solidFill>
                  <a:schemeClr val="bg1"/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12" name="Oval 16">
              <a:extLst>
                <a:ext uri="{FF2B5EF4-FFF2-40B4-BE49-F238E27FC236}">
                  <a16:creationId xmlns:a16="http://schemas.microsoft.com/office/drawing/2014/main" id="{5629A824-D07B-47ED-B3E9-A822C5814DA7}"/>
                </a:ext>
              </a:extLst>
            </p:cNvPr>
            <p:cNvSpPr/>
            <p:nvPr/>
          </p:nvSpPr>
          <p:spPr>
            <a:xfrm>
              <a:off x="10099319" y="381000"/>
              <a:ext cx="911581" cy="9115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A8D1C7-833F-4D54-821A-E8CF41C6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4268" y="645458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en-US" altLang="ru-RU"/>
                <a:t>2</a:t>
              </a:r>
              <a:endParaRPr lang="en-US" altLang="ru-RU" dirty="0"/>
            </a:p>
          </p:txBody>
        </p:sp>
        <p:sp>
          <p:nvSpPr>
            <p:cNvPr id="14" name="Oval 18">
              <a:extLst>
                <a:ext uri="{FF2B5EF4-FFF2-40B4-BE49-F238E27FC236}">
                  <a16:creationId xmlns:a16="http://schemas.microsoft.com/office/drawing/2014/main" id="{4224A40A-7E7E-4A5C-B8A2-1F22E4408C60}"/>
                </a:ext>
              </a:extLst>
            </p:cNvPr>
            <p:cNvSpPr/>
            <p:nvPr/>
          </p:nvSpPr>
          <p:spPr>
            <a:xfrm>
              <a:off x="899652" y="5603519"/>
              <a:ext cx="911581" cy="9115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87A055-031B-4297-BD74-122133106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415" y="5867977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 dirty="0"/>
                <a:t>3</a:t>
              </a:r>
              <a:endParaRPr lang="en-US" altLang="ru-RU" dirty="0"/>
            </a:p>
          </p:txBody>
        </p:sp>
        <p:sp>
          <p:nvSpPr>
            <p:cNvPr id="16" name="Oval 20">
              <a:extLst>
                <a:ext uri="{FF2B5EF4-FFF2-40B4-BE49-F238E27FC236}">
                  <a16:creationId xmlns:a16="http://schemas.microsoft.com/office/drawing/2014/main" id="{C2AA6AF5-74D8-493F-9C12-20228FEA2691}"/>
                </a:ext>
              </a:extLst>
            </p:cNvPr>
            <p:cNvSpPr/>
            <p:nvPr/>
          </p:nvSpPr>
          <p:spPr>
            <a:xfrm>
              <a:off x="10099319" y="5603519"/>
              <a:ext cx="911581" cy="911581"/>
            </a:xfrm>
            <a:prstGeom prst="ellipse">
              <a:avLst/>
            </a:prstGeom>
            <a:solidFill>
              <a:srgbClr val="A400F6"/>
            </a:solidFill>
            <a:ln w="2540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91257F-5A1C-4275-A3E3-A7FBDF47C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7581" y="5868803"/>
              <a:ext cx="798115" cy="50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 defTabSz="913607" eaLnBrk="0" fontAlgn="base" hangingPunct="0">
                <a:lnSpc>
                  <a:spcPct val="80000"/>
                </a:lnSpc>
                <a:spcAft>
                  <a:spcPct val="0"/>
                </a:spcAft>
                <a:defRPr sz="3000">
                  <a:solidFill>
                    <a:schemeClr val="bg1"/>
                  </a:solidFill>
                  <a:latin typeface="Montserrat Black" panose="00000A00000000000000" pitchFamily="2" charset="-52"/>
                </a:defRPr>
              </a:lvl1pPr>
              <a:lvl2pPr marL="742950" indent="-285750">
                <a:defRPr sz="3600">
                  <a:latin typeface="Lato Light" pitchFamily="34" charset="0"/>
                </a:defRPr>
              </a:lvl2pPr>
              <a:lvl3pPr marL="1143000" indent="-228600">
                <a:defRPr sz="3600">
                  <a:latin typeface="Lato Light" pitchFamily="34" charset="0"/>
                </a:defRPr>
              </a:lvl3pPr>
              <a:lvl4pPr marL="1600200" indent="-228600">
                <a:defRPr sz="3600">
                  <a:latin typeface="Lato Light" pitchFamily="34" charset="0"/>
                </a:defRPr>
              </a:lvl4pPr>
              <a:lvl5pPr marL="2057400" indent="-228600">
                <a:defRPr sz="3600">
                  <a:latin typeface="Lato Light" pitchFamily="34" charset="0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latin typeface="Lato Light" pitchFamily="34" charset="0"/>
                </a:defRPr>
              </a:lvl9pPr>
            </a:lstStyle>
            <a:p>
              <a:r>
                <a:rPr lang="uk-UA" altLang="ru-RU"/>
                <a:t>4</a:t>
              </a:r>
              <a:endParaRPr lang="en-US" altLang="ru-RU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575C290-58BC-4048-8CB5-6435341E0E13}"/>
                </a:ext>
              </a:extLst>
            </p:cNvPr>
            <p:cNvSpPr txBox="1"/>
            <p:nvPr/>
          </p:nvSpPr>
          <p:spPr>
            <a:xfrm>
              <a:off x="1374526" y="1732421"/>
              <a:ext cx="4533900" cy="845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uk-UA" sz="2400" b="1" dirty="0">
                  <a:solidFill>
                    <a:schemeClr val="bg1"/>
                  </a:solidFill>
                  <a:latin typeface="+mj-lt"/>
                  <a:ea typeface="Lato Light" charset="0"/>
                  <a:cs typeface="Lato Light" charset="0"/>
                </a:rPr>
                <a:t>ЗАГАЛЬНА</a:t>
              </a:r>
            </a:p>
            <a:p>
              <a:pPr algn="ctr">
                <a:lnSpc>
                  <a:spcPts val="2220"/>
                </a:lnSpc>
              </a:pPr>
              <a:r>
                <a:rPr lang="uk-UA" sz="2400" b="1" dirty="0">
                  <a:solidFill>
                    <a:schemeClr val="bg1"/>
                  </a:solidFill>
                  <a:latin typeface="+mj-lt"/>
                  <a:ea typeface="Lato Light" charset="0"/>
                  <a:cs typeface="Lato Light" charset="0"/>
                </a:rPr>
                <a:t>ІНФОРМАЦІЯ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A37C5A4-D475-42E2-9B0C-EDB57A467D7A}"/>
              </a:ext>
            </a:extLst>
          </p:cNvPr>
          <p:cNvSpPr txBox="1"/>
          <p:nvPr/>
        </p:nvSpPr>
        <p:spPr>
          <a:xfrm>
            <a:off x="1505002" y="3939626"/>
            <a:ext cx="4158050" cy="667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ІНВЕСТИЦІЙНІ 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+mj-lt"/>
                <a:ea typeface="Lato Light" charset="0"/>
                <a:cs typeface="Lato Light" charset="0"/>
              </a:rPr>
              <a:t>ПРОПОЗИЦІЇ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03BBC0-E7C6-440B-A1D0-159310EB4797}"/>
              </a:ext>
            </a:extLst>
          </p:cNvPr>
          <p:cNvSpPr txBox="1"/>
          <p:nvPr/>
        </p:nvSpPr>
        <p:spPr>
          <a:xfrm>
            <a:off x="5663052" y="1957759"/>
            <a:ext cx="3629576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Calibri" panose="020F0502020204030204" pitchFamily="34" charset="0"/>
                <a:ea typeface="Lato Light" charset="0"/>
                <a:cs typeface="Calibri" panose="020F0502020204030204" pitchFamily="34" charset="0"/>
              </a:rPr>
              <a:t>ФАКТОРИ ІНВЕСТИЦІЙНОЇ ПРИВАБЛИВОСТІ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97B496-23D9-4BCD-B74C-56790355CCDF}"/>
              </a:ext>
            </a:extLst>
          </p:cNvPr>
          <p:cNvSpPr txBox="1"/>
          <p:nvPr/>
        </p:nvSpPr>
        <p:spPr>
          <a:xfrm>
            <a:off x="5880100" y="4016019"/>
            <a:ext cx="3182711" cy="66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Calibri" panose="020F0502020204030204" pitchFamily="34" charset="0"/>
                <a:ea typeface="Lato Light" charset="0"/>
                <a:cs typeface="Calibri" panose="020F0502020204030204" pitchFamily="34" charset="0"/>
              </a:rPr>
              <a:t>ЗВЕРНЕННЯ,</a:t>
            </a:r>
          </a:p>
          <a:p>
            <a:pPr algn="ctr">
              <a:lnSpc>
                <a:spcPts val="2220"/>
              </a:lnSpc>
            </a:pPr>
            <a:r>
              <a:rPr lang="uk-UA" sz="2400" b="1" dirty="0">
                <a:solidFill>
                  <a:schemeClr val="bg1"/>
                </a:solidFill>
                <a:latin typeface="Calibri" panose="020F0502020204030204" pitchFamily="34" charset="0"/>
                <a:ea typeface="Lato Light" charset="0"/>
                <a:cs typeface="Calibri" panose="020F0502020204030204" pitchFamily="34" charset="0"/>
              </a:rPr>
              <a:t>КОНТАКТИ</a:t>
            </a:r>
          </a:p>
        </p:txBody>
      </p:sp>
    </p:spTree>
    <p:extLst>
      <p:ext uri="{BB962C8B-B14F-4D97-AF65-F5344CB8AC3E}">
        <p14:creationId xmlns:p14="http://schemas.microsoft.com/office/powerpoint/2010/main" val="258269838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500" y="307561"/>
            <a:ext cx="9905999" cy="85087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981710" marR="975360" indent="-1270" algn="ctr">
              <a:lnSpc>
                <a:spcPts val="3090"/>
              </a:lnSpc>
              <a:spcBef>
                <a:spcPts val="434"/>
              </a:spcBef>
            </a:pP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ЗВЕРНЕННЯ, КОНТАКТИ: </a:t>
            </a:r>
            <a:b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4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деякі зауваження</a:t>
            </a:r>
            <a:endParaRPr sz="4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1556" y="1558925"/>
            <a:ext cx="9067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 err="1"/>
              <a:t>Наявність</a:t>
            </a:r>
            <a:r>
              <a:rPr lang="ru-RU" sz="2600" dirty="0"/>
              <a:t> слова </a:t>
            </a:r>
            <a:r>
              <a:rPr lang="ru-RU" sz="2600" dirty="0" err="1"/>
              <a:t>голови</a:t>
            </a:r>
            <a:r>
              <a:rPr lang="ru-RU" sz="2600" dirty="0"/>
              <a:t> </a:t>
            </a:r>
            <a:r>
              <a:rPr lang="ru-RU" sz="2600" dirty="0" err="1"/>
              <a:t>громади</a:t>
            </a:r>
            <a:r>
              <a:rPr lang="ru-RU" sz="2600" dirty="0"/>
              <a:t> – на Ваш </a:t>
            </a:r>
            <a:r>
              <a:rPr lang="ru-RU" sz="2600" dirty="0" err="1"/>
              <a:t>розсуд</a:t>
            </a:r>
            <a:r>
              <a:rPr lang="ru-RU" sz="2600" dirty="0"/>
              <a:t>. В </a:t>
            </a:r>
            <a:r>
              <a:rPr lang="ru-RU" sz="2600" dirty="0" err="1"/>
              <a:t>разі</a:t>
            </a:r>
            <a:r>
              <a:rPr lang="ru-RU" sz="2600" dirty="0"/>
              <a:t> </a:t>
            </a:r>
            <a:r>
              <a:rPr lang="ru-RU" sz="2600" dirty="0" err="1"/>
              <a:t>підготовки</a:t>
            </a:r>
            <a:r>
              <a:rPr lang="ru-RU" sz="2600" dirty="0"/>
              <a:t> </a:t>
            </a:r>
            <a:r>
              <a:rPr lang="ru-RU" sz="2600" dirty="0" err="1"/>
              <a:t>має</a:t>
            </a:r>
            <a:r>
              <a:rPr lang="ru-RU" sz="2600" dirty="0"/>
              <a:t> бути: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600" dirty="0"/>
              <a:t>коротким;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600" dirty="0" err="1"/>
              <a:t>містити</a:t>
            </a:r>
            <a:r>
              <a:rPr lang="ru-RU" sz="2600" dirty="0"/>
              <a:t> </a:t>
            </a:r>
            <a:r>
              <a:rPr lang="ru-RU" sz="2600" dirty="0" err="1"/>
              <a:t>заклик</a:t>
            </a:r>
            <a:r>
              <a:rPr lang="ru-RU" sz="2600" dirty="0"/>
              <a:t> до </a:t>
            </a:r>
            <a:r>
              <a:rPr lang="ru-RU" sz="2600" dirty="0" err="1"/>
              <a:t>дії</a:t>
            </a:r>
            <a:r>
              <a:rPr lang="ru-RU" sz="2600" dirty="0"/>
              <a:t>;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600" dirty="0" err="1"/>
              <a:t>супроводжуватися</a:t>
            </a:r>
            <a:r>
              <a:rPr lang="ru-RU" sz="2600" dirty="0"/>
              <a:t> </a:t>
            </a:r>
            <a:r>
              <a:rPr lang="ru-RU" sz="2600" dirty="0" err="1"/>
              <a:t>виразною</a:t>
            </a:r>
            <a:r>
              <a:rPr lang="ru-RU" sz="2600" dirty="0"/>
              <a:t> </a:t>
            </a:r>
            <a:r>
              <a:rPr lang="ru-RU" sz="2600" dirty="0" err="1"/>
              <a:t>фотографією</a:t>
            </a:r>
            <a:r>
              <a:rPr lang="ru-RU" sz="26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 err="1"/>
              <a:t>Необхідно</a:t>
            </a:r>
            <a:r>
              <a:rPr lang="ru-RU" sz="2600" dirty="0"/>
              <a:t> </a:t>
            </a:r>
            <a:r>
              <a:rPr lang="ru-RU" sz="2600" dirty="0" err="1"/>
              <a:t>зазначати</a:t>
            </a:r>
            <a:r>
              <a:rPr lang="ru-RU" sz="2600" dirty="0"/>
              <a:t> </a:t>
            </a:r>
            <a:r>
              <a:rPr lang="ru-RU" sz="2600" dirty="0" err="1"/>
              <a:t>всі</a:t>
            </a:r>
            <a:r>
              <a:rPr lang="ru-RU" sz="2600" dirty="0"/>
              <a:t> </a:t>
            </a:r>
            <a:r>
              <a:rPr lang="ru-RU" sz="2600" dirty="0" err="1"/>
              <a:t>види</a:t>
            </a:r>
            <a:r>
              <a:rPr lang="ru-RU" sz="2600" dirty="0"/>
              <a:t> </a:t>
            </a:r>
            <a:r>
              <a:rPr lang="ru-RU" sz="2600" dirty="0" err="1"/>
              <a:t>навних</a:t>
            </a:r>
            <a:r>
              <a:rPr lang="ru-RU" sz="2600" dirty="0"/>
              <a:t> </a:t>
            </a:r>
            <a:r>
              <a:rPr lang="ru-RU" sz="2600" dirty="0" err="1"/>
              <a:t>контактів</a:t>
            </a:r>
            <a:r>
              <a:rPr lang="ru-RU" sz="26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600" dirty="0" err="1"/>
              <a:t>Відповідати</a:t>
            </a:r>
            <a:r>
              <a:rPr lang="ru-RU" sz="2600" dirty="0"/>
              <a:t> на телефон, </a:t>
            </a:r>
            <a:r>
              <a:rPr lang="ru-RU" sz="2600" dirty="0" err="1"/>
              <a:t>електронну</a:t>
            </a:r>
            <a:r>
              <a:rPr lang="ru-RU" sz="2600" dirty="0"/>
              <a:t> </a:t>
            </a:r>
            <a:r>
              <a:rPr lang="ru-RU" sz="2600" dirty="0" err="1"/>
              <a:t>пошту</a:t>
            </a:r>
            <a:r>
              <a:rPr lang="ru-RU" sz="2600" dirty="0"/>
              <a:t>, </a:t>
            </a:r>
            <a:r>
              <a:rPr lang="ru-RU" sz="2600" dirty="0" err="1"/>
              <a:t>месенджер</a:t>
            </a:r>
            <a:r>
              <a:rPr lang="ru-RU" sz="2600" dirty="0"/>
              <a:t> у </a:t>
            </a:r>
            <a:r>
              <a:rPr lang="ru-RU" sz="2600" dirty="0" err="1"/>
              <a:t>фейсбуці</a:t>
            </a:r>
            <a:r>
              <a:rPr lang="ru-RU" sz="2600" dirty="0"/>
              <a:t> </a:t>
            </a:r>
            <a:r>
              <a:rPr lang="ru-RU" sz="2600" dirty="0" err="1"/>
              <a:t>чи</a:t>
            </a:r>
            <a:r>
              <a:rPr lang="ru-RU" sz="2600" dirty="0"/>
              <a:t> </a:t>
            </a:r>
            <a:r>
              <a:rPr lang="ru-RU" sz="2600" dirty="0" err="1"/>
              <a:t>іншій</a:t>
            </a:r>
            <a:r>
              <a:rPr lang="ru-RU" sz="2600" dirty="0"/>
              <a:t> </a:t>
            </a:r>
            <a:r>
              <a:rPr lang="ru-RU" sz="2600" dirty="0" err="1"/>
              <a:t>соціальній</a:t>
            </a:r>
            <a:r>
              <a:rPr lang="ru-RU" sz="2600" dirty="0"/>
              <a:t> </a:t>
            </a:r>
            <a:r>
              <a:rPr lang="ru-RU" sz="2600" dirty="0" err="1"/>
              <a:t>мережі</a:t>
            </a:r>
            <a:r>
              <a:rPr lang="ru-RU" sz="2600" dirty="0"/>
              <a:t> </a:t>
            </a:r>
            <a:r>
              <a:rPr lang="ru-RU" sz="2600" dirty="0" err="1"/>
              <a:t>має</a:t>
            </a:r>
            <a:r>
              <a:rPr lang="ru-RU" sz="2600" dirty="0"/>
              <a:t> </a:t>
            </a:r>
            <a:r>
              <a:rPr lang="ru-RU" sz="2600" dirty="0" err="1"/>
              <a:t>компетентний</a:t>
            </a:r>
            <a:r>
              <a:rPr lang="ru-RU" sz="2600" dirty="0"/>
              <a:t> </a:t>
            </a:r>
            <a:r>
              <a:rPr lang="ru-RU" sz="2600" dirty="0" err="1"/>
              <a:t>спеціаліст</a:t>
            </a:r>
            <a:r>
              <a:rPr lang="ru-RU" sz="2600" dirty="0"/>
              <a:t> </a:t>
            </a:r>
            <a:r>
              <a:rPr lang="ru-RU" sz="2600" dirty="0" err="1"/>
              <a:t>одразу</a:t>
            </a:r>
            <a:r>
              <a:rPr lang="ru-RU" sz="2600" dirty="0"/>
              <a:t> </a:t>
            </a:r>
            <a:r>
              <a:rPr lang="ru-RU" sz="2600" dirty="0" err="1"/>
              <a:t>або</a:t>
            </a:r>
            <a:r>
              <a:rPr lang="ru-RU" sz="2600" dirty="0"/>
              <a:t> в межах </a:t>
            </a:r>
            <a:r>
              <a:rPr lang="ru-RU" sz="2600" dirty="0" err="1"/>
              <a:t>доби</a:t>
            </a:r>
            <a:r>
              <a:rPr lang="ru-RU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38656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01"/>
            <a:ext cx="5980242" cy="6007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66671" y="4902"/>
            <a:ext cx="2418232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948" y="1605598"/>
            <a:ext cx="4938395" cy="4180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121617"/>
                </a:solidFill>
                <a:latin typeface="Montserrat ExtraBold"/>
                <a:cs typeface="Montserrat ExtraBold"/>
              </a:rPr>
              <a:t>ЗАПРОШУЄМО </a:t>
            </a:r>
            <a:r>
              <a:rPr sz="2200" b="1" dirty="0">
                <a:solidFill>
                  <a:srgbClr val="121617"/>
                </a:solidFill>
                <a:latin typeface="Montserrat ExtraBold"/>
                <a:cs typeface="Montserrat ExtraBold"/>
              </a:rPr>
              <a:t>ДО</a:t>
            </a:r>
            <a:r>
              <a:rPr sz="2200" b="1" spc="-35" dirty="0">
                <a:solidFill>
                  <a:srgbClr val="121617"/>
                </a:solidFill>
                <a:latin typeface="Montserrat ExtraBold"/>
                <a:cs typeface="Montserrat ExtraBold"/>
              </a:rPr>
              <a:t> </a:t>
            </a:r>
            <a:r>
              <a:rPr sz="2200" b="1" spc="-5" dirty="0">
                <a:solidFill>
                  <a:srgbClr val="121617"/>
                </a:solidFill>
                <a:latin typeface="Montserrat ExtraBold"/>
                <a:cs typeface="Montserrat ExtraBold"/>
              </a:rPr>
              <a:t>СПІВПРАЦІ!</a:t>
            </a:r>
            <a:endParaRPr sz="2200" dirty="0">
              <a:latin typeface="Montserrat ExtraBold"/>
              <a:cs typeface="Montserrat ExtraBold"/>
            </a:endParaRPr>
          </a:p>
          <a:p>
            <a:pPr marL="12700" marR="64769">
              <a:lnSpc>
                <a:spcPct val="116700"/>
              </a:lnSpc>
              <a:spcBef>
                <a:spcPts val="1475"/>
              </a:spcBef>
            </a:pP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Тупичівська громада відкрита для міжнародних  </a:t>
            </a:r>
            <a:r>
              <a:rPr sz="1500" dirty="0">
                <a:solidFill>
                  <a:srgbClr val="121617"/>
                </a:solidFill>
                <a:latin typeface="Montserrat"/>
                <a:cs typeface="Montserrat"/>
              </a:rPr>
              <a:t>і </a:t>
            </a: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внутрішніх інвесторів, </a:t>
            </a:r>
            <a:r>
              <a:rPr sz="1500" dirty="0">
                <a:solidFill>
                  <a:srgbClr val="121617"/>
                </a:solidFill>
                <a:latin typeface="Montserrat"/>
                <a:cs typeface="Montserrat"/>
              </a:rPr>
              <a:t>всіх, </a:t>
            </a: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хто прагне чесно та  порядно вести бізнес на нашій території,  створювати нові робочі</a:t>
            </a:r>
            <a:r>
              <a:rPr sz="1500" spc="-1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21617"/>
                </a:solidFill>
                <a:latin typeface="Montserrat"/>
                <a:cs typeface="Montserrat"/>
              </a:rPr>
              <a:t>місця.</a:t>
            </a:r>
            <a:endParaRPr sz="1500" dirty="0">
              <a:latin typeface="Montserrat"/>
              <a:cs typeface="Montserrat"/>
            </a:endParaRPr>
          </a:p>
          <a:p>
            <a:pPr marL="12700" marR="628015">
              <a:lnSpc>
                <a:spcPct val="116599"/>
              </a:lnSpc>
              <a:spcBef>
                <a:spcPts val="690"/>
              </a:spcBef>
            </a:pP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Прагнемо досягти сталого економічного  розвитку та бути надійним </a:t>
            </a:r>
            <a:r>
              <a:rPr sz="1500" spc="10" dirty="0">
                <a:solidFill>
                  <a:srgbClr val="121617"/>
                </a:solidFill>
                <a:latin typeface="Montserrat"/>
                <a:cs typeface="Montserrat"/>
              </a:rPr>
              <a:t>партнером </a:t>
            </a: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для  бізнесу на шляху здобуття кращого  комфортного життя з </a:t>
            </a:r>
            <a:r>
              <a:rPr sz="1500" spc="10" dirty="0">
                <a:solidFill>
                  <a:srgbClr val="121617"/>
                </a:solidFill>
                <a:latin typeface="Montserrat"/>
                <a:cs typeface="Montserrat"/>
              </a:rPr>
              <a:t>пошаною </a:t>
            </a: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до  навколишнього</a:t>
            </a:r>
            <a:r>
              <a:rPr sz="1500" spc="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середовища.</a:t>
            </a:r>
            <a:endParaRPr sz="150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Впевнені у спільному</a:t>
            </a:r>
            <a:r>
              <a:rPr sz="1500" spc="-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500" spc="5" dirty="0">
                <a:solidFill>
                  <a:srgbClr val="121617"/>
                </a:solidFill>
                <a:latin typeface="Montserrat"/>
                <a:cs typeface="Montserrat"/>
              </a:rPr>
              <a:t>майбутньому!</a:t>
            </a:r>
            <a:endParaRPr sz="15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 dirty="0">
              <a:latin typeface="Montserrat"/>
              <a:cs typeface="Montserrat"/>
            </a:endParaRPr>
          </a:p>
          <a:p>
            <a:pPr marL="1856105" marR="5080" indent="1129030">
              <a:lnSpc>
                <a:spcPts val="1610"/>
              </a:lnSpc>
              <a:spcBef>
                <a:spcPts val="5"/>
              </a:spcBef>
            </a:pPr>
            <a:r>
              <a:rPr sz="1500" b="1" spc="5" dirty="0">
                <a:solidFill>
                  <a:srgbClr val="121617"/>
                </a:solidFill>
                <a:latin typeface="Montserrat"/>
                <a:cs typeface="Montserrat"/>
              </a:rPr>
              <a:t>Лариса</a:t>
            </a:r>
            <a:r>
              <a:rPr sz="1500" b="1" spc="-6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500" b="1" spc="5" dirty="0">
                <a:solidFill>
                  <a:srgbClr val="121617"/>
                </a:solidFill>
                <a:latin typeface="Montserrat"/>
                <a:cs typeface="Montserrat"/>
              </a:rPr>
              <a:t>ШОВКОВА  голова </a:t>
            </a:r>
            <a:r>
              <a:rPr sz="1500" b="1" dirty="0">
                <a:solidFill>
                  <a:srgbClr val="121617"/>
                </a:solidFill>
                <a:latin typeface="Montserrat"/>
                <a:cs typeface="Montserrat"/>
              </a:rPr>
              <a:t>Тупичівської</a:t>
            </a:r>
            <a:r>
              <a:rPr sz="1500" b="1" spc="-4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500" b="1" spc="5" dirty="0">
                <a:solidFill>
                  <a:srgbClr val="121617"/>
                </a:solidFill>
                <a:latin typeface="Montserrat"/>
                <a:cs typeface="Montserrat"/>
              </a:rPr>
              <a:t>громади</a:t>
            </a:r>
            <a:endParaRPr sz="1500" dirty="0">
              <a:latin typeface="Montserrat"/>
              <a:cs typeface="Montserra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4783" y="0"/>
            <a:ext cx="10347325" cy="6012180"/>
            <a:chOff x="344783" y="0"/>
            <a:chExt cx="10347325" cy="6012180"/>
          </a:xfrm>
        </p:grpSpPr>
        <p:sp>
          <p:nvSpPr>
            <p:cNvPr id="6" name="object 6"/>
            <p:cNvSpPr/>
            <p:nvPr/>
          </p:nvSpPr>
          <p:spPr>
            <a:xfrm>
              <a:off x="5517071" y="0"/>
              <a:ext cx="5174931" cy="601200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8474" y="483813"/>
              <a:ext cx="5655945" cy="811530"/>
            </a:xfrm>
            <a:custGeom>
              <a:avLst/>
              <a:gdLst/>
              <a:ahLst/>
              <a:cxnLst/>
              <a:rect l="l" t="t" r="r" b="b"/>
              <a:pathLst>
                <a:path w="5655945" h="811530">
                  <a:moveTo>
                    <a:pt x="5291569" y="0"/>
                  </a:moveTo>
                  <a:lnTo>
                    <a:pt x="364324" y="0"/>
                  </a:lnTo>
                  <a:lnTo>
                    <a:pt x="314886" y="3325"/>
                  </a:lnTo>
                  <a:lnTo>
                    <a:pt x="267470" y="13014"/>
                  </a:lnTo>
                  <a:lnTo>
                    <a:pt x="222509" y="28631"/>
                  </a:lnTo>
                  <a:lnTo>
                    <a:pt x="180439" y="49742"/>
                  </a:lnTo>
                  <a:lnTo>
                    <a:pt x="141693" y="75914"/>
                  </a:lnTo>
                  <a:lnTo>
                    <a:pt x="106705" y="106711"/>
                  </a:lnTo>
                  <a:lnTo>
                    <a:pt x="75909" y="141701"/>
                  </a:lnTo>
                  <a:lnTo>
                    <a:pt x="49739" y="180449"/>
                  </a:lnTo>
                  <a:lnTo>
                    <a:pt x="28629" y="222520"/>
                  </a:lnTo>
                  <a:lnTo>
                    <a:pt x="13013" y="267481"/>
                  </a:lnTo>
                  <a:lnTo>
                    <a:pt x="3325" y="314898"/>
                  </a:lnTo>
                  <a:lnTo>
                    <a:pt x="0" y="364337"/>
                  </a:lnTo>
                  <a:lnTo>
                    <a:pt x="0" y="447040"/>
                  </a:lnTo>
                  <a:lnTo>
                    <a:pt x="3325" y="496475"/>
                  </a:lnTo>
                  <a:lnTo>
                    <a:pt x="13013" y="543890"/>
                  </a:lnTo>
                  <a:lnTo>
                    <a:pt x="28629" y="588849"/>
                  </a:lnTo>
                  <a:lnTo>
                    <a:pt x="49739" y="630919"/>
                  </a:lnTo>
                  <a:lnTo>
                    <a:pt x="75909" y="669665"/>
                  </a:lnTo>
                  <a:lnTo>
                    <a:pt x="106705" y="704654"/>
                  </a:lnTo>
                  <a:lnTo>
                    <a:pt x="141693" y="735451"/>
                  </a:lnTo>
                  <a:lnTo>
                    <a:pt x="180439" y="761622"/>
                  </a:lnTo>
                  <a:lnTo>
                    <a:pt x="222509" y="782733"/>
                  </a:lnTo>
                  <a:lnTo>
                    <a:pt x="267470" y="798350"/>
                  </a:lnTo>
                  <a:lnTo>
                    <a:pt x="314886" y="808038"/>
                  </a:lnTo>
                  <a:lnTo>
                    <a:pt x="364324" y="811364"/>
                  </a:lnTo>
                  <a:lnTo>
                    <a:pt x="5291569" y="811364"/>
                  </a:lnTo>
                  <a:lnTo>
                    <a:pt x="5341004" y="808038"/>
                  </a:lnTo>
                  <a:lnTo>
                    <a:pt x="5388419" y="798350"/>
                  </a:lnTo>
                  <a:lnTo>
                    <a:pt x="5433378" y="782733"/>
                  </a:lnTo>
                  <a:lnTo>
                    <a:pt x="5475448" y="761622"/>
                  </a:lnTo>
                  <a:lnTo>
                    <a:pt x="5514195" y="735451"/>
                  </a:lnTo>
                  <a:lnTo>
                    <a:pt x="5549184" y="704654"/>
                  </a:lnTo>
                  <a:lnTo>
                    <a:pt x="5579981" y="669665"/>
                  </a:lnTo>
                  <a:lnTo>
                    <a:pt x="5606152" y="630919"/>
                  </a:lnTo>
                  <a:lnTo>
                    <a:pt x="5627263" y="588849"/>
                  </a:lnTo>
                  <a:lnTo>
                    <a:pt x="5642879" y="543890"/>
                  </a:lnTo>
                  <a:lnTo>
                    <a:pt x="5652568" y="496475"/>
                  </a:lnTo>
                  <a:lnTo>
                    <a:pt x="5655894" y="447040"/>
                  </a:lnTo>
                  <a:lnTo>
                    <a:pt x="5655894" y="364337"/>
                  </a:lnTo>
                  <a:lnTo>
                    <a:pt x="5652568" y="314898"/>
                  </a:lnTo>
                  <a:lnTo>
                    <a:pt x="5642879" y="267481"/>
                  </a:lnTo>
                  <a:lnTo>
                    <a:pt x="5627263" y="222520"/>
                  </a:lnTo>
                  <a:lnTo>
                    <a:pt x="5606152" y="180449"/>
                  </a:lnTo>
                  <a:lnTo>
                    <a:pt x="5579981" y="141701"/>
                  </a:lnTo>
                  <a:lnTo>
                    <a:pt x="5549184" y="106711"/>
                  </a:lnTo>
                  <a:lnTo>
                    <a:pt x="5514195" y="75914"/>
                  </a:lnTo>
                  <a:lnTo>
                    <a:pt x="5475448" y="49742"/>
                  </a:lnTo>
                  <a:lnTo>
                    <a:pt x="5433378" y="28631"/>
                  </a:lnTo>
                  <a:lnTo>
                    <a:pt x="5388419" y="13014"/>
                  </a:lnTo>
                  <a:lnTo>
                    <a:pt x="5341004" y="3325"/>
                  </a:lnTo>
                  <a:lnTo>
                    <a:pt x="5291569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950" y="455307"/>
              <a:ext cx="5713095" cy="868680"/>
            </a:xfrm>
            <a:custGeom>
              <a:avLst/>
              <a:gdLst/>
              <a:ahLst/>
              <a:cxnLst/>
              <a:rect l="l" t="t" r="r" b="b"/>
              <a:pathLst>
                <a:path w="5713095" h="868680">
                  <a:moveTo>
                    <a:pt x="5320093" y="0"/>
                  </a:moveTo>
                  <a:lnTo>
                    <a:pt x="392849" y="0"/>
                  </a:lnTo>
                  <a:lnTo>
                    <a:pt x="343637" y="3066"/>
                  </a:lnTo>
                  <a:lnTo>
                    <a:pt x="296231" y="12018"/>
                  </a:lnTo>
                  <a:lnTo>
                    <a:pt x="251002" y="26484"/>
                  </a:lnTo>
                  <a:lnTo>
                    <a:pt x="208319" y="46095"/>
                  </a:lnTo>
                  <a:lnTo>
                    <a:pt x="168554" y="70477"/>
                  </a:lnTo>
                  <a:lnTo>
                    <a:pt x="132079" y="99262"/>
                  </a:lnTo>
                  <a:lnTo>
                    <a:pt x="99263" y="132077"/>
                  </a:lnTo>
                  <a:lnTo>
                    <a:pt x="70478" y="168551"/>
                  </a:lnTo>
                  <a:lnTo>
                    <a:pt x="46095" y="208315"/>
                  </a:lnTo>
                  <a:lnTo>
                    <a:pt x="26485" y="250996"/>
                  </a:lnTo>
                  <a:lnTo>
                    <a:pt x="12018" y="296224"/>
                  </a:lnTo>
                  <a:lnTo>
                    <a:pt x="3066" y="343627"/>
                  </a:lnTo>
                  <a:lnTo>
                    <a:pt x="0" y="392836"/>
                  </a:lnTo>
                  <a:lnTo>
                    <a:pt x="0" y="475538"/>
                  </a:lnTo>
                  <a:lnTo>
                    <a:pt x="3066" y="524749"/>
                  </a:lnTo>
                  <a:lnTo>
                    <a:pt x="12018" y="572155"/>
                  </a:lnTo>
                  <a:lnTo>
                    <a:pt x="26485" y="617385"/>
                  </a:lnTo>
                  <a:lnTo>
                    <a:pt x="46095" y="660068"/>
                  </a:lnTo>
                  <a:lnTo>
                    <a:pt x="70478" y="699833"/>
                  </a:lnTo>
                  <a:lnTo>
                    <a:pt x="99263" y="736308"/>
                  </a:lnTo>
                  <a:lnTo>
                    <a:pt x="132079" y="769124"/>
                  </a:lnTo>
                  <a:lnTo>
                    <a:pt x="168554" y="797909"/>
                  </a:lnTo>
                  <a:lnTo>
                    <a:pt x="208319" y="822292"/>
                  </a:lnTo>
                  <a:lnTo>
                    <a:pt x="251002" y="841902"/>
                  </a:lnTo>
                  <a:lnTo>
                    <a:pt x="296231" y="856369"/>
                  </a:lnTo>
                  <a:lnTo>
                    <a:pt x="343637" y="865321"/>
                  </a:lnTo>
                  <a:lnTo>
                    <a:pt x="392849" y="868387"/>
                  </a:lnTo>
                  <a:lnTo>
                    <a:pt x="5320093" y="868387"/>
                  </a:lnTo>
                  <a:lnTo>
                    <a:pt x="5369301" y="865321"/>
                  </a:lnTo>
                  <a:lnTo>
                    <a:pt x="5416705" y="856369"/>
                  </a:lnTo>
                  <a:lnTo>
                    <a:pt x="5461933" y="841902"/>
                  </a:lnTo>
                  <a:lnTo>
                    <a:pt x="5504614" y="822292"/>
                  </a:lnTo>
                  <a:lnTo>
                    <a:pt x="5522455" y="811352"/>
                  </a:lnTo>
                  <a:lnTo>
                    <a:pt x="392849" y="811352"/>
                  </a:lnTo>
                  <a:lnTo>
                    <a:pt x="343292" y="807704"/>
                  </a:lnTo>
                  <a:lnTo>
                    <a:pt x="295970" y="797109"/>
                  </a:lnTo>
                  <a:lnTo>
                    <a:pt x="251407" y="780092"/>
                  </a:lnTo>
                  <a:lnTo>
                    <a:pt x="210127" y="757175"/>
                  </a:lnTo>
                  <a:lnTo>
                    <a:pt x="172651" y="728881"/>
                  </a:lnTo>
                  <a:lnTo>
                    <a:pt x="139506" y="695735"/>
                  </a:lnTo>
                  <a:lnTo>
                    <a:pt x="111212" y="658260"/>
                  </a:lnTo>
                  <a:lnTo>
                    <a:pt x="88295" y="616980"/>
                  </a:lnTo>
                  <a:lnTo>
                    <a:pt x="71277" y="572417"/>
                  </a:lnTo>
                  <a:lnTo>
                    <a:pt x="60683" y="525095"/>
                  </a:lnTo>
                  <a:lnTo>
                    <a:pt x="57035" y="475538"/>
                  </a:lnTo>
                  <a:lnTo>
                    <a:pt x="57035" y="392836"/>
                  </a:lnTo>
                  <a:lnTo>
                    <a:pt x="60683" y="343279"/>
                  </a:lnTo>
                  <a:lnTo>
                    <a:pt x="71277" y="295958"/>
                  </a:lnTo>
                  <a:lnTo>
                    <a:pt x="88295" y="251395"/>
                  </a:lnTo>
                  <a:lnTo>
                    <a:pt x="111212" y="210114"/>
                  </a:lnTo>
                  <a:lnTo>
                    <a:pt x="139506" y="172639"/>
                  </a:lnTo>
                  <a:lnTo>
                    <a:pt x="172651" y="139493"/>
                  </a:lnTo>
                  <a:lnTo>
                    <a:pt x="210127" y="111199"/>
                  </a:lnTo>
                  <a:lnTo>
                    <a:pt x="251407" y="88282"/>
                  </a:lnTo>
                  <a:lnTo>
                    <a:pt x="295970" y="71265"/>
                  </a:lnTo>
                  <a:lnTo>
                    <a:pt x="343292" y="60670"/>
                  </a:lnTo>
                  <a:lnTo>
                    <a:pt x="392849" y="57023"/>
                  </a:lnTo>
                  <a:lnTo>
                    <a:pt x="5522435" y="57023"/>
                  </a:lnTo>
                  <a:lnTo>
                    <a:pt x="5504614" y="46095"/>
                  </a:lnTo>
                  <a:lnTo>
                    <a:pt x="5461933" y="26484"/>
                  </a:lnTo>
                  <a:lnTo>
                    <a:pt x="5416705" y="12018"/>
                  </a:lnTo>
                  <a:lnTo>
                    <a:pt x="5369301" y="3066"/>
                  </a:lnTo>
                  <a:lnTo>
                    <a:pt x="5320093" y="0"/>
                  </a:lnTo>
                  <a:close/>
                </a:path>
                <a:path w="5713095" h="868680">
                  <a:moveTo>
                    <a:pt x="5522435" y="57023"/>
                  </a:moveTo>
                  <a:lnTo>
                    <a:pt x="5320093" y="57023"/>
                  </a:lnTo>
                  <a:lnTo>
                    <a:pt x="5369650" y="60670"/>
                  </a:lnTo>
                  <a:lnTo>
                    <a:pt x="5416971" y="71265"/>
                  </a:lnTo>
                  <a:lnTo>
                    <a:pt x="5461534" y="88282"/>
                  </a:lnTo>
                  <a:lnTo>
                    <a:pt x="5502815" y="111199"/>
                  </a:lnTo>
                  <a:lnTo>
                    <a:pt x="5540290" y="139493"/>
                  </a:lnTo>
                  <a:lnTo>
                    <a:pt x="5573436" y="172639"/>
                  </a:lnTo>
                  <a:lnTo>
                    <a:pt x="5601729" y="210114"/>
                  </a:lnTo>
                  <a:lnTo>
                    <a:pt x="5624647" y="251395"/>
                  </a:lnTo>
                  <a:lnTo>
                    <a:pt x="5641664" y="295958"/>
                  </a:lnTo>
                  <a:lnTo>
                    <a:pt x="5652259" y="343279"/>
                  </a:lnTo>
                  <a:lnTo>
                    <a:pt x="5655906" y="392836"/>
                  </a:lnTo>
                  <a:lnTo>
                    <a:pt x="5655906" y="475538"/>
                  </a:lnTo>
                  <a:lnTo>
                    <a:pt x="5652259" y="525095"/>
                  </a:lnTo>
                  <a:lnTo>
                    <a:pt x="5641664" y="572417"/>
                  </a:lnTo>
                  <a:lnTo>
                    <a:pt x="5624647" y="616980"/>
                  </a:lnTo>
                  <a:lnTo>
                    <a:pt x="5601729" y="658260"/>
                  </a:lnTo>
                  <a:lnTo>
                    <a:pt x="5573436" y="695735"/>
                  </a:lnTo>
                  <a:lnTo>
                    <a:pt x="5540290" y="728881"/>
                  </a:lnTo>
                  <a:lnTo>
                    <a:pt x="5502815" y="757175"/>
                  </a:lnTo>
                  <a:lnTo>
                    <a:pt x="5461534" y="780092"/>
                  </a:lnTo>
                  <a:lnTo>
                    <a:pt x="5416971" y="797109"/>
                  </a:lnTo>
                  <a:lnTo>
                    <a:pt x="5369650" y="807704"/>
                  </a:lnTo>
                  <a:lnTo>
                    <a:pt x="5320093" y="811352"/>
                  </a:lnTo>
                  <a:lnTo>
                    <a:pt x="5522455" y="811352"/>
                  </a:lnTo>
                  <a:lnTo>
                    <a:pt x="5580852" y="769124"/>
                  </a:lnTo>
                  <a:lnTo>
                    <a:pt x="5613667" y="736308"/>
                  </a:lnTo>
                  <a:lnTo>
                    <a:pt x="5642452" y="699833"/>
                  </a:lnTo>
                  <a:lnTo>
                    <a:pt x="5666834" y="660068"/>
                  </a:lnTo>
                  <a:lnTo>
                    <a:pt x="5686444" y="617385"/>
                  </a:lnTo>
                  <a:lnTo>
                    <a:pt x="5700911" y="572155"/>
                  </a:lnTo>
                  <a:lnTo>
                    <a:pt x="5709863" y="524749"/>
                  </a:lnTo>
                  <a:lnTo>
                    <a:pt x="5712929" y="475538"/>
                  </a:lnTo>
                  <a:lnTo>
                    <a:pt x="5712929" y="392836"/>
                  </a:lnTo>
                  <a:lnTo>
                    <a:pt x="5709863" y="343627"/>
                  </a:lnTo>
                  <a:lnTo>
                    <a:pt x="5700911" y="296224"/>
                  </a:lnTo>
                  <a:lnTo>
                    <a:pt x="5686444" y="250996"/>
                  </a:lnTo>
                  <a:lnTo>
                    <a:pt x="5666834" y="208315"/>
                  </a:lnTo>
                  <a:lnTo>
                    <a:pt x="5642452" y="168551"/>
                  </a:lnTo>
                  <a:lnTo>
                    <a:pt x="5613667" y="132077"/>
                  </a:lnTo>
                  <a:lnTo>
                    <a:pt x="5580852" y="99262"/>
                  </a:lnTo>
                  <a:lnTo>
                    <a:pt x="5544378" y="70477"/>
                  </a:lnTo>
                  <a:lnTo>
                    <a:pt x="5522435" y="57023"/>
                  </a:lnTo>
                  <a:close/>
                </a:path>
              </a:pathLst>
            </a:custGeom>
            <a:solidFill>
              <a:srgbClr val="3A7B3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4783" y="217779"/>
              <a:ext cx="1296035" cy="1296035"/>
            </a:xfrm>
            <a:custGeom>
              <a:avLst/>
              <a:gdLst/>
              <a:ahLst/>
              <a:cxnLst/>
              <a:rect l="l" t="t" r="r" b="b"/>
              <a:pathLst>
                <a:path w="1296035" h="1296035">
                  <a:moveTo>
                    <a:pt x="648004" y="0"/>
                  </a:moveTo>
                  <a:lnTo>
                    <a:pt x="599643" y="1777"/>
                  </a:lnTo>
                  <a:lnTo>
                    <a:pt x="552246" y="7025"/>
                  </a:lnTo>
                  <a:lnTo>
                    <a:pt x="505941" y="15619"/>
                  </a:lnTo>
                  <a:lnTo>
                    <a:pt x="460851" y="27434"/>
                  </a:lnTo>
                  <a:lnTo>
                    <a:pt x="417102" y="42344"/>
                  </a:lnTo>
                  <a:lnTo>
                    <a:pt x="374821" y="60224"/>
                  </a:lnTo>
                  <a:lnTo>
                    <a:pt x="334131" y="80949"/>
                  </a:lnTo>
                  <a:lnTo>
                    <a:pt x="295158" y="104393"/>
                  </a:lnTo>
                  <a:lnTo>
                    <a:pt x="258027" y="130431"/>
                  </a:lnTo>
                  <a:lnTo>
                    <a:pt x="222864" y="158938"/>
                  </a:lnTo>
                  <a:lnTo>
                    <a:pt x="189795" y="189788"/>
                  </a:lnTo>
                  <a:lnTo>
                    <a:pt x="158943" y="222857"/>
                  </a:lnTo>
                  <a:lnTo>
                    <a:pt x="130435" y="258019"/>
                  </a:lnTo>
                  <a:lnTo>
                    <a:pt x="104396" y="295149"/>
                  </a:lnTo>
                  <a:lnTo>
                    <a:pt x="80952" y="334121"/>
                  </a:lnTo>
                  <a:lnTo>
                    <a:pt x="60226" y="374810"/>
                  </a:lnTo>
                  <a:lnTo>
                    <a:pt x="42346" y="417091"/>
                  </a:lnTo>
                  <a:lnTo>
                    <a:pt x="27435" y="460839"/>
                  </a:lnTo>
                  <a:lnTo>
                    <a:pt x="15620" y="505929"/>
                  </a:lnTo>
                  <a:lnTo>
                    <a:pt x="7025" y="552234"/>
                  </a:lnTo>
                  <a:lnTo>
                    <a:pt x="1777" y="599630"/>
                  </a:lnTo>
                  <a:lnTo>
                    <a:pt x="0" y="647992"/>
                  </a:lnTo>
                  <a:lnTo>
                    <a:pt x="1777" y="696353"/>
                  </a:lnTo>
                  <a:lnTo>
                    <a:pt x="7025" y="743749"/>
                  </a:lnTo>
                  <a:lnTo>
                    <a:pt x="15620" y="790055"/>
                  </a:lnTo>
                  <a:lnTo>
                    <a:pt x="27435" y="835144"/>
                  </a:lnTo>
                  <a:lnTo>
                    <a:pt x="42346" y="878892"/>
                  </a:lnTo>
                  <a:lnTo>
                    <a:pt x="60226" y="921173"/>
                  </a:lnTo>
                  <a:lnTo>
                    <a:pt x="80952" y="961862"/>
                  </a:lnTo>
                  <a:lnTo>
                    <a:pt x="104396" y="1000834"/>
                  </a:lnTo>
                  <a:lnTo>
                    <a:pt x="130435" y="1037964"/>
                  </a:lnTo>
                  <a:lnTo>
                    <a:pt x="158943" y="1073126"/>
                  </a:lnTo>
                  <a:lnTo>
                    <a:pt x="189795" y="1106195"/>
                  </a:lnTo>
                  <a:lnTo>
                    <a:pt x="222864" y="1137045"/>
                  </a:lnTo>
                  <a:lnTo>
                    <a:pt x="258027" y="1165553"/>
                  </a:lnTo>
                  <a:lnTo>
                    <a:pt x="295158" y="1191591"/>
                  </a:lnTo>
                  <a:lnTo>
                    <a:pt x="334131" y="1215035"/>
                  </a:lnTo>
                  <a:lnTo>
                    <a:pt x="374821" y="1235759"/>
                  </a:lnTo>
                  <a:lnTo>
                    <a:pt x="417102" y="1253639"/>
                  </a:lnTo>
                  <a:lnTo>
                    <a:pt x="460851" y="1268549"/>
                  </a:lnTo>
                  <a:lnTo>
                    <a:pt x="505941" y="1280364"/>
                  </a:lnTo>
                  <a:lnTo>
                    <a:pt x="552246" y="1288958"/>
                  </a:lnTo>
                  <a:lnTo>
                    <a:pt x="599643" y="1294206"/>
                  </a:lnTo>
                  <a:lnTo>
                    <a:pt x="648004" y="1295984"/>
                  </a:lnTo>
                  <a:lnTo>
                    <a:pt x="696364" y="1294206"/>
                  </a:lnTo>
                  <a:lnTo>
                    <a:pt x="743759" y="1288958"/>
                  </a:lnTo>
                  <a:lnTo>
                    <a:pt x="790063" y="1280364"/>
                  </a:lnTo>
                  <a:lnTo>
                    <a:pt x="835152" y="1268549"/>
                  </a:lnTo>
                  <a:lnTo>
                    <a:pt x="878899" y="1253639"/>
                  </a:lnTo>
                  <a:lnTo>
                    <a:pt x="921180" y="1235759"/>
                  </a:lnTo>
                  <a:lnTo>
                    <a:pt x="961869" y="1215035"/>
                  </a:lnTo>
                  <a:lnTo>
                    <a:pt x="1000842" y="1191591"/>
                  </a:lnTo>
                  <a:lnTo>
                    <a:pt x="1037971" y="1165553"/>
                  </a:lnTo>
                  <a:lnTo>
                    <a:pt x="1073134" y="1137045"/>
                  </a:lnTo>
                  <a:lnTo>
                    <a:pt x="1106203" y="1106195"/>
                  </a:lnTo>
                  <a:lnTo>
                    <a:pt x="1137054" y="1073126"/>
                  </a:lnTo>
                  <a:lnTo>
                    <a:pt x="1165561" y="1037964"/>
                  </a:lnTo>
                  <a:lnTo>
                    <a:pt x="1191600" y="1000834"/>
                  </a:lnTo>
                  <a:lnTo>
                    <a:pt x="1215045" y="961862"/>
                  </a:lnTo>
                  <a:lnTo>
                    <a:pt x="1235770" y="921173"/>
                  </a:lnTo>
                  <a:lnTo>
                    <a:pt x="1253650" y="878892"/>
                  </a:lnTo>
                  <a:lnTo>
                    <a:pt x="1268561" y="835144"/>
                  </a:lnTo>
                  <a:lnTo>
                    <a:pt x="1280376" y="790055"/>
                  </a:lnTo>
                  <a:lnTo>
                    <a:pt x="1288970" y="743749"/>
                  </a:lnTo>
                  <a:lnTo>
                    <a:pt x="1294219" y="696353"/>
                  </a:lnTo>
                  <a:lnTo>
                    <a:pt x="1295996" y="647992"/>
                  </a:lnTo>
                  <a:lnTo>
                    <a:pt x="1294219" y="599630"/>
                  </a:lnTo>
                  <a:lnTo>
                    <a:pt x="1288970" y="552234"/>
                  </a:lnTo>
                  <a:lnTo>
                    <a:pt x="1280376" y="505929"/>
                  </a:lnTo>
                  <a:lnTo>
                    <a:pt x="1268561" y="460839"/>
                  </a:lnTo>
                  <a:lnTo>
                    <a:pt x="1253650" y="417091"/>
                  </a:lnTo>
                  <a:lnTo>
                    <a:pt x="1235770" y="374810"/>
                  </a:lnTo>
                  <a:lnTo>
                    <a:pt x="1215045" y="334121"/>
                  </a:lnTo>
                  <a:lnTo>
                    <a:pt x="1191600" y="295149"/>
                  </a:lnTo>
                  <a:lnTo>
                    <a:pt x="1165561" y="258019"/>
                  </a:lnTo>
                  <a:lnTo>
                    <a:pt x="1137054" y="222857"/>
                  </a:lnTo>
                  <a:lnTo>
                    <a:pt x="1106203" y="189788"/>
                  </a:lnTo>
                  <a:lnTo>
                    <a:pt x="1073134" y="158938"/>
                  </a:lnTo>
                  <a:lnTo>
                    <a:pt x="1037971" y="130431"/>
                  </a:lnTo>
                  <a:lnTo>
                    <a:pt x="1000842" y="104393"/>
                  </a:lnTo>
                  <a:lnTo>
                    <a:pt x="961869" y="80949"/>
                  </a:lnTo>
                  <a:lnTo>
                    <a:pt x="921180" y="60224"/>
                  </a:lnTo>
                  <a:lnTo>
                    <a:pt x="878899" y="42344"/>
                  </a:lnTo>
                  <a:lnTo>
                    <a:pt x="835152" y="27434"/>
                  </a:lnTo>
                  <a:lnTo>
                    <a:pt x="790063" y="15619"/>
                  </a:lnTo>
                  <a:lnTo>
                    <a:pt x="743759" y="7025"/>
                  </a:lnTo>
                  <a:lnTo>
                    <a:pt x="696364" y="1777"/>
                  </a:lnTo>
                  <a:lnTo>
                    <a:pt x="648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3540" y="270878"/>
              <a:ext cx="1225423" cy="12038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93266" y="588291"/>
            <a:ext cx="4186976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4850" algn="l"/>
              </a:tabLst>
            </a:pPr>
            <a:r>
              <a:rPr sz="1800" b="1" spc="-5" dirty="0">
                <a:solidFill>
                  <a:srgbClr val="141718"/>
                </a:solidFill>
                <a:latin typeface="Montserrat Black"/>
                <a:cs typeface="Montserrat Black"/>
              </a:rPr>
              <a:t>ТУПИЧІВСЬКА	</a:t>
            </a:r>
            <a:r>
              <a:rPr sz="1800" b="1" spc="-10" dirty="0">
                <a:solidFill>
                  <a:srgbClr val="141718"/>
                </a:solidFill>
                <a:latin typeface="Montserrat Black"/>
                <a:cs typeface="Montserrat Black"/>
              </a:rPr>
              <a:t>ГРОМАДА</a:t>
            </a:r>
            <a:endParaRPr sz="1800" dirty="0">
              <a:latin typeface="Montserrat Black"/>
              <a:cs typeface="Montserrat Black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141718"/>
                </a:solidFill>
                <a:latin typeface="Akrobat Black"/>
                <a:cs typeface="Akrobat Black"/>
              </a:rPr>
              <a:t>Чернiriвська область, </a:t>
            </a:r>
            <a:r>
              <a:rPr sz="1800" b="1" spc="5" dirty="0">
                <a:solidFill>
                  <a:srgbClr val="141718"/>
                </a:solidFill>
                <a:latin typeface="Akrobat Black"/>
                <a:cs typeface="Akrobat Black"/>
              </a:rPr>
              <a:t>Украiна,</a:t>
            </a:r>
            <a:r>
              <a:rPr sz="1800" b="1" spc="-25" dirty="0">
                <a:solidFill>
                  <a:srgbClr val="141718"/>
                </a:solidFill>
                <a:latin typeface="Akrobat Black"/>
                <a:cs typeface="Akrobat Black"/>
              </a:rPr>
              <a:t> </a:t>
            </a:r>
            <a:r>
              <a:rPr sz="1800" b="1" spc="-5" dirty="0">
                <a:solidFill>
                  <a:srgbClr val="141718"/>
                </a:solidFill>
                <a:latin typeface="Akrobat Black"/>
                <a:cs typeface="Akrobat Black"/>
              </a:rPr>
              <a:t>2022</a:t>
            </a:r>
            <a:endParaRPr sz="1800" dirty="0">
              <a:latin typeface="Akrobat Black"/>
              <a:cs typeface="Akrobat Black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f452c847b6_0_161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/>
              <a:pPr/>
              <a:t>135</a:t>
            </a:fld>
            <a:endParaRPr/>
          </a:p>
        </p:txBody>
      </p:sp>
      <p:sp>
        <p:nvSpPr>
          <p:cNvPr id="888" name="Google Shape;888;gf452c847b6_0_161"/>
          <p:cNvSpPr txBox="1"/>
          <p:nvPr/>
        </p:nvSpPr>
        <p:spPr>
          <a:xfrm>
            <a:off x="296542" y="1455574"/>
            <a:ext cx="5331965" cy="3802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 algn="just">
              <a:lnSpc>
                <a:spcPct val="115000"/>
              </a:lnSpc>
              <a:spcBef>
                <a:spcPts val="702"/>
              </a:spcBef>
              <a:buClr>
                <a:schemeClr val="dk1"/>
              </a:buClr>
              <a:buSzPts val="1100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 вдячні підприємцям, що працюють на території громади, за створені робочі місця та за спільну працю над добробутом нашої громади.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ct val="115000"/>
              </a:lnSpc>
              <a:spcBef>
                <a:spcPts val="1169"/>
              </a:spcBef>
              <a:buClr>
                <a:schemeClr val="dk1"/>
              </a:buClr>
              <a:buSzPts val="1100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Основною своєю функцією у сприянні розвитку підприємництва вбачаємо створення сприятливого бізнес-клімату, зручних умов для проживання працівників, надання якісних адміністративних послуг та формування позитивного іміджу нашої громади.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1169"/>
              </a:spcBef>
              <a:buClr>
                <a:schemeClr val="dk1"/>
              </a:buClr>
              <a:buSzPts val="1100"/>
            </a:pPr>
            <a:r>
              <a:rPr lang="uk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Впевнені у спільному майбутньому!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spcBef>
                <a:spcPts val="1169"/>
              </a:spcBef>
              <a:buClr>
                <a:srgbClr val="000000"/>
              </a:buClr>
              <a:buSzPts val="2400"/>
            </a:pPr>
            <a:r>
              <a:rPr lang="uk" sz="2100" b="1">
                <a:solidFill>
                  <a:srgbClr val="073763"/>
                </a:solidFill>
                <a:latin typeface="Caveat"/>
                <a:ea typeface="Caveat"/>
                <a:cs typeface="Caveat"/>
                <a:sym typeface="Caveat"/>
              </a:rPr>
              <a:t>Іван Коруд</a:t>
            </a:r>
            <a:br>
              <a:rPr lang="uk" sz="2100" b="1">
                <a:solidFill>
                  <a:srgbClr val="073763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lang="uk" sz="2100" b="1">
                <a:solidFill>
                  <a:srgbClr val="073763"/>
                </a:solidFill>
                <a:latin typeface="Caveat"/>
                <a:ea typeface="Caveat"/>
                <a:cs typeface="Caveat"/>
                <a:sym typeface="Caveat"/>
              </a:rPr>
              <a:t>голова Овруцької громади</a:t>
            </a:r>
            <a:endParaRPr sz="2100" b="1">
              <a:solidFill>
                <a:srgbClr val="073763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89" name="Google Shape;889;gf452c847b6_0_161"/>
          <p:cNvSpPr txBox="1">
            <a:spLocks noGrp="1"/>
          </p:cNvSpPr>
          <p:nvPr>
            <p:ph type="ctrTitle"/>
          </p:nvPr>
        </p:nvSpPr>
        <p:spPr>
          <a:xfrm>
            <a:off x="296542" y="606489"/>
            <a:ext cx="5571935" cy="666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2100">
                <a:latin typeface="Montserrat"/>
                <a:ea typeface="Montserrat"/>
                <a:cs typeface="Montserrat"/>
                <a:sym typeface="Montserrat"/>
              </a:rPr>
              <a:t>ЗАПРОШУЄМО ДО СПІВПРАЦІ!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0" name="Google Shape;890;gf452c847b6_0_161"/>
          <p:cNvPicPr preferRelativeResize="0"/>
          <p:nvPr/>
        </p:nvPicPr>
        <p:blipFill rotWithShape="1">
          <a:blip r:embed="rId3">
            <a:alphaModFix/>
          </a:blip>
          <a:srcRect l="23175" r="23175"/>
          <a:stretch/>
        </p:blipFill>
        <p:spPr>
          <a:xfrm>
            <a:off x="5868476" y="2"/>
            <a:ext cx="4841501" cy="6013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87308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01"/>
            <a:ext cx="5980246" cy="6007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66672" y="4902"/>
            <a:ext cx="2418244" cy="6007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64712" y="5592733"/>
            <a:ext cx="18986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150" spc="5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5285" y="5437894"/>
            <a:ext cx="808990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32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 час розробки інвестиційного паспорту використана методика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ГО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«Клубу ділових  людей»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підходи до розробки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таких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документів Програми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«U-LEAD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з Європою»,</a:t>
            </a:r>
            <a:r>
              <a:rPr sz="1400" spc="-5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2022</a:t>
            </a:r>
            <a:endParaRPr sz="14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1825" y="950282"/>
            <a:ext cx="2882900" cy="194691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+38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0978759215</a:t>
            </a:r>
            <a:endParaRPr sz="1400" dirty="0">
              <a:latin typeface="Montserrat"/>
              <a:cs typeface="Montserrat"/>
            </a:endParaRPr>
          </a:p>
          <a:p>
            <a:pPr marL="12700" marR="290830">
              <a:lnSpc>
                <a:spcPct val="157000"/>
              </a:lnSpc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  <a:hlinkClick r:id="rId4"/>
              </a:rPr>
              <a:t>org.trada@gmail.com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 h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tt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ps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: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//t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u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p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yc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hi</a:t>
            </a:r>
            <a:r>
              <a:rPr sz="1400" spc="-10" dirty="0">
                <a:solidFill>
                  <a:srgbClr val="121617"/>
                </a:solidFill>
                <a:latin typeface="Montserrat"/>
                <a:cs typeface="Montserrat"/>
              </a:rPr>
              <a:t>v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-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rada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.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g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o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v.u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a/</a:t>
            </a:r>
            <a:endParaRPr sz="14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 dirty="0">
              <a:latin typeface="Montserrat"/>
              <a:cs typeface="Montserrat"/>
            </a:endParaRPr>
          </a:p>
          <a:p>
            <a:pPr marL="12700" marR="333375">
              <a:lnSpc>
                <a:spcPct val="100000"/>
              </a:lnSpc>
            </a:pP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15150,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Чернігівська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область,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Чернігівський</a:t>
            </a:r>
            <a:r>
              <a:rPr sz="1400" spc="-2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район,</a:t>
            </a:r>
            <a:endParaRPr sz="1400" dirty="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с. Тупичів, вул. Чернігівська,</a:t>
            </a:r>
            <a:r>
              <a:rPr sz="1400" spc="-90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75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5552" y="2254294"/>
            <a:ext cx="261953" cy="3760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5556" y="1463471"/>
            <a:ext cx="261937" cy="1835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5556" y="1082116"/>
            <a:ext cx="261937" cy="2601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1589" y="1745020"/>
            <a:ext cx="261953" cy="2619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90599" y="588959"/>
            <a:ext cx="1637664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b="1" dirty="0">
                <a:latin typeface="Montserrat"/>
                <a:cs typeface="Montserrat"/>
              </a:rPr>
              <a:t>КОНТАКТИ</a:t>
            </a:r>
            <a:endParaRPr sz="2100">
              <a:latin typeface="Montserrat"/>
              <a:cs typeface="Montserra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99728" y="3347262"/>
            <a:ext cx="855354" cy="8410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3808" y="4107953"/>
            <a:ext cx="9602470" cy="130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Інвестиційний паспорт підготовлений в рамках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реалізації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проєкту «Розробка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сприяння  запровадженню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політики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охорони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довкілля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Тупичівської громади на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засадах партисипації».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Проєкт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здійснюється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Сіверським інститутом регіональних досліджень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за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підтримки Європейського Союзу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Міжнародного Фонду «Відродження» в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рамках спільної ініціативи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«EU4USociety». Видання відображає 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позицію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авторів і не обов’язково відображає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позицію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Міжнародного </a:t>
            </a:r>
            <a:r>
              <a:rPr sz="1400" spc="5" dirty="0">
                <a:solidFill>
                  <a:srgbClr val="121617"/>
                </a:solidFill>
                <a:latin typeface="Montserrat"/>
                <a:cs typeface="Montserrat"/>
              </a:rPr>
              <a:t>фонду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«Відродження» </a:t>
            </a:r>
            <a:r>
              <a:rPr sz="1400" spc="-5" dirty="0">
                <a:solidFill>
                  <a:srgbClr val="121617"/>
                </a:solidFill>
                <a:latin typeface="Montserrat"/>
                <a:cs typeface="Montserrat"/>
              </a:rPr>
              <a:t>та 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Європейського</a:t>
            </a:r>
            <a:r>
              <a:rPr sz="1400" spc="-35" dirty="0">
                <a:solidFill>
                  <a:srgbClr val="121617"/>
                </a:solidFill>
                <a:latin typeface="Montserrat"/>
                <a:cs typeface="Montserrat"/>
              </a:rPr>
              <a:t> </a:t>
            </a:r>
            <a:r>
              <a:rPr sz="1400" dirty="0">
                <a:solidFill>
                  <a:srgbClr val="121617"/>
                </a:solidFill>
                <a:latin typeface="Montserrat"/>
                <a:cs typeface="Montserrat"/>
              </a:rPr>
              <a:t>Союзу.</a:t>
            </a:r>
            <a:endParaRPr sz="1400" dirty="0">
              <a:latin typeface="Montserrat"/>
              <a:cs typeface="Montserra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44461" y="3398951"/>
            <a:ext cx="768034" cy="7359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38910" y="3439919"/>
            <a:ext cx="2102751" cy="54172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16419" y="3390022"/>
            <a:ext cx="2034719" cy="67656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48007" y="325780"/>
            <a:ext cx="4943995" cy="283978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233303" y="1795309"/>
            <a:ext cx="1363345" cy="1363980"/>
            <a:chOff x="4233303" y="1795309"/>
            <a:chExt cx="1363345" cy="1363980"/>
          </a:xfrm>
        </p:grpSpPr>
        <p:sp>
          <p:nvSpPr>
            <p:cNvPr id="19" name="object 19"/>
            <p:cNvSpPr/>
            <p:nvPr/>
          </p:nvSpPr>
          <p:spPr>
            <a:xfrm>
              <a:off x="4233303" y="1795309"/>
              <a:ext cx="1363345" cy="1363980"/>
            </a:xfrm>
            <a:custGeom>
              <a:avLst/>
              <a:gdLst/>
              <a:ahLst/>
              <a:cxnLst/>
              <a:rect l="l" t="t" r="r" b="b"/>
              <a:pathLst>
                <a:path w="1363345" h="1363980">
                  <a:moveTo>
                    <a:pt x="1363281" y="0"/>
                  </a:moveTo>
                  <a:lnTo>
                    <a:pt x="0" y="0"/>
                  </a:lnTo>
                  <a:lnTo>
                    <a:pt x="0" y="1363421"/>
                  </a:lnTo>
                  <a:lnTo>
                    <a:pt x="1363281" y="1363421"/>
                  </a:lnTo>
                  <a:lnTo>
                    <a:pt x="13632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36097" y="1855850"/>
              <a:ext cx="757555" cy="182245"/>
            </a:xfrm>
            <a:custGeom>
              <a:avLst/>
              <a:gdLst/>
              <a:ahLst/>
              <a:cxnLst/>
              <a:rect l="l" t="t" r="r" b="b"/>
              <a:pathLst>
                <a:path w="757554" h="182244">
                  <a:moveTo>
                    <a:pt x="30302" y="60604"/>
                  </a:moveTo>
                  <a:lnTo>
                    <a:pt x="0" y="60604"/>
                  </a:lnTo>
                  <a:lnTo>
                    <a:pt x="0" y="90919"/>
                  </a:lnTo>
                  <a:lnTo>
                    <a:pt x="30302" y="90919"/>
                  </a:lnTo>
                  <a:lnTo>
                    <a:pt x="30302" y="60604"/>
                  </a:lnTo>
                  <a:close/>
                </a:path>
                <a:path w="757554" h="182244">
                  <a:moveTo>
                    <a:pt x="30302" y="0"/>
                  </a:moveTo>
                  <a:lnTo>
                    <a:pt x="0" y="0"/>
                  </a:lnTo>
                  <a:lnTo>
                    <a:pt x="0" y="30314"/>
                  </a:lnTo>
                  <a:lnTo>
                    <a:pt x="30302" y="30314"/>
                  </a:lnTo>
                  <a:lnTo>
                    <a:pt x="30302" y="0"/>
                  </a:lnTo>
                  <a:close/>
                </a:path>
                <a:path w="757554" h="182244">
                  <a:moveTo>
                    <a:pt x="181813" y="30302"/>
                  </a:moveTo>
                  <a:lnTo>
                    <a:pt x="151511" y="30302"/>
                  </a:lnTo>
                  <a:lnTo>
                    <a:pt x="151511" y="0"/>
                  </a:lnTo>
                  <a:lnTo>
                    <a:pt x="121208" y="0"/>
                  </a:lnTo>
                  <a:lnTo>
                    <a:pt x="90919" y="0"/>
                  </a:lnTo>
                  <a:lnTo>
                    <a:pt x="60617" y="0"/>
                  </a:lnTo>
                  <a:lnTo>
                    <a:pt x="60617" y="30314"/>
                  </a:lnTo>
                  <a:lnTo>
                    <a:pt x="90906" y="30314"/>
                  </a:lnTo>
                  <a:lnTo>
                    <a:pt x="121208" y="30314"/>
                  </a:lnTo>
                  <a:lnTo>
                    <a:pt x="151511" y="30314"/>
                  </a:lnTo>
                  <a:lnTo>
                    <a:pt x="151511" y="60604"/>
                  </a:lnTo>
                  <a:lnTo>
                    <a:pt x="181813" y="60604"/>
                  </a:lnTo>
                  <a:lnTo>
                    <a:pt x="181813" y="30302"/>
                  </a:lnTo>
                  <a:close/>
                </a:path>
                <a:path w="757554" h="182244">
                  <a:moveTo>
                    <a:pt x="484797" y="121196"/>
                  </a:moveTo>
                  <a:lnTo>
                    <a:pt x="454507" y="121196"/>
                  </a:lnTo>
                  <a:lnTo>
                    <a:pt x="424205" y="121196"/>
                  </a:lnTo>
                  <a:lnTo>
                    <a:pt x="424205" y="90893"/>
                  </a:lnTo>
                  <a:lnTo>
                    <a:pt x="393903" y="90893"/>
                  </a:lnTo>
                  <a:lnTo>
                    <a:pt x="393903" y="60604"/>
                  </a:lnTo>
                  <a:lnTo>
                    <a:pt x="363601" y="60604"/>
                  </a:lnTo>
                  <a:lnTo>
                    <a:pt x="363601" y="90893"/>
                  </a:lnTo>
                  <a:lnTo>
                    <a:pt x="363601" y="121196"/>
                  </a:lnTo>
                  <a:lnTo>
                    <a:pt x="333311" y="121196"/>
                  </a:lnTo>
                  <a:lnTo>
                    <a:pt x="303009" y="121196"/>
                  </a:lnTo>
                  <a:lnTo>
                    <a:pt x="303009" y="90919"/>
                  </a:lnTo>
                  <a:lnTo>
                    <a:pt x="333311" y="90919"/>
                  </a:lnTo>
                  <a:lnTo>
                    <a:pt x="333311" y="60604"/>
                  </a:lnTo>
                  <a:lnTo>
                    <a:pt x="363601" y="60604"/>
                  </a:lnTo>
                  <a:lnTo>
                    <a:pt x="363601" y="30314"/>
                  </a:lnTo>
                  <a:lnTo>
                    <a:pt x="393903" y="30314"/>
                  </a:lnTo>
                  <a:lnTo>
                    <a:pt x="393903" y="60604"/>
                  </a:lnTo>
                  <a:lnTo>
                    <a:pt x="424205" y="60604"/>
                  </a:lnTo>
                  <a:lnTo>
                    <a:pt x="424205" y="30314"/>
                  </a:lnTo>
                  <a:lnTo>
                    <a:pt x="454507" y="30314"/>
                  </a:lnTo>
                  <a:lnTo>
                    <a:pt x="454507" y="0"/>
                  </a:lnTo>
                  <a:lnTo>
                    <a:pt x="303009" y="0"/>
                  </a:lnTo>
                  <a:lnTo>
                    <a:pt x="303009" y="30314"/>
                  </a:lnTo>
                  <a:lnTo>
                    <a:pt x="333298" y="30314"/>
                  </a:lnTo>
                  <a:lnTo>
                    <a:pt x="333298" y="60604"/>
                  </a:lnTo>
                  <a:lnTo>
                    <a:pt x="303009" y="60604"/>
                  </a:lnTo>
                  <a:lnTo>
                    <a:pt x="303009" y="90893"/>
                  </a:lnTo>
                  <a:lnTo>
                    <a:pt x="272707" y="90893"/>
                  </a:lnTo>
                  <a:lnTo>
                    <a:pt x="272707" y="60604"/>
                  </a:lnTo>
                  <a:lnTo>
                    <a:pt x="272707" y="30302"/>
                  </a:lnTo>
                  <a:lnTo>
                    <a:pt x="242404" y="30302"/>
                  </a:lnTo>
                  <a:lnTo>
                    <a:pt x="242404" y="0"/>
                  </a:lnTo>
                  <a:lnTo>
                    <a:pt x="212102" y="0"/>
                  </a:lnTo>
                  <a:lnTo>
                    <a:pt x="212102" y="30314"/>
                  </a:lnTo>
                  <a:lnTo>
                    <a:pt x="242404" y="30314"/>
                  </a:lnTo>
                  <a:lnTo>
                    <a:pt x="242404" y="60604"/>
                  </a:lnTo>
                  <a:lnTo>
                    <a:pt x="242404" y="90919"/>
                  </a:lnTo>
                  <a:lnTo>
                    <a:pt x="242404" y="121196"/>
                  </a:lnTo>
                  <a:lnTo>
                    <a:pt x="242404" y="151498"/>
                  </a:lnTo>
                  <a:lnTo>
                    <a:pt x="212115" y="151498"/>
                  </a:lnTo>
                  <a:lnTo>
                    <a:pt x="212115" y="121208"/>
                  </a:lnTo>
                  <a:lnTo>
                    <a:pt x="212115" y="90919"/>
                  </a:lnTo>
                  <a:lnTo>
                    <a:pt x="242404" y="90919"/>
                  </a:lnTo>
                  <a:lnTo>
                    <a:pt x="242404" y="60604"/>
                  </a:lnTo>
                  <a:lnTo>
                    <a:pt x="212115" y="60604"/>
                  </a:lnTo>
                  <a:lnTo>
                    <a:pt x="181813" y="60604"/>
                  </a:lnTo>
                  <a:lnTo>
                    <a:pt x="181813" y="90893"/>
                  </a:lnTo>
                  <a:lnTo>
                    <a:pt x="181813" y="121208"/>
                  </a:lnTo>
                  <a:lnTo>
                    <a:pt x="181813" y="151498"/>
                  </a:lnTo>
                  <a:lnTo>
                    <a:pt x="151511" y="151498"/>
                  </a:lnTo>
                  <a:lnTo>
                    <a:pt x="121208" y="151498"/>
                  </a:lnTo>
                  <a:lnTo>
                    <a:pt x="121208" y="121208"/>
                  </a:lnTo>
                  <a:lnTo>
                    <a:pt x="151511" y="121208"/>
                  </a:lnTo>
                  <a:lnTo>
                    <a:pt x="181813" y="121208"/>
                  </a:lnTo>
                  <a:lnTo>
                    <a:pt x="181813" y="90893"/>
                  </a:lnTo>
                  <a:lnTo>
                    <a:pt x="151511" y="90893"/>
                  </a:lnTo>
                  <a:lnTo>
                    <a:pt x="151511" y="60604"/>
                  </a:lnTo>
                  <a:lnTo>
                    <a:pt x="121208" y="60604"/>
                  </a:lnTo>
                  <a:lnTo>
                    <a:pt x="90906" y="60604"/>
                  </a:lnTo>
                  <a:lnTo>
                    <a:pt x="90906" y="90893"/>
                  </a:lnTo>
                  <a:lnTo>
                    <a:pt x="90906" y="121196"/>
                  </a:lnTo>
                  <a:lnTo>
                    <a:pt x="90906" y="151498"/>
                  </a:lnTo>
                  <a:lnTo>
                    <a:pt x="60617" y="151498"/>
                  </a:lnTo>
                  <a:lnTo>
                    <a:pt x="60617" y="121196"/>
                  </a:lnTo>
                  <a:lnTo>
                    <a:pt x="30302" y="121196"/>
                  </a:lnTo>
                  <a:lnTo>
                    <a:pt x="0" y="121196"/>
                  </a:lnTo>
                  <a:lnTo>
                    <a:pt x="0" y="151498"/>
                  </a:lnTo>
                  <a:lnTo>
                    <a:pt x="30302" y="151498"/>
                  </a:lnTo>
                  <a:lnTo>
                    <a:pt x="30302" y="181800"/>
                  </a:lnTo>
                  <a:lnTo>
                    <a:pt x="303009" y="181800"/>
                  </a:lnTo>
                  <a:lnTo>
                    <a:pt x="303009" y="151498"/>
                  </a:lnTo>
                  <a:lnTo>
                    <a:pt x="272707" y="151498"/>
                  </a:lnTo>
                  <a:lnTo>
                    <a:pt x="272707" y="121208"/>
                  </a:lnTo>
                  <a:lnTo>
                    <a:pt x="303009" y="121208"/>
                  </a:lnTo>
                  <a:lnTo>
                    <a:pt x="303009" y="151498"/>
                  </a:lnTo>
                  <a:lnTo>
                    <a:pt x="333298" y="151498"/>
                  </a:lnTo>
                  <a:lnTo>
                    <a:pt x="333298" y="181800"/>
                  </a:lnTo>
                  <a:lnTo>
                    <a:pt x="363601" y="181800"/>
                  </a:lnTo>
                  <a:lnTo>
                    <a:pt x="363601" y="151498"/>
                  </a:lnTo>
                  <a:lnTo>
                    <a:pt x="363601" y="121208"/>
                  </a:lnTo>
                  <a:lnTo>
                    <a:pt x="393903" y="121208"/>
                  </a:lnTo>
                  <a:lnTo>
                    <a:pt x="424205" y="121208"/>
                  </a:lnTo>
                  <a:lnTo>
                    <a:pt x="424205" y="151498"/>
                  </a:lnTo>
                  <a:lnTo>
                    <a:pt x="454494" y="151498"/>
                  </a:lnTo>
                  <a:lnTo>
                    <a:pt x="454494" y="181800"/>
                  </a:lnTo>
                  <a:lnTo>
                    <a:pt x="484797" y="181800"/>
                  </a:lnTo>
                  <a:lnTo>
                    <a:pt x="484797" y="151498"/>
                  </a:lnTo>
                  <a:lnTo>
                    <a:pt x="484797" y="121196"/>
                  </a:lnTo>
                  <a:close/>
                </a:path>
                <a:path w="757554" h="182244">
                  <a:moveTo>
                    <a:pt x="545401" y="151498"/>
                  </a:moveTo>
                  <a:lnTo>
                    <a:pt x="515099" y="151498"/>
                  </a:lnTo>
                  <a:lnTo>
                    <a:pt x="515099" y="181800"/>
                  </a:lnTo>
                  <a:lnTo>
                    <a:pt x="545401" y="181800"/>
                  </a:lnTo>
                  <a:lnTo>
                    <a:pt x="545401" y="151498"/>
                  </a:lnTo>
                  <a:close/>
                </a:path>
                <a:path w="757554" h="182244">
                  <a:moveTo>
                    <a:pt x="545401" y="0"/>
                  </a:moveTo>
                  <a:lnTo>
                    <a:pt x="515099" y="0"/>
                  </a:lnTo>
                  <a:lnTo>
                    <a:pt x="515099" y="30302"/>
                  </a:lnTo>
                  <a:lnTo>
                    <a:pt x="484797" y="30302"/>
                  </a:lnTo>
                  <a:lnTo>
                    <a:pt x="484797" y="60604"/>
                  </a:lnTo>
                  <a:lnTo>
                    <a:pt x="515099" y="60604"/>
                  </a:lnTo>
                  <a:lnTo>
                    <a:pt x="515099" y="30314"/>
                  </a:lnTo>
                  <a:lnTo>
                    <a:pt x="545401" y="30314"/>
                  </a:lnTo>
                  <a:lnTo>
                    <a:pt x="545401" y="0"/>
                  </a:lnTo>
                  <a:close/>
                </a:path>
                <a:path w="757554" h="182244">
                  <a:moveTo>
                    <a:pt x="636295" y="121196"/>
                  </a:moveTo>
                  <a:lnTo>
                    <a:pt x="605993" y="121196"/>
                  </a:lnTo>
                  <a:lnTo>
                    <a:pt x="605993" y="90919"/>
                  </a:lnTo>
                  <a:lnTo>
                    <a:pt x="605993" y="60604"/>
                  </a:lnTo>
                  <a:lnTo>
                    <a:pt x="575703" y="60604"/>
                  </a:lnTo>
                  <a:lnTo>
                    <a:pt x="545401" y="60604"/>
                  </a:lnTo>
                  <a:lnTo>
                    <a:pt x="545401" y="90893"/>
                  </a:lnTo>
                  <a:lnTo>
                    <a:pt x="545401" y="121196"/>
                  </a:lnTo>
                  <a:lnTo>
                    <a:pt x="545401" y="151498"/>
                  </a:lnTo>
                  <a:lnTo>
                    <a:pt x="575703" y="151498"/>
                  </a:lnTo>
                  <a:lnTo>
                    <a:pt x="575703" y="121208"/>
                  </a:lnTo>
                  <a:lnTo>
                    <a:pt x="605993" y="121208"/>
                  </a:lnTo>
                  <a:lnTo>
                    <a:pt x="605993" y="151498"/>
                  </a:lnTo>
                  <a:lnTo>
                    <a:pt x="605993" y="181800"/>
                  </a:lnTo>
                  <a:lnTo>
                    <a:pt x="636295" y="181800"/>
                  </a:lnTo>
                  <a:lnTo>
                    <a:pt x="636295" y="151498"/>
                  </a:lnTo>
                  <a:lnTo>
                    <a:pt x="636295" y="121196"/>
                  </a:lnTo>
                  <a:close/>
                </a:path>
                <a:path w="757554" h="182244">
                  <a:moveTo>
                    <a:pt x="757504" y="60604"/>
                  </a:moveTo>
                  <a:lnTo>
                    <a:pt x="727202" y="60604"/>
                  </a:lnTo>
                  <a:lnTo>
                    <a:pt x="696899" y="60604"/>
                  </a:lnTo>
                  <a:lnTo>
                    <a:pt x="666610" y="60604"/>
                  </a:lnTo>
                  <a:lnTo>
                    <a:pt x="666610" y="30302"/>
                  </a:lnTo>
                  <a:lnTo>
                    <a:pt x="636295" y="30302"/>
                  </a:lnTo>
                  <a:lnTo>
                    <a:pt x="636295" y="0"/>
                  </a:lnTo>
                  <a:lnTo>
                    <a:pt x="605993" y="0"/>
                  </a:lnTo>
                  <a:lnTo>
                    <a:pt x="605993" y="30314"/>
                  </a:lnTo>
                  <a:lnTo>
                    <a:pt x="636295" y="30314"/>
                  </a:lnTo>
                  <a:lnTo>
                    <a:pt x="636295" y="60604"/>
                  </a:lnTo>
                  <a:lnTo>
                    <a:pt x="636295" y="90919"/>
                  </a:lnTo>
                  <a:lnTo>
                    <a:pt x="666597" y="90919"/>
                  </a:lnTo>
                  <a:lnTo>
                    <a:pt x="696899" y="90919"/>
                  </a:lnTo>
                  <a:lnTo>
                    <a:pt x="727202" y="90919"/>
                  </a:lnTo>
                  <a:lnTo>
                    <a:pt x="727202" y="121196"/>
                  </a:lnTo>
                  <a:lnTo>
                    <a:pt x="696899" y="121196"/>
                  </a:lnTo>
                  <a:lnTo>
                    <a:pt x="666597" y="121196"/>
                  </a:lnTo>
                  <a:lnTo>
                    <a:pt x="666597" y="151498"/>
                  </a:lnTo>
                  <a:lnTo>
                    <a:pt x="696899" y="151498"/>
                  </a:lnTo>
                  <a:lnTo>
                    <a:pt x="727202" y="151498"/>
                  </a:lnTo>
                  <a:lnTo>
                    <a:pt x="757504" y="151498"/>
                  </a:lnTo>
                  <a:lnTo>
                    <a:pt x="757504" y="121208"/>
                  </a:lnTo>
                  <a:lnTo>
                    <a:pt x="757504" y="90919"/>
                  </a:lnTo>
                  <a:lnTo>
                    <a:pt x="757504" y="60604"/>
                  </a:lnTo>
                  <a:close/>
                </a:path>
                <a:path w="757554" h="182244">
                  <a:moveTo>
                    <a:pt x="757504" y="0"/>
                  </a:moveTo>
                  <a:lnTo>
                    <a:pt x="727202" y="0"/>
                  </a:lnTo>
                  <a:lnTo>
                    <a:pt x="727202" y="30314"/>
                  </a:lnTo>
                  <a:lnTo>
                    <a:pt x="757504" y="30314"/>
                  </a:lnTo>
                  <a:lnTo>
                    <a:pt x="7575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93705" y="2007349"/>
              <a:ext cx="1242695" cy="182245"/>
            </a:xfrm>
            <a:custGeom>
              <a:avLst/>
              <a:gdLst/>
              <a:ahLst/>
              <a:cxnLst/>
              <a:rect l="l" t="t" r="r" b="b"/>
              <a:pathLst>
                <a:path w="1242695" h="182244">
                  <a:moveTo>
                    <a:pt x="90906" y="121196"/>
                  </a:moveTo>
                  <a:lnTo>
                    <a:pt x="60604" y="121196"/>
                  </a:lnTo>
                  <a:lnTo>
                    <a:pt x="30302" y="121196"/>
                  </a:lnTo>
                  <a:lnTo>
                    <a:pt x="0" y="121196"/>
                  </a:lnTo>
                  <a:lnTo>
                    <a:pt x="0" y="151511"/>
                  </a:lnTo>
                  <a:lnTo>
                    <a:pt x="30302" y="151511"/>
                  </a:lnTo>
                  <a:lnTo>
                    <a:pt x="60604" y="151511"/>
                  </a:lnTo>
                  <a:lnTo>
                    <a:pt x="60604" y="181787"/>
                  </a:lnTo>
                  <a:lnTo>
                    <a:pt x="90906" y="181787"/>
                  </a:lnTo>
                  <a:lnTo>
                    <a:pt x="90906" y="151511"/>
                  </a:lnTo>
                  <a:lnTo>
                    <a:pt x="90906" y="121196"/>
                  </a:lnTo>
                  <a:close/>
                </a:path>
                <a:path w="1242695" h="182244">
                  <a:moveTo>
                    <a:pt x="151498" y="121196"/>
                  </a:moveTo>
                  <a:lnTo>
                    <a:pt x="121196" y="121196"/>
                  </a:lnTo>
                  <a:lnTo>
                    <a:pt x="121196" y="151485"/>
                  </a:lnTo>
                  <a:lnTo>
                    <a:pt x="121196" y="181787"/>
                  </a:lnTo>
                  <a:lnTo>
                    <a:pt x="151498" y="181787"/>
                  </a:lnTo>
                  <a:lnTo>
                    <a:pt x="151498" y="151511"/>
                  </a:lnTo>
                  <a:lnTo>
                    <a:pt x="151498" y="121196"/>
                  </a:lnTo>
                  <a:close/>
                </a:path>
                <a:path w="1242695" h="182244">
                  <a:moveTo>
                    <a:pt x="272694" y="30289"/>
                  </a:moveTo>
                  <a:lnTo>
                    <a:pt x="242392" y="30289"/>
                  </a:lnTo>
                  <a:lnTo>
                    <a:pt x="242392" y="60591"/>
                  </a:lnTo>
                  <a:lnTo>
                    <a:pt x="242392" y="90906"/>
                  </a:lnTo>
                  <a:lnTo>
                    <a:pt x="272694" y="90906"/>
                  </a:lnTo>
                  <a:lnTo>
                    <a:pt x="272694" y="60591"/>
                  </a:lnTo>
                  <a:lnTo>
                    <a:pt x="272694" y="30289"/>
                  </a:lnTo>
                  <a:close/>
                </a:path>
                <a:path w="1242695" h="182244">
                  <a:moveTo>
                    <a:pt x="303009" y="121196"/>
                  </a:moveTo>
                  <a:lnTo>
                    <a:pt x="272694" y="121196"/>
                  </a:lnTo>
                  <a:lnTo>
                    <a:pt x="242392" y="121196"/>
                  </a:lnTo>
                  <a:lnTo>
                    <a:pt x="212102" y="121196"/>
                  </a:lnTo>
                  <a:lnTo>
                    <a:pt x="212102" y="90893"/>
                  </a:lnTo>
                  <a:lnTo>
                    <a:pt x="181800" y="90893"/>
                  </a:lnTo>
                  <a:lnTo>
                    <a:pt x="151498" y="90893"/>
                  </a:lnTo>
                  <a:lnTo>
                    <a:pt x="151498" y="121196"/>
                  </a:lnTo>
                  <a:lnTo>
                    <a:pt x="181800" y="121196"/>
                  </a:lnTo>
                  <a:lnTo>
                    <a:pt x="212090" y="121196"/>
                  </a:lnTo>
                  <a:lnTo>
                    <a:pt x="212090" y="151511"/>
                  </a:lnTo>
                  <a:lnTo>
                    <a:pt x="242392" y="151511"/>
                  </a:lnTo>
                  <a:lnTo>
                    <a:pt x="272694" y="151511"/>
                  </a:lnTo>
                  <a:lnTo>
                    <a:pt x="303009" y="151511"/>
                  </a:lnTo>
                  <a:lnTo>
                    <a:pt x="303009" y="121196"/>
                  </a:lnTo>
                  <a:close/>
                </a:path>
                <a:path w="1242695" h="182244">
                  <a:moveTo>
                    <a:pt x="393903" y="30289"/>
                  </a:moveTo>
                  <a:lnTo>
                    <a:pt x="363601" y="30289"/>
                  </a:lnTo>
                  <a:lnTo>
                    <a:pt x="363601" y="60591"/>
                  </a:lnTo>
                  <a:lnTo>
                    <a:pt x="393903" y="60591"/>
                  </a:lnTo>
                  <a:lnTo>
                    <a:pt x="393903" y="30289"/>
                  </a:lnTo>
                  <a:close/>
                </a:path>
                <a:path w="1242695" h="182244">
                  <a:moveTo>
                    <a:pt x="454507" y="30289"/>
                  </a:moveTo>
                  <a:lnTo>
                    <a:pt x="424205" y="30289"/>
                  </a:lnTo>
                  <a:lnTo>
                    <a:pt x="424205" y="60591"/>
                  </a:lnTo>
                  <a:lnTo>
                    <a:pt x="424205" y="90893"/>
                  </a:lnTo>
                  <a:lnTo>
                    <a:pt x="393903" y="90893"/>
                  </a:lnTo>
                  <a:lnTo>
                    <a:pt x="363601" y="90893"/>
                  </a:lnTo>
                  <a:lnTo>
                    <a:pt x="363601" y="121196"/>
                  </a:lnTo>
                  <a:lnTo>
                    <a:pt x="333311" y="121196"/>
                  </a:lnTo>
                  <a:lnTo>
                    <a:pt x="333311" y="90906"/>
                  </a:lnTo>
                  <a:lnTo>
                    <a:pt x="333311" y="60591"/>
                  </a:lnTo>
                  <a:lnTo>
                    <a:pt x="333311" y="30289"/>
                  </a:lnTo>
                  <a:lnTo>
                    <a:pt x="303009" y="30289"/>
                  </a:lnTo>
                  <a:lnTo>
                    <a:pt x="303009" y="60591"/>
                  </a:lnTo>
                  <a:lnTo>
                    <a:pt x="303009" y="90893"/>
                  </a:lnTo>
                  <a:lnTo>
                    <a:pt x="303009" y="121196"/>
                  </a:lnTo>
                  <a:lnTo>
                    <a:pt x="333298" y="121196"/>
                  </a:lnTo>
                  <a:lnTo>
                    <a:pt x="333298" y="151511"/>
                  </a:lnTo>
                  <a:lnTo>
                    <a:pt x="363601" y="151511"/>
                  </a:lnTo>
                  <a:lnTo>
                    <a:pt x="393903" y="151511"/>
                  </a:lnTo>
                  <a:lnTo>
                    <a:pt x="424205" y="151511"/>
                  </a:lnTo>
                  <a:lnTo>
                    <a:pt x="424205" y="121196"/>
                  </a:lnTo>
                  <a:lnTo>
                    <a:pt x="454507" y="121196"/>
                  </a:lnTo>
                  <a:lnTo>
                    <a:pt x="454507" y="90906"/>
                  </a:lnTo>
                  <a:lnTo>
                    <a:pt x="454507" y="60591"/>
                  </a:lnTo>
                  <a:lnTo>
                    <a:pt x="454507" y="30289"/>
                  </a:lnTo>
                  <a:close/>
                </a:path>
                <a:path w="1242695" h="182244">
                  <a:moveTo>
                    <a:pt x="575703" y="121196"/>
                  </a:moveTo>
                  <a:lnTo>
                    <a:pt x="545401" y="121196"/>
                  </a:lnTo>
                  <a:lnTo>
                    <a:pt x="515099" y="121196"/>
                  </a:lnTo>
                  <a:lnTo>
                    <a:pt x="515099" y="90906"/>
                  </a:lnTo>
                  <a:lnTo>
                    <a:pt x="515099" y="60591"/>
                  </a:lnTo>
                  <a:lnTo>
                    <a:pt x="515099" y="30289"/>
                  </a:lnTo>
                  <a:lnTo>
                    <a:pt x="484797" y="30289"/>
                  </a:lnTo>
                  <a:lnTo>
                    <a:pt x="484797" y="151511"/>
                  </a:lnTo>
                  <a:lnTo>
                    <a:pt x="515099" y="151511"/>
                  </a:lnTo>
                  <a:lnTo>
                    <a:pt x="545401" y="151511"/>
                  </a:lnTo>
                  <a:lnTo>
                    <a:pt x="575703" y="151511"/>
                  </a:lnTo>
                  <a:lnTo>
                    <a:pt x="575703" y="121196"/>
                  </a:lnTo>
                  <a:close/>
                </a:path>
                <a:path w="1242695" h="182244">
                  <a:moveTo>
                    <a:pt x="636295" y="30289"/>
                  </a:moveTo>
                  <a:lnTo>
                    <a:pt x="605993" y="30289"/>
                  </a:lnTo>
                  <a:lnTo>
                    <a:pt x="605993" y="60591"/>
                  </a:lnTo>
                  <a:lnTo>
                    <a:pt x="575703" y="60591"/>
                  </a:lnTo>
                  <a:lnTo>
                    <a:pt x="575703" y="30289"/>
                  </a:lnTo>
                  <a:lnTo>
                    <a:pt x="545401" y="30289"/>
                  </a:lnTo>
                  <a:lnTo>
                    <a:pt x="545401" y="60591"/>
                  </a:lnTo>
                  <a:lnTo>
                    <a:pt x="575691" y="60591"/>
                  </a:lnTo>
                  <a:lnTo>
                    <a:pt x="575691" y="90906"/>
                  </a:lnTo>
                  <a:lnTo>
                    <a:pt x="605993" y="90906"/>
                  </a:lnTo>
                  <a:lnTo>
                    <a:pt x="605993" y="121196"/>
                  </a:lnTo>
                  <a:lnTo>
                    <a:pt x="636295" y="121196"/>
                  </a:lnTo>
                  <a:lnTo>
                    <a:pt x="636295" y="90906"/>
                  </a:lnTo>
                  <a:lnTo>
                    <a:pt x="636295" y="60591"/>
                  </a:lnTo>
                  <a:lnTo>
                    <a:pt x="636295" y="30289"/>
                  </a:lnTo>
                  <a:close/>
                </a:path>
                <a:path w="1242695" h="182244">
                  <a:moveTo>
                    <a:pt x="666597" y="121196"/>
                  </a:moveTo>
                  <a:lnTo>
                    <a:pt x="636295" y="121196"/>
                  </a:lnTo>
                  <a:lnTo>
                    <a:pt x="636295" y="151511"/>
                  </a:lnTo>
                  <a:lnTo>
                    <a:pt x="666597" y="151511"/>
                  </a:lnTo>
                  <a:lnTo>
                    <a:pt x="666597" y="121196"/>
                  </a:lnTo>
                  <a:close/>
                </a:path>
                <a:path w="1242695" h="182244">
                  <a:moveTo>
                    <a:pt x="848385" y="121196"/>
                  </a:moveTo>
                  <a:lnTo>
                    <a:pt x="818083" y="121196"/>
                  </a:lnTo>
                  <a:lnTo>
                    <a:pt x="818083" y="151511"/>
                  </a:lnTo>
                  <a:lnTo>
                    <a:pt x="848385" y="151511"/>
                  </a:lnTo>
                  <a:lnTo>
                    <a:pt x="848385" y="121196"/>
                  </a:lnTo>
                  <a:close/>
                </a:path>
                <a:path w="1242695" h="182244">
                  <a:moveTo>
                    <a:pt x="939292" y="30289"/>
                  </a:moveTo>
                  <a:lnTo>
                    <a:pt x="909002" y="30289"/>
                  </a:lnTo>
                  <a:lnTo>
                    <a:pt x="909002" y="0"/>
                  </a:lnTo>
                  <a:lnTo>
                    <a:pt x="878687" y="0"/>
                  </a:lnTo>
                  <a:lnTo>
                    <a:pt x="848385" y="0"/>
                  </a:lnTo>
                  <a:lnTo>
                    <a:pt x="848385" y="30289"/>
                  </a:lnTo>
                  <a:lnTo>
                    <a:pt x="848385" y="60591"/>
                  </a:lnTo>
                  <a:lnTo>
                    <a:pt x="818095" y="60591"/>
                  </a:lnTo>
                  <a:lnTo>
                    <a:pt x="818095" y="30289"/>
                  </a:lnTo>
                  <a:lnTo>
                    <a:pt x="787793" y="30289"/>
                  </a:lnTo>
                  <a:lnTo>
                    <a:pt x="787793" y="60591"/>
                  </a:lnTo>
                  <a:lnTo>
                    <a:pt x="787793" y="90893"/>
                  </a:lnTo>
                  <a:lnTo>
                    <a:pt x="757491" y="90893"/>
                  </a:lnTo>
                  <a:lnTo>
                    <a:pt x="757491" y="60591"/>
                  </a:lnTo>
                  <a:lnTo>
                    <a:pt x="757491" y="30289"/>
                  </a:lnTo>
                  <a:lnTo>
                    <a:pt x="727189" y="30289"/>
                  </a:lnTo>
                  <a:lnTo>
                    <a:pt x="727189" y="60591"/>
                  </a:lnTo>
                  <a:lnTo>
                    <a:pt x="696899" y="60591"/>
                  </a:lnTo>
                  <a:lnTo>
                    <a:pt x="696899" y="30289"/>
                  </a:lnTo>
                  <a:lnTo>
                    <a:pt x="666597" y="30289"/>
                  </a:lnTo>
                  <a:lnTo>
                    <a:pt x="666597" y="60591"/>
                  </a:lnTo>
                  <a:lnTo>
                    <a:pt x="666597" y="90906"/>
                  </a:lnTo>
                  <a:lnTo>
                    <a:pt x="696887" y="90906"/>
                  </a:lnTo>
                  <a:lnTo>
                    <a:pt x="696887" y="121196"/>
                  </a:lnTo>
                  <a:lnTo>
                    <a:pt x="696887" y="151511"/>
                  </a:lnTo>
                  <a:lnTo>
                    <a:pt x="727189" y="151511"/>
                  </a:lnTo>
                  <a:lnTo>
                    <a:pt x="757491" y="151511"/>
                  </a:lnTo>
                  <a:lnTo>
                    <a:pt x="757491" y="121196"/>
                  </a:lnTo>
                  <a:lnTo>
                    <a:pt x="727189" y="121196"/>
                  </a:lnTo>
                  <a:lnTo>
                    <a:pt x="727189" y="90906"/>
                  </a:lnTo>
                  <a:lnTo>
                    <a:pt x="757491" y="90906"/>
                  </a:lnTo>
                  <a:lnTo>
                    <a:pt x="757491" y="121196"/>
                  </a:lnTo>
                  <a:lnTo>
                    <a:pt x="787793" y="121196"/>
                  </a:lnTo>
                  <a:lnTo>
                    <a:pt x="787793" y="90906"/>
                  </a:lnTo>
                  <a:lnTo>
                    <a:pt x="818083" y="90906"/>
                  </a:lnTo>
                  <a:lnTo>
                    <a:pt x="848385" y="90906"/>
                  </a:lnTo>
                  <a:lnTo>
                    <a:pt x="878687" y="90906"/>
                  </a:lnTo>
                  <a:lnTo>
                    <a:pt x="878687" y="121196"/>
                  </a:lnTo>
                  <a:lnTo>
                    <a:pt x="878687" y="151511"/>
                  </a:lnTo>
                  <a:lnTo>
                    <a:pt x="909002" y="151511"/>
                  </a:lnTo>
                  <a:lnTo>
                    <a:pt x="909002" y="121196"/>
                  </a:lnTo>
                  <a:lnTo>
                    <a:pt x="909002" y="90893"/>
                  </a:lnTo>
                  <a:lnTo>
                    <a:pt x="878687" y="90893"/>
                  </a:lnTo>
                  <a:lnTo>
                    <a:pt x="878687" y="60591"/>
                  </a:lnTo>
                  <a:lnTo>
                    <a:pt x="878687" y="30302"/>
                  </a:lnTo>
                  <a:lnTo>
                    <a:pt x="908989" y="30302"/>
                  </a:lnTo>
                  <a:lnTo>
                    <a:pt x="908989" y="60591"/>
                  </a:lnTo>
                  <a:lnTo>
                    <a:pt x="939292" y="60591"/>
                  </a:lnTo>
                  <a:lnTo>
                    <a:pt x="939292" y="30289"/>
                  </a:lnTo>
                  <a:close/>
                </a:path>
                <a:path w="1242695" h="182244">
                  <a:moveTo>
                    <a:pt x="999896" y="0"/>
                  </a:moveTo>
                  <a:lnTo>
                    <a:pt x="969594" y="0"/>
                  </a:lnTo>
                  <a:lnTo>
                    <a:pt x="969594" y="30289"/>
                  </a:lnTo>
                  <a:lnTo>
                    <a:pt x="969594" y="60591"/>
                  </a:lnTo>
                  <a:lnTo>
                    <a:pt x="939292" y="60591"/>
                  </a:lnTo>
                  <a:lnTo>
                    <a:pt x="939292" y="90893"/>
                  </a:lnTo>
                  <a:lnTo>
                    <a:pt x="939292" y="121196"/>
                  </a:lnTo>
                  <a:lnTo>
                    <a:pt x="939292" y="151511"/>
                  </a:lnTo>
                  <a:lnTo>
                    <a:pt x="969594" y="151511"/>
                  </a:lnTo>
                  <a:lnTo>
                    <a:pt x="969594" y="121196"/>
                  </a:lnTo>
                  <a:lnTo>
                    <a:pt x="999896" y="121196"/>
                  </a:lnTo>
                  <a:lnTo>
                    <a:pt x="999896" y="90906"/>
                  </a:lnTo>
                  <a:lnTo>
                    <a:pt x="999896" y="60591"/>
                  </a:lnTo>
                  <a:lnTo>
                    <a:pt x="999896" y="30302"/>
                  </a:lnTo>
                  <a:lnTo>
                    <a:pt x="999896" y="0"/>
                  </a:lnTo>
                  <a:close/>
                </a:path>
                <a:path w="1242695" h="182244">
                  <a:moveTo>
                    <a:pt x="1060488" y="90893"/>
                  </a:moveTo>
                  <a:lnTo>
                    <a:pt x="1030185" y="90893"/>
                  </a:lnTo>
                  <a:lnTo>
                    <a:pt x="1030185" y="121196"/>
                  </a:lnTo>
                  <a:lnTo>
                    <a:pt x="999896" y="121196"/>
                  </a:lnTo>
                  <a:lnTo>
                    <a:pt x="999896" y="151511"/>
                  </a:lnTo>
                  <a:lnTo>
                    <a:pt x="1030198" y="151511"/>
                  </a:lnTo>
                  <a:lnTo>
                    <a:pt x="1030198" y="121196"/>
                  </a:lnTo>
                  <a:lnTo>
                    <a:pt x="1060488" y="121196"/>
                  </a:lnTo>
                  <a:lnTo>
                    <a:pt x="1060488" y="90893"/>
                  </a:lnTo>
                  <a:close/>
                </a:path>
                <a:path w="1242695" h="182244">
                  <a:moveTo>
                    <a:pt x="1121092" y="90893"/>
                  </a:moveTo>
                  <a:lnTo>
                    <a:pt x="1090790" y="90893"/>
                  </a:lnTo>
                  <a:lnTo>
                    <a:pt x="1090790" y="121196"/>
                  </a:lnTo>
                  <a:lnTo>
                    <a:pt x="1090790" y="151511"/>
                  </a:lnTo>
                  <a:lnTo>
                    <a:pt x="1121092" y="151511"/>
                  </a:lnTo>
                  <a:lnTo>
                    <a:pt x="1121092" y="121196"/>
                  </a:lnTo>
                  <a:lnTo>
                    <a:pt x="1121092" y="90893"/>
                  </a:lnTo>
                  <a:close/>
                </a:path>
                <a:path w="1242695" h="182244">
                  <a:moveTo>
                    <a:pt x="1181684" y="90893"/>
                  </a:moveTo>
                  <a:lnTo>
                    <a:pt x="1151382" y="90893"/>
                  </a:lnTo>
                  <a:lnTo>
                    <a:pt x="1151382" y="121196"/>
                  </a:lnTo>
                  <a:lnTo>
                    <a:pt x="1181684" y="121196"/>
                  </a:lnTo>
                  <a:lnTo>
                    <a:pt x="1181684" y="90893"/>
                  </a:lnTo>
                  <a:close/>
                </a:path>
                <a:path w="1242695" h="182244">
                  <a:moveTo>
                    <a:pt x="1211986" y="121196"/>
                  </a:moveTo>
                  <a:lnTo>
                    <a:pt x="1181684" y="121196"/>
                  </a:lnTo>
                  <a:lnTo>
                    <a:pt x="1181684" y="151511"/>
                  </a:lnTo>
                  <a:lnTo>
                    <a:pt x="1211986" y="151511"/>
                  </a:lnTo>
                  <a:lnTo>
                    <a:pt x="1211986" y="121196"/>
                  </a:lnTo>
                  <a:close/>
                </a:path>
                <a:path w="1242695" h="182244">
                  <a:moveTo>
                    <a:pt x="1242288" y="90893"/>
                  </a:moveTo>
                  <a:lnTo>
                    <a:pt x="1211986" y="90893"/>
                  </a:lnTo>
                  <a:lnTo>
                    <a:pt x="1211986" y="121196"/>
                  </a:lnTo>
                  <a:lnTo>
                    <a:pt x="1242288" y="121196"/>
                  </a:lnTo>
                  <a:lnTo>
                    <a:pt x="1242288" y="908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3705" y="2158834"/>
              <a:ext cx="1242695" cy="121285"/>
            </a:xfrm>
            <a:custGeom>
              <a:avLst/>
              <a:gdLst/>
              <a:ahLst/>
              <a:cxnLst/>
              <a:rect l="l" t="t" r="r" b="b"/>
              <a:pathLst>
                <a:path w="1242695" h="121285">
                  <a:moveTo>
                    <a:pt x="30302" y="90906"/>
                  </a:moveTo>
                  <a:lnTo>
                    <a:pt x="0" y="90906"/>
                  </a:lnTo>
                  <a:lnTo>
                    <a:pt x="0" y="121221"/>
                  </a:lnTo>
                  <a:lnTo>
                    <a:pt x="30302" y="121221"/>
                  </a:lnTo>
                  <a:lnTo>
                    <a:pt x="30302" y="90906"/>
                  </a:lnTo>
                  <a:close/>
                </a:path>
                <a:path w="1242695" h="121285">
                  <a:moveTo>
                    <a:pt x="90906" y="90906"/>
                  </a:moveTo>
                  <a:lnTo>
                    <a:pt x="60604" y="90906"/>
                  </a:lnTo>
                  <a:lnTo>
                    <a:pt x="60604" y="121221"/>
                  </a:lnTo>
                  <a:lnTo>
                    <a:pt x="90906" y="121221"/>
                  </a:lnTo>
                  <a:lnTo>
                    <a:pt x="90906" y="90906"/>
                  </a:lnTo>
                  <a:close/>
                </a:path>
                <a:path w="1242695" h="121285">
                  <a:moveTo>
                    <a:pt x="121196" y="30302"/>
                  </a:moveTo>
                  <a:lnTo>
                    <a:pt x="121196" y="30302"/>
                  </a:lnTo>
                  <a:lnTo>
                    <a:pt x="0" y="30302"/>
                  </a:lnTo>
                  <a:lnTo>
                    <a:pt x="0" y="60617"/>
                  </a:lnTo>
                  <a:lnTo>
                    <a:pt x="30302" y="60617"/>
                  </a:lnTo>
                  <a:lnTo>
                    <a:pt x="30302" y="90906"/>
                  </a:lnTo>
                  <a:lnTo>
                    <a:pt x="60604" y="90906"/>
                  </a:lnTo>
                  <a:lnTo>
                    <a:pt x="60604" y="60617"/>
                  </a:lnTo>
                  <a:lnTo>
                    <a:pt x="90893" y="60617"/>
                  </a:lnTo>
                  <a:lnTo>
                    <a:pt x="121196" y="60617"/>
                  </a:lnTo>
                  <a:lnTo>
                    <a:pt x="121196" y="30302"/>
                  </a:lnTo>
                  <a:close/>
                </a:path>
                <a:path w="1242695" h="121285">
                  <a:moveTo>
                    <a:pt x="272694" y="30302"/>
                  </a:moveTo>
                  <a:lnTo>
                    <a:pt x="242392" y="30302"/>
                  </a:lnTo>
                  <a:lnTo>
                    <a:pt x="212102" y="30302"/>
                  </a:lnTo>
                  <a:lnTo>
                    <a:pt x="212102" y="0"/>
                  </a:lnTo>
                  <a:lnTo>
                    <a:pt x="181800" y="0"/>
                  </a:lnTo>
                  <a:lnTo>
                    <a:pt x="151498" y="0"/>
                  </a:lnTo>
                  <a:lnTo>
                    <a:pt x="121196" y="0"/>
                  </a:lnTo>
                  <a:lnTo>
                    <a:pt x="121196" y="30302"/>
                  </a:lnTo>
                  <a:lnTo>
                    <a:pt x="151498" y="30302"/>
                  </a:lnTo>
                  <a:lnTo>
                    <a:pt x="181800" y="30302"/>
                  </a:lnTo>
                  <a:lnTo>
                    <a:pt x="212090" y="30302"/>
                  </a:lnTo>
                  <a:lnTo>
                    <a:pt x="212090" y="60604"/>
                  </a:lnTo>
                  <a:lnTo>
                    <a:pt x="181800" y="60604"/>
                  </a:lnTo>
                  <a:lnTo>
                    <a:pt x="151498" y="60604"/>
                  </a:lnTo>
                  <a:lnTo>
                    <a:pt x="151498" y="90906"/>
                  </a:lnTo>
                  <a:lnTo>
                    <a:pt x="151498" y="121221"/>
                  </a:lnTo>
                  <a:lnTo>
                    <a:pt x="181800" y="121221"/>
                  </a:lnTo>
                  <a:lnTo>
                    <a:pt x="181800" y="90906"/>
                  </a:lnTo>
                  <a:lnTo>
                    <a:pt x="212090" y="90906"/>
                  </a:lnTo>
                  <a:lnTo>
                    <a:pt x="212090" y="121221"/>
                  </a:lnTo>
                  <a:lnTo>
                    <a:pt x="242392" y="121221"/>
                  </a:lnTo>
                  <a:lnTo>
                    <a:pt x="242392" y="90906"/>
                  </a:lnTo>
                  <a:lnTo>
                    <a:pt x="272694" y="90906"/>
                  </a:lnTo>
                  <a:lnTo>
                    <a:pt x="272694" y="60617"/>
                  </a:lnTo>
                  <a:lnTo>
                    <a:pt x="272694" y="30302"/>
                  </a:lnTo>
                  <a:close/>
                </a:path>
                <a:path w="1242695" h="121285">
                  <a:moveTo>
                    <a:pt x="303009" y="0"/>
                  </a:moveTo>
                  <a:lnTo>
                    <a:pt x="272694" y="0"/>
                  </a:lnTo>
                  <a:lnTo>
                    <a:pt x="272694" y="30302"/>
                  </a:lnTo>
                  <a:lnTo>
                    <a:pt x="303009" y="30302"/>
                  </a:lnTo>
                  <a:lnTo>
                    <a:pt x="303009" y="0"/>
                  </a:lnTo>
                  <a:close/>
                </a:path>
                <a:path w="1242695" h="121285">
                  <a:moveTo>
                    <a:pt x="333311" y="90906"/>
                  </a:moveTo>
                  <a:lnTo>
                    <a:pt x="303009" y="90906"/>
                  </a:lnTo>
                  <a:lnTo>
                    <a:pt x="272694" y="90906"/>
                  </a:lnTo>
                  <a:lnTo>
                    <a:pt x="272694" y="121221"/>
                  </a:lnTo>
                  <a:lnTo>
                    <a:pt x="303009" y="121221"/>
                  </a:lnTo>
                  <a:lnTo>
                    <a:pt x="333311" y="121221"/>
                  </a:lnTo>
                  <a:lnTo>
                    <a:pt x="333311" y="90906"/>
                  </a:lnTo>
                  <a:close/>
                </a:path>
                <a:path w="1242695" h="121285">
                  <a:moveTo>
                    <a:pt x="484797" y="0"/>
                  </a:moveTo>
                  <a:lnTo>
                    <a:pt x="454494" y="0"/>
                  </a:lnTo>
                  <a:lnTo>
                    <a:pt x="454494" y="30302"/>
                  </a:lnTo>
                  <a:lnTo>
                    <a:pt x="454494" y="60617"/>
                  </a:lnTo>
                  <a:lnTo>
                    <a:pt x="454494" y="90906"/>
                  </a:lnTo>
                  <a:lnTo>
                    <a:pt x="424205" y="90906"/>
                  </a:lnTo>
                  <a:lnTo>
                    <a:pt x="424205" y="60617"/>
                  </a:lnTo>
                  <a:lnTo>
                    <a:pt x="454494" y="60617"/>
                  </a:lnTo>
                  <a:lnTo>
                    <a:pt x="454494" y="30302"/>
                  </a:lnTo>
                  <a:lnTo>
                    <a:pt x="303009" y="30302"/>
                  </a:lnTo>
                  <a:lnTo>
                    <a:pt x="303009" y="60617"/>
                  </a:lnTo>
                  <a:lnTo>
                    <a:pt x="333298" y="60617"/>
                  </a:lnTo>
                  <a:lnTo>
                    <a:pt x="363601" y="60617"/>
                  </a:lnTo>
                  <a:lnTo>
                    <a:pt x="393903" y="60617"/>
                  </a:lnTo>
                  <a:lnTo>
                    <a:pt x="393903" y="90906"/>
                  </a:lnTo>
                  <a:lnTo>
                    <a:pt x="363601" y="90906"/>
                  </a:lnTo>
                  <a:lnTo>
                    <a:pt x="363601" y="121221"/>
                  </a:lnTo>
                  <a:lnTo>
                    <a:pt x="393903" y="121221"/>
                  </a:lnTo>
                  <a:lnTo>
                    <a:pt x="424205" y="121221"/>
                  </a:lnTo>
                  <a:lnTo>
                    <a:pt x="454507" y="121221"/>
                  </a:lnTo>
                  <a:lnTo>
                    <a:pt x="454507" y="90906"/>
                  </a:lnTo>
                  <a:lnTo>
                    <a:pt x="484797" y="90906"/>
                  </a:lnTo>
                  <a:lnTo>
                    <a:pt x="484797" y="60604"/>
                  </a:lnTo>
                  <a:lnTo>
                    <a:pt x="454507" y="60604"/>
                  </a:lnTo>
                  <a:lnTo>
                    <a:pt x="454507" y="30302"/>
                  </a:lnTo>
                  <a:lnTo>
                    <a:pt x="484797" y="30302"/>
                  </a:lnTo>
                  <a:lnTo>
                    <a:pt x="484797" y="0"/>
                  </a:lnTo>
                  <a:close/>
                </a:path>
                <a:path w="1242695" h="121285">
                  <a:moveTo>
                    <a:pt x="605993" y="90906"/>
                  </a:moveTo>
                  <a:lnTo>
                    <a:pt x="575703" y="90906"/>
                  </a:lnTo>
                  <a:lnTo>
                    <a:pt x="575703" y="60617"/>
                  </a:lnTo>
                  <a:lnTo>
                    <a:pt x="575703" y="30302"/>
                  </a:lnTo>
                  <a:lnTo>
                    <a:pt x="545401" y="30302"/>
                  </a:lnTo>
                  <a:lnTo>
                    <a:pt x="545401" y="60604"/>
                  </a:lnTo>
                  <a:lnTo>
                    <a:pt x="515099" y="60604"/>
                  </a:lnTo>
                  <a:lnTo>
                    <a:pt x="515099" y="90906"/>
                  </a:lnTo>
                  <a:lnTo>
                    <a:pt x="545401" y="90906"/>
                  </a:lnTo>
                  <a:lnTo>
                    <a:pt x="545401" y="121221"/>
                  </a:lnTo>
                  <a:lnTo>
                    <a:pt x="575691" y="121221"/>
                  </a:lnTo>
                  <a:lnTo>
                    <a:pt x="605993" y="121221"/>
                  </a:lnTo>
                  <a:lnTo>
                    <a:pt x="605993" y="90906"/>
                  </a:lnTo>
                  <a:close/>
                </a:path>
                <a:path w="1242695" h="121285">
                  <a:moveTo>
                    <a:pt x="878687" y="30302"/>
                  </a:moveTo>
                  <a:lnTo>
                    <a:pt x="848385" y="30302"/>
                  </a:lnTo>
                  <a:lnTo>
                    <a:pt x="848385" y="0"/>
                  </a:lnTo>
                  <a:lnTo>
                    <a:pt x="818083" y="0"/>
                  </a:lnTo>
                  <a:lnTo>
                    <a:pt x="818083" y="30302"/>
                  </a:lnTo>
                  <a:lnTo>
                    <a:pt x="818083" y="60604"/>
                  </a:lnTo>
                  <a:lnTo>
                    <a:pt x="787793" y="60604"/>
                  </a:lnTo>
                  <a:lnTo>
                    <a:pt x="787793" y="90906"/>
                  </a:lnTo>
                  <a:lnTo>
                    <a:pt x="757491" y="90906"/>
                  </a:lnTo>
                  <a:lnTo>
                    <a:pt x="757491" y="60617"/>
                  </a:lnTo>
                  <a:lnTo>
                    <a:pt x="787793" y="60617"/>
                  </a:lnTo>
                  <a:lnTo>
                    <a:pt x="787793" y="30302"/>
                  </a:lnTo>
                  <a:lnTo>
                    <a:pt x="787793" y="0"/>
                  </a:lnTo>
                  <a:lnTo>
                    <a:pt x="757491" y="0"/>
                  </a:lnTo>
                  <a:lnTo>
                    <a:pt x="757491" y="30302"/>
                  </a:lnTo>
                  <a:lnTo>
                    <a:pt x="727189" y="30302"/>
                  </a:lnTo>
                  <a:lnTo>
                    <a:pt x="696899" y="30302"/>
                  </a:lnTo>
                  <a:lnTo>
                    <a:pt x="666597" y="30302"/>
                  </a:lnTo>
                  <a:lnTo>
                    <a:pt x="666597" y="0"/>
                  </a:lnTo>
                  <a:lnTo>
                    <a:pt x="636295" y="0"/>
                  </a:lnTo>
                  <a:lnTo>
                    <a:pt x="605993" y="0"/>
                  </a:lnTo>
                  <a:lnTo>
                    <a:pt x="605993" y="30302"/>
                  </a:lnTo>
                  <a:lnTo>
                    <a:pt x="636295" y="30302"/>
                  </a:lnTo>
                  <a:lnTo>
                    <a:pt x="636295" y="60604"/>
                  </a:lnTo>
                  <a:lnTo>
                    <a:pt x="636295" y="90906"/>
                  </a:lnTo>
                  <a:lnTo>
                    <a:pt x="666597" y="90906"/>
                  </a:lnTo>
                  <a:lnTo>
                    <a:pt x="666597" y="60617"/>
                  </a:lnTo>
                  <a:lnTo>
                    <a:pt x="696887" y="60617"/>
                  </a:lnTo>
                  <a:lnTo>
                    <a:pt x="696887" y="90906"/>
                  </a:lnTo>
                  <a:lnTo>
                    <a:pt x="727189" y="90906"/>
                  </a:lnTo>
                  <a:lnTo>
                    <a:pt x="727189" y="121221"/>
                  </a:lnTo>
                  <a:lnTo>
                    <a:pt x="757491" y="121221"/>
                  </a:lnTo>
                  <a:lnTo>
                    <a:pt x="787793" y="121221"/>
                  </a:lnTo>
                  <a:lnTo>
                    <a:pt x="818095" y="121221"/>
                  </a:lnTo>
                  <a:lnTo>
                    <a:pt x="818095" y="90906"/>
                  </a:lnTo>
                  <a:lnTo>
                    <a:pt x="848385" y="90906"/>
                  </a:lnTo>
                  <a:lnTo>
                    <a:pt x="878687" y="90906"/>
                  </a:lnTo>
                  <a:lnTo>
                    <a:pt x="878687" y="60617"/>
                  </a:lnTo>
                  <a:lnTo>
                    <a:pt x="878687" y="30302"/>
                  </a:lnTo>
                  <a:close/>
                </a:path>
                <a:path w="1242695" h="121285">
                  <a:moveTo>
                    <a:pt x="999896" y="0"/>
                  </a:moveTo>
                  <a:lnTo>
                    <a:pt x="969594" y="0"/>
                  </a:lnTo>
                  <a:lnTo>
                    <a:pt x="969594" y="30302"/>
                  </a:lnTo>
                  <a:lnTo>
                    <a:pt x="939292" y="30302"/>
                  </a:lnTo>
                  <a:lnTo>
                    <a:pt x="939292" y="60604"/>
                  </a:lnTo>
                  <a:lnTo>
                    <a:pt x="908989" y="60604"/>
                  </a:lnTo>
                  <a:lnTo>
                    <a:pt x="908989" y="90906"/>
                  </a:lnTo>
                  <a:lnTo>
                    <a:pt x="939292" y="90906"/>
                  </a:lnTo>
                  <a:lnTo>
                    <a:pt x="939292" y="60617"/>
                  </a:lnTo>
                  <a:lnTo>
                    <a:pt x="969594" y="60617"/>
                  </a:lnTo>
                  <a:lnTo>
                    <a:pt x="999896" y="60617"/>
                  </a:lnTo>
                  <a:lnTo>
                    <a:pt x="999896" y="30302"/>
                  </a:lnTo>
                  <a:lnTo>
                    <a:pt x="999896" y="0"/>
                  </a:lnTo>
                  <a:close/>
                </a:path>
                <a:path w="1242695" h="121285">
                  <a:moveTo>
                    <a:pt x="1090790" y="60604"/>
                  </a:moveTo>
                  <a:lnTo>
                    <a:pt x="1060488" y="60604"/>
                  </a:lnTo>
                  <a:lnTo>
                    <a:pt x="1060488" y="30302"/>
                  </a:lnTo>
                  <a:lnTo>
                    <a:pt x="1060488" y="0"/>
                  </a:lnTo>
                  <a:lnTo>
                    <a:pt x="1030185" y="0"/>
                  </a:lnTo>
                  <a:lnTo>
                    <a:pt x="1030185" y="30302"/>
                  </a:lnTo>
                  <a:lnTo>
                    <a:pt x="1030185" y="60617"/>
                  </a:lnTo>
                  <a:lnTo>
                    <a:pt x="1060488" y="60617"/>
                  </a:lnTo>
                  <a:lnTo>
                    <a:pt x="1060488" y="90906"/>
                  </a:lnTo>
                  <a:lnTo>
                    <a:pt x="1090790" y="90906"/>
                  </a:lnTo>
                  <a:lnTo>
                    <a:pt x="1090790" y="60604"/>
                  </a:lnTo>
                  <a:close/>
                </a:path>
                <a:path w="1242695" h="121285">
                  <a:moveTo>
                    <a:pt x="1121092" y="0"/>
                  </a:moveTo>
                  <a:lnTo>
                    <a:pt x="1090790" y="0"/>
                  </a:lnTo>
                  <a:lnTo>
                    <a:pt x="1090790" y="30302"/>
                  </a:lnTo>
                  <a:lnTo>
                    <a:pt x="1121092" y="30302"/>
                  </a:lnTo>
                  <a:lnTo>
                    <a:pt x="1121092" y="0"/>
                  </a:lnTo>
                  <a:close/>
                </a:path>
                <a:path w="1242695" h="121285">
                  <a:moveTo>
                    <a:pt x="1151394" y="30302"/>
                  </a:moveTo>
                  <a:lnTo>
                    <a:pt x="1121092" y="30302"/>
                  </a:lnTo>
                  <a:lnTo>
                    <a:pt x="1121092" y="60617"/>
                  </a:lnTo>
                  <a:lnTo>
                    <a:pt x="1151394" y="60617"/>
                  </a:lnTo>
                  <a:lnTo>
                    <a:pt x="1151394" y="30302"/>
                  </a:lnTo>
                  <a:close/>
                </a:path>
                <a:path w="1242695" h="121285">
                  <a:moveTo>
                    <a:pt x="1242288" y="30302"/>
                  </a:moveTo>
                  <a:lnTo>
                    <a:pt x="1211986" y="30302"/>
                  </a:lnTo>
                  <a:lnTo>
                    <a:pt x="1211986" y="0"/>
                  </a:lnTo>
                  <a:lnTo>
                    <a:pt x="1181684" y="0"/>
                  </a:lnTo>
                  <a:lnTo>
                    <a:pt x="1181684" y="30302"/>
                  </a:lnTo>
                  <a:lnTo>
                    <a:pt x="1181684" y="60604"/>
                  </a:lnTo>
                  <a:lnTo>
                    <a:pt x="1181684" y="90906"/>
                  </a:lnTo>
                  <a:lnTo>
                    <a:pt x="1211986" y="90906"/>
                  </a:lnTo>
                  <a:lnTo>
                    <a:pt x="1242288" y="90906"/>
                  </a:lnTo>
                  <a:lnTo>
                    <a:pt x="1242288" y="60617"/>
                  </a:lnTo>
                  <a:lnTo>
                    <a:pt x="1242288" y="3030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93705" y="2249741"/>
              <a:ext cx="1242695" cy="182245"/>
            </a:xfrm>
            <a:custGeom>
              <a:avLst/>
              <a:gdLst/>
              <a:ahLst/>
              <a:cxnLst/>
              <a:rect l="l" t="t" r="r" b="b"/>
              <a:pathLst>
                <a:path w="1242695" h="182244">
                  <a:moveTo>
                    <a:pt x="30302" y="60591"/>
                  </a:moveTo>
                  <a:lnTo>
                    <a:pt x="0" y="60591"/>
                  </a:lnTo>
                  <a:lnTo>
                    <a:pt x="0" y="90906"/>
                  </a:lnTo>
                  <a:lnTo>
                    <a:pt x="30302" y="90906"/>
                  </a:lnTo>
                  <a:lnTo>
                    <a:pt x="30302" y="60591"/>
                  </a:lnTo>
                  <a:close/>
                </a:path>
                <a:path w="1242695" h="182244">
                  <a:moveTo>
                    <a:pt x="272694" y="60591"/>
                  </a:moveTo>
                  <a:lnTo>
                    <a:pt x="242392" y="60591"/>
                  </a:lnTo>
                  <a:lnTo>
                    <a:pt x="242392" y="30289"/>
                  </a:lnTo>
                  <a:lnTo>
                    <a:pt x="212102" y="30289"/>
                  </a:lnTo>
                  <a:lnTo>
                    <a:pt x="181800" y="30289"/>
                  </a:lnTo>
                  <a:lnTo>
                    <a:pt x="151498" y="30289"/>
                  </a:lnTo>
                  <a:lnTo>
                    <a:pt x="151498" y="60591"/>
                  </a:lnTo>
                  <a:lnTo>
                    <a:pt x="121196" y="60591"/>
                  </a:lnTo>
                  <a:lnTo>
                    <a:pt x="121196" y="30289"/>
                  </a:lnTo>
                  <a:lnTo>
                    <a:pt x="90906" y="30289"/>
                  </a:lnTo>
                  <a:lnTo>
                    <a:pt x="60604" y="30289"/>
                  </a:lnTo>
                  <a:lnTo>
                    <a:pt x="60604" y="60591"/>
                  </a:lnTo>
                  <a:lnTo>
                    <a:pt x="60604" y="90906"/>
                  </a:lnTo>
                  <a:lnTo>
                    <a:pt x="30302" y="90906"/>
                  </a:lnTo>
                  <a:lnTo>
                    <a:pt x="30302" y="121208"/>
                  </a:lnTo>
                  <a:lnTo>
                    <a:pt x="0" y="121208"/>
                  </a:lnTo>
                  <a:lnTo>
                    <a:pt x="0" y="151498"/>
                  </a:lnTo>
                  <a:lnTo>
                    <a:pt x="0" y="181800"/>
                  </a:lnTo>
                  <a:lnTo>
                    <a:pt x="30302" y="181800"/>
                  </a:lnTo>
                  <a:lnTo>
                    <a:pt x="60604" y="181800"/>
                  </a:lnTo>
                  <a:lnTo>
                    <a:pt x="60604" y="151511"/>
                  </a:lnTo>
                  <a:lnTo>
                    <a:pt x="60604" y="121208"/>
                  </a:lnTo>
                  <a:lnTo>
                    <a:pt x="90893" y="121208"/>
                  </a:lnTo>
                  <a:lnTo>
                    <a:pt x="90893" y="151511"/>
                  </a:lnTo>
                  <a:lnTo>
                    <a:pt x="121196" y="151511"/>
                  </a:lnTo>
                  <a:lnTo>
                    <a:pt x="121196" y="181800"/>
                  </a:lnTo>
                  <a:lnTo>
                    <a:pt x="151498" y="181800"/>
                  </a:lnTo>
                  <a:lnTo>
                    <a:pt x="151498" y="151511"/>
                  </a:lnTo>
                  <a:lnTo>
                    <a:pt x="151498" y="121208"/>
                  </a:lnTo>
                  <a:lnTo>
                    <a:pt x="121196" y="121208"/>
                  </a:lnTo>
                  <a:lnTo>
                    <a:pt x="90906" y="121208"/>
                  </a:lnTo>
                  <a:lnTo>
                    <a:pt x="90906" y="90906"/>
                  </a:lnTo>
                  <a:lnTo>
                    <a:pt x="90906" y="60604"/>
                  </a:lnTo>
                  <a:lnTo>
                    <a:pt x="121196" y="60604"/>
                  </a:lnTo>
                  <a:lnTo>
                    <a:pt x="121196" y="90906"/>
                  </a:lnTo>
                  <a:lnTo>
                    <a:pt x="151498" y="90906"/>
                  </a:lnTo>
                  <a:lnTo>
                    <a:pt x="151498" y="60604"/>
                  </a:lnTo>
                  <a:lnTo>
                    <a:pt x="181800" y="60604"/>
                  </a:lnTo>
                  <a:lnTo>
                    <a:pt x="212090" y="60604"/>
                  </a:lnTo>
                  <a:lnTo>
                    <a:pt x="212090" y="90906"/>
                  </a:lnTo>
                  <a:lnTo>
                    <a:pt x="181800" y="90906"/>
                  </a:lnTo>
                  <a:lnTo>
                    <a:pt x="151498" y="90906"/>
                  </a:lnTo>
                  <a:lnTo>
                    <a:pt x="151498" y="121208"/>
                  </a:lnTo>
                  <a:lnTo>
                    <a:pt x="181800" y="121208"/>
                  </a:lnTo>
                  <a:lnTo>
                    <a:pt x="212090" y="121208"/>
                  </a:lnTo>
                  <a:lnTo>
                    <a:pt x="212090" y="151511"/>
                  </a:lnTo>
                  <a:lnTo>
                    <a:pt x="242392" y="151511"/>
                  </a:lnTo>
                  <a:lnTo>
                    <a:pt x="242392" y="121208"/>
                  </a:lnTo>
                  <a:lnTo>
                    <a:pt x="212102" y="121208"/>
                  </a:lnTo>
                  <a:lnTo>
                    <a:pt x="212102" y="90906"/>
                  </a:lnTo>
                  <a:lnTo>
                    <a:pt x="242392" y="90906"/>
                  </a:lnTo>
                  <a:lnTo>
                    <a:pt x="272694" y="90906"/>
                  </a:lnTo>
                  <a:lnTo>
                    <a:pt x="272694" y="60591"/>
                  </a:lnTo>
                  <a:close/>
                </a:path>
                <a:path w="1242695" h="182244">
                  <a:moveTo>
                    <a:pt x="424205" y="60591"/>
                  </a:moveTo>
                  <a:lnTo>
                    <a:pt x="393903" y="60591"/>
                  </a:lnTo>
                  <a:lnTo>
                    <a:pt x="393903" y="90906"/>
                  </a:lnTo>
                  <a:lnTo>
                    <a:pt x="363601" y="90906"/>
                  </a:lnTo>
                  <a:lnTo>
                    <a:pt x="333311" y="90906"/>
                  </a:lnTo>
                  <a:lnTo>
                    <a:pt x="333311" y="60604"/>
                  </a:lnTo>
                  <a:lnTo>
                    <a:pt x="363601" y="60604"/>
                  </a:lnTo>
                  <a:lnTo>
                    <a:pt x="393903" y="60604"/>
                  </a:lnTo>
                  <a:lnTo>
                    <a:pt x="393903" y="30289"/>
                  </a:lnTo>
                  <a:lnTo>
                    <a:pt x="363601" y="30289"/>
                  </a:lnTo>
                  <a:lnTo>
                    <a:pt x="333311" y="30289"/>
                  </a:lnTo>
                  <a:lnTo>
                    <a:pt x="303009" y="30289"/>
                  </a:lnTo>
                  <a:lnTo>
                    <a:pt x="303009" y="60591"/>
                  </a:lnTo>
                  <a:lnTo>
                    <a:pt x="303009" y="90906"/>
                  </a:lnTo>
                  <a:lnTo>
                    <a:pt x="303009" y="121208"/>
                  </a:lnTo>
                  <a:lnTo>
                    <a:pt x="303009" y="151511"/>
                  </a:lnTo>
                  <a:lnTo>
                    <a:pt x="333298" y="151511"/>
                  </a:lnTo>
                  <a:lnTo>
                    <a:pt x="363601" y="151511"/>
                  </a:lnTo>
                  <a:lnTo>
                    <a:pt x="363601" y="121208"/>
                  </a:lnTo>
                  <a:lnTo>
                    <a:pt x="393903" y="121208"/>
                  </a:lnTo>
                  <a:lnTo>
                    <a:pt x="393903" y="151511"/>
                  </a:lnTo>
                  <a:lnTo>
                    <a:pt x="424205" y="151511"/>
                  </a:lnTo>
                  <a:lnTo>
                    <a:pt x="424205" y="121208"/>
                  </a:lnTo>
                  <a:lnTo>
                    <a:pt x="424205" y="90906"/>
                  </a:lnTo>
                  <a:lnTo>
                    <a:pt x="424205" y="60591"/>
                  </a:lnTo>
                  <a:close/>
                </a:path>
                <a:path w="1242695" h="182244">
                  <a:moveTo>
                    <a:pt x="818095" y="0"/>
                  </a:moveTo>
                  <a:lnTo>
                    <a:pt x="787793" y="0"/>
                  </a:lnTo>
                  <a:lnTo>
                    <a:pt x="787793" y="30314"/>
                  </a:lnTo>
                  <a:lnTo>
                    <a:pt x="818095" y="30314"/>
                  </a:lnTo>
                  <a:lnTo>
                    <a:pt x="818095" y="0"/>
                  </a:lnTo>
                  <a:close/>
                </a:path>
                <a:path w="1242695" h="182244">
                  <a:moveTo>
                    <a:pt x="848385" y="121208"/>
                  </a:moveTo>
                  <a:lnTo>
                    <a:pt x="818083" y="121208"/>
                  </a:lnTo>
                  <a:lnTo>
                    <a:pt x="818083" y="151511"/>
                  </a:lnTo>
                  <a:lnTo>
                    <a:pt x="848385" y="151511"/>
                  </a:lnTo>
                  <a:lnTo>
                    <a:pt x="848385" y="121208"/>
                  </a:lnTo>
                  <a:close/>
                </a:path>
                <a:path w="1242695" h="182244">
                  <a:moveTo>
                    <a:pt x="848385" y="60591"/>
                  </a:moveTo>
                  <a:lnTo>
                    <a:pt x="818083" y="60591"/>
                  </a:lnTo>
                  <a:lnTo>
                    <a:pt x="818083" y="90906"/>
                  </a:lnTo>
                  <a:lnTo>
                    <a:pt x="848385" y="90906"/>
                  </a:lnTo>
                  <a:lnTo>
                    <a:pt x="848385" y="60591"/>
                  </a:lnTo>
                  <a:close/>
                </a:path>
                <a:path w="1242695" h="182244">
                  <a:moveTo>
                    <a:pt x="939292" y="0"/>
                  </a:moveTo>
                  <a:lnTo>
                    <a:pt x="908989" y="0"/>
                  </a:lnTo>
                  <a:lnTo>
                    <a:pt x="908989" y="30289"/>
                  </a:lnTo>
                  <a:lnTo>
                    <a:pt x="878687" y="30289"/>
                  </a:lnTo>
                  <a:lnTo>
                    <a:pt x="878687" y="0"/>
                  </a:lnTo>
                  <a:lnTo>
                    <a:pt x="848385" y="0"/>
                  </a:lnTo>
                  <a:lnTo>
                    <a:pt x="848385" y="30314"/>
                  </a:lnTo>
                  <a:lnTo>
                    <a:pt x="878687" y="30314"/>
                  </a:lnTo>
                  <a:lnTo>
                    <a:pt x="878687" y="60604"/>
                  </a:lnTo>
                  <a:lnTo>
                    <a:pt x="908989" y="60604"/>
                  </a:lnTo>
                  <a:lnTo>
                    <a:pt x="908989" y="90906"/>
                  </a:lnTo>
                  <a:lnTo>
                    <a:pt x="878687" y="90906"/>
                  </a:lnTo>
                  <a:lnTo>
                    <a:pt x="848385" y="90906"/>
                  </a:lnTo>
                  <a:lnTo>
                    <a:pt x="848385" y="121208"/>
                  </a:lnTo>
                  <a:lnTo>
                    <a:pt x="878687" y="121208"/>
                  </a:lnTo>
                  <a:lnTo>
                    <a:pt x="908989" y="121208"/>
                  </a:lnTo>
                  <a:lnTo>
                    <a:pt x="939292" y="121208"/>
                  </a:lnTo>
                  <a:lnTo>
                    <a:pt x="939292" y="90906"/>
                  </a:lnTo>
                  <a:lnTo>
                    <a:pt x="939292" y="60604"/>
                  </a:lnTo>
                  <a:lnTo>
                    <a:pt x="939292" y="30314"/>
                  </a:lnTo>
                  <a:lnTo>
                    <a:pt x="939292" y="0"/>
                  </a:lnTo>
                  <a:close/>
                </a:path>
                <a:path w="1242695" h="182244">
                  <a:moveTo>
                    <a:pt x="969594" y="121208"/>
                  </a:moveTo>
                  <a:lnTo>
                    <a:pt x="939292" y="121208"/>
                  </a:lnTo>
                  <a:lnTo>
                    <a:pt x="939292" y="151511"/>
                  </a:lnTo>
                  <a:lnTo>
                    <a:pt x="969594" y="151511"/>
                  </a:lnTo>
                  <a:lnTo>
                    <a:pt x="969594" y="121208"/>
                  </a:lnTo>
                  <a:close/>
                </a:path>
                <a:path w="1242695" h="182244">
                  <a:moveTo>
                    <a:pt x="1211986" y="90906"/>
                  </a:moveTo>
                  <a:lnTo>
                    <a:pt x="1181684" y="90906"/>
                  </a:lnTo>
                  <a:lnTo>
                    <a:pt x="1181684" y="60591"/>
                  </a:lnTo>
                  <a:lnTo>
                    <a:pt x="1151394" y="60591"/>
                  </a:lnTo>
                  <a:lnTo>
                    <a:pt x="1151394" y="30314"/>
                  </a:lnTo>
                  <a:lnTo>
                    <a:pt x="1151394" y="0"/>
                  </a:lnTo>
                  <a:lnTo>
                    <a:pt x="1121092" y="0"/>
                  </a:lnTo>
                  <a:lnTo>
                    <a:pt x="1090790" y="0"/>
                  </a:lnTo>
                  <a:lnTo>
                    <a:pt x="1060488" y="0"/>
                  </a:lnTo>
                  <a:lnTo>
                    <a:pt x="1060488" y="30289"/>
                  </a:lnTo>
                  <a:lnTo>
                    <a:pt x="1060488" y="121208"/>
                  </a:lnTo>
                  <a:lnTo>
                    <a:pt x="1030198" y="121208"/>
                  </a:lnTo>
                  <a:lnTo>
                    <a:pt x="1030198" y="90906"/>
                  </a:lnTo>
                  <a:lnTo>
                    <a:pt x="1030198" y="60604"/>
                  </a:lnTo>
                  <a:lnTo>
                    <a:pt x="1030198" y="30289"/>
                  </a:lnTo>
                  <a:lnTo>
                    <a:pt x="999896" y="30289"/>
                  </a:lnTo>
                  <a:lnTo>
                    <a:pt x="969594" y="30289"/>
                  </a:lnTo>
                  <a:lnTo>
                    <a:pt x="969594" y="60591"/>
                  </a:lnTo>
                  <a:lnTo>
                    <a:pt x="969594" y="90906"/>
                  </a:lnTo>
                  <a:lnTo>
                    <a:pt x="969594" y="121208"/>
                  </a:lnTo>
                  <a:lnTo>
                    <a:pt x="999896" y="121208"/>
                  </a:lnTo>
                  <a:lnTo>
                    <a:pt x="999896" y="151511"/>
                  </a:lnTo>
                  <a:lnTo>
                    <a:pt x="1030185" y="151511"/>
                  </a:lnTo>
                  <a:lnTo>
                    <a:pt x="1060488" y="151511"/>
                  </a:lnTo>
                  <a:lnTo>
                    <a:pt x="1090790" y="151511"/>
                  </a:lnTo>
                  <a:lnTo>
                    <a:pt x="1121092" y="151511"/>
                  </a:lnTo>
                  <a:lnTo>
                    <a:pt x="1121092" y="121208"/>
                  </a:lnTo>
                  <a:lnTo>
                    <a:pt x="1090790" y="121208"/>
                  </a:lnTo>
                  <a:lnTo>
                    <a:pt x="1090790" y="90906"/>
                  </a:lnTo>
                  <a:lnTo>
                    <a:pt x="1090790" y="60604"/>
                  </a:lnTo>
                  <a:lnTo>
                    <a:pt x="1090790" y="30314"/>
                  </a:lnTo>
                  <a:lnTo>
                    <a:pt x="1121092" y="30314"/>
                  </a:lnTo>
                  <a:lnTo>
                    <a:pt x="1121092" y="60591"/>
                  </a:lnTo>
                  <a:lnTo>
                    <a:pt x="1121092" y="90906"/>
                  </a:lnTo>
                  <a:lnTo>
                    <a:pt x="1151382" y="90906"/>
                  </a:lnTo>
                  <a:lnTo>
                    <a:pt x="1151382" y="121208"/>
                  </a:lnTo>
                  <a:lnTo>
                    <a:pt x="1181684" y="121208"/>
                  </a:lnTo>
                  <a:lnTo>
                    <a:pt x="1211986" y="121208"/>
                  </a:lnTo>
                  <a:lnTo>
                    <a:pt x="1211986" y="90906"/>
                  </a:lnTo>
                  <a:close/>
                </a:path>
                <a:path w="1242695" h="182244">
                  <a:moveTo>
                    <a:pt x="1242288" y="121208"/>
                  </a:moveTo>
                  <a:lnTo>
                    <a:pt x="1211986" y="121208"/>
                  </a:lnTo>
                  <a:lnTo>
                    <a:pt x="1211986" y="151511"/>
                  </a:lnTo>
                  <a:lnTo>
                    <a:pt x="1242288" y="151511"/>
                  </a:lnTo>
                  <a:lnTo>
                    <a:pt x="1242288" y="121208"/>
                  </a:lnTo>
                  <a:close/>
                </a:path>
                <a:path w="1242695" h="182244">
                  <a:moveTo>
                    <a:pt x="1242288" y="60591"/>
                  </a:moveTo>
                  <a:lnTo>
                    <a:pt x="1211986" y="60591"/>
                  </a:lnTo>
                  <a:lnTo>
                    <a:pt x="1211986" y="90906"/>
                  </a:lnTo>
                  <a:lnTo>
                    <a:pt x="1242288" y="90906"/>
                  </a:lnTo>
                  <a:lnTo>
                    <a:pt x="1242288" y="60591"/>
                  </a:lnTo>
                  <a:close/>
                </a:path>
                <a:path w="1242695" h="182244">
                  <a:moveTo>
                    <a:pt x="1242288" y="0"/>
                  </a:moveTo>
                  <a:lnTo>
                    <a:pt x="1211986" y="0"/>
                  </a:lnTo>
                  <a:lnTo>
                    <a:pt x="1181684" y="0"/>
                  </a:lnTo>
                  <a:lnTo>
                    <a:pt x="1181684" y="30314"/>
                  </a:lnTo>
                  <a:lnTo>
                    <a:pt x="1211986" y="30314"/>
                  </a:lnTo>
                  <a:lnTo>
                    <a:pt x="1242288" y="30314"/>
                  </a:lnTo>
                  <a:lnTo>
                    <a:pt x="1242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93705" y="2401239"/>
              <a:ext cx="1242695" cy="182245"/>
            </a:xfrm>
            <a:custGeom>
              <a:avLst/>
              <a:gdLst/>
              <a:ahLst/>
              <a:cxnLst/>
              <a:rect l="l" t="t" r="r" b="b"/>
              <a:pathLst>
                <a:path w="1242695" h="182244">
                  <a:moveTo>
                    <a:pt x="30302" y="30302"/>
                  </a:moveTo>
                  <a:lnTo>
                    <a:pt x="0" y="30302"/>
                  </a:lnTo>
                  <a:lnTo>
                    <a:pt x="0" y="60617"/>
                  </a:lnTo>
                  <a:lnTo>
                    <a:pt x="30302" y="60617"/>
                  </a:lnTo>
                  <a:lnTo>
                    <a:pt x="30302" y="30302"/>
                  </a:lnTo>
                  <a:close/>
                </a:path>
                <a:path w="1242695" h="182244">
                  <a:moveTo>
                    <a:pt x="151498" y="121196"/>
                  </a:moveTo>
                  <a:lnTo>
                    <a:pt x="121196" y="121196"/>
                  </a:lnTo>
                  <a:lnTo>
                    <a:pt x="121196" y="90906"/>
                  </a:lnTo>
                  <a:lnTo>
                    <a:pt x="90906" y="90906"/>
                  </a:lnTo>
                  <a:lnTo>
                    <a:pt x="90906" y="60617"/>
                  </a:lnTo>
                  <a:lnTo>
                    <a:pt x="121196" y="60617"/>
                  </a:lnTo>
                  <a:lnTo>
                    <a:pt x="121196" y="30302"/>
                  </a:lnTo>
                  <a:lnTo>
                    <a:pt x="90893" y="30302"/>
                  </a:lnTo>
                  <a:lnTo>
                    <a:pt x="90893" y="60604"/>
                  </a:lnTo>
                  <a:lnTo>
                    <a:pt x="60604" y="60604"/>
                  </a:lnTo>
                  <a:lnTo>
                    <a:pt x="60604" y="90906"/>
                  </a:lnTo>
                  <a:lnTo>
                    <a:pt x="30302" y="90906"/>
                  </a:lnTo>
                  <a:lnTo>
                    <a:pt x="0" y="90906"/>
                  </a:lnTo>
                  <a:lnTo>
                    <a:pt x="0" y="121196"/>
                  </a:lnTo>
                  <a:lnTo>
                    <a:pt x="0" y="151498"/>
                  </a:lnTo>
                  <a:lnTo>
                    <a:pt x="30302" y="151498"/>
                  </a:lnTo>
                  <a:lnTo>
                    <a:pt x="30302" y="121208"/>
                  </a:lnTo>
                  <a:lnTo>
                    <a:pt x="60604" y="121208"/>
                  </a:lnTo>
                  <a:lnTo>
                    <a:pt x="60604" y="151498"/>
                  </a:lnTo>
                  <a:lnTo>
                    <a:pt x="30302" y="151498"/>
                  </a:lnTo>
                  <a:lnTo>
                    <a:pt x="30302" y="181813"/>
                  </a:lnTo>
                  <a:lnTo>
                    <a:pt x="60604" y="181813"/>
                  </a:lnTo>
                  <a:lnTo>
                    <a:pt x="90906" y="181813"/>
                  </a:lnTo>
                  <a:lnTo>
                    <a:pt x="90906" y="151498"/>
                  </a:lnTo>
                  <a:lnTo>
                    <a:pt x="90906" y="121208"/>
                  </a:lnTo>
                  <a:lnTo>
                    <a:pt x="121196" y="121208"/>
                  </a:lnTo>
                  <a:lnTo>
                    <a:pt x="121196" y="151498"/>
                  </a:lnTo>
                  <a:lnTo>
                    <a:pt x="151498" y="151498"/>
                  </a:lnTo>
                  <a:lnTo>
                    <a:pt x="151498" y="121196"/>
                  </a:lnTo>
                  <a:close/>
                </a:path>
                <a:path w="1242695" h="182244">
                  <a:moveTo>
                    <a:pt x="151498" y="0"/>
                  </a:moveTo>
                  <a:lnTo>
                    <a:pt x="121196" y="0"/>
                  </a:lnTo>
                  <a:lnTo>
                    <a:pt x="121196" y="30302"/>
                  </a:lnTo>
                  <a:lnTo>
                    <a:pt x="151498" y="30302"/>
                  </a:lnTo>
                  <a:lnTo>
                    <a:pt x="151498" y="0"/>
                  </a:lnTo>
                  <a:close/>
                </a:path>
                <a:path w="1242695" h="182244">
                  <a:moveTo>
                    <a:pt x="181800" y="151498"/>
                  </a:moveTo>
                  <a:lnTo>
                    <a:pt x="151498" y="151498"/>
                  </a:lnTo>
                  <a:lnTo>
                    <a:pt x="151498" y="181813"/>
                  </a:lnTo>
                  <a:lnTo>
                    <a:pt x="181800" y="181813"/>
                  </a:lnTo>
                  <a:lnTo>
                    <a:pt x="181800" y="151498"/>
                  </a:lnTo>
                  <a:close/>
                </a:path>
                <a:path w="1242695" h="182244">
                  <a:moveTo>
                    <a:pt x="272694" y="30302"/>
                  </a:moveTo>
                  <a:lnTo>
                    <a:pt x="242392" y="30302"/>
                  </a:lnTo>
                  <a:lnTo>
                    <a:pt x="242392" y="0"/>
                  </a:lnTo>
                  <a:lnTo>
                    <a:pt x="212102" y="0"/>
                  </a:lnTo>
                  <a:lnTo>
                    <a:pt x="181800" y="0"/>
                  </a:lnTo>
                  <a:lnTo>
                    <a:pt x="181800" y="30302"/>
                  </a:lnTo>
                  <a:lnTo>
                    <a:pt x="212090" y="30302"/>
                  </a:lnTo>
                  <a:lnTo>
                    <a:pt x="212090" y="60604"/>
                  </a:lnTo>
                  <a:lnTo>
                    <a:pt x="181800" y="60604"/>
                  </a:lnTo>
                  <a:lnTo>
                    <a:pt x="181800" y="30302"/>
                  </a:lnTo>
                  <a:lnTo>
                    <a:pt x="151498" y="30302"/>
                  </a:lnTo>
                  <a:lnTo>
                    <a:pt x="151498" y="60604"/>
                  </a:lnTo>
                  <a:lnTo>
                    <a:pt x="151498" y="90906"/>
                  </a:lnTo>
                  <a:lnTo>
                    <a:pt x="181800" y="90906"/>
                  </a:lnTo>
                  <a:lnTo>
                    <a:pt x="212090" y="90906"/>
                  </a:lnTo>
                  <a:lnTo>
                    <a:pt x="242392" y="90906"/>
                  </a:lnTo>
                  <a:lnTo>
                    <a:pt x="242392" y="60617"/>
                  </a:lnTo>
                  <a:lnTo>
                    <a:pt x="272694" y="60617"/>
                  </a:lnTo>
                  <a:lnTo>
                    <a:pt x="272694" y="30302"/>
                  </a:lnTo>
                  <a:close/>
                </a:path>
                <a:path w="1242695" h="182244">
                  <a:moveTo>
                    <a:pt x="333311" y="151498"/>
                  </a:moveTo>
                  <a:lnTo>
                    <a:pt x="303009" y="151498"/>
                  </a:lnTo>
                  <a:lnTo>
                    <a:pt x="303009" y="181813"/>
                  </a:lnTo>
                  <a:lnTo>
                    <a:pt x="333311" y="181813"/>
                  </a:lnTo>
                  <a:lnTo>
                    <a:pt x="333311" y="151498"/>
                  </a:lnTo>
                  <a:close/>
                </a:path>
                <a:path w="1242695" h="182244">
                  <a:moveTo>
                    <a:pt x="333311" y="0"/>
                  </a:moveTo>
                  <a:lnTo>
                    <a:pt x="303009" y="0"/>
                  </a:lnTo>
                  <a:lnTo>
                    <a:pt x="303009" y="30302"/>
                  </a:lnTo>
                  <a:lnTo>
                    <a:pt x="333311" y="30302"/>
                  </a:lnTo>
                  <a:lnTo>
                    <a:pt x="333311" y="0"/>
                  </a:lnTo>
                  <a:close/>
                </a:path>
                <a:path w="1242695" h="182244">
                  <a:moveTo>
                    <a:pt x="363601" y="90906"/>
                  </a:moveTo>
                  <a:lnTo>
                    <a:pt x="333311" y="90906"/>
                  </a:lnTo>
                  <a:lnTo>
                    <a:pt x="333311" y="60604"/>
                  </a:lnTo>
                  <a:lnTo>
                    <a:pt x="303009" y="60604"/>
                  </a:lnTo>
                  <a:lnTo>
                    <a:pt x="303009" y="90906"/>
                  </a:lnTo>
                  <a:lnTo>
                    <a:pt x="272694" y="90906"/>
                  </a:lnTo>
                  <a:lnTo>
                    <a:pt x="272694" y="121196"/>
                  </a:lnTo>
                  <a:lnTo>
                    <a:pt x="242392" y="121196"/>
                  </a:lnTo>
                  <a:lnTo>
                    <a:pt x="212102" y="121196"/>
                  </a:lnTo>
                  <a:lnTo>
                    <a:pt x="181800" y="121196"/>
                  </a:lnTo>
                  <a:lnTo>
                    <a:pt x="181800" y="151498"/>
                  </a:lnTo>
                  <a:lnTo>
                    <a:pt x="212090" y="151498"/>
                  </a:lnTo>
                  <a:lnTo>
                    <a:pt x="212090" y="181813"/>
                  </a:lnTo>
                  <a:lnTo>
                    <a:pt x="242392" y="181813"/>
                  </a:lnTo>
                  <a:lnTo>
                    <a:pt x="242392" y="151498"/>
                  </a:lnTo>
                  <a:lnTo>
                    <a:pt x="272694" y="151498"/>
                  </a:lnTo>
                  <a:lnTo>
                    <a:pt x="272694" y="121208"/>
                  </a:lnTo>
                  <a:lnTo>
                    <a:pt x="303009" y="121208"/>
                  </a:lnTo>
                  <a:lnTo>
                    <a:pt x="333298" y="121208"/>
                  </a:lnTo>
                  <a:lnTo>
                    <a:pt x="363601" y="121208"/>
                  </a:lnTo>
                  <a:lnTo>
                    <a:pt x="363601" y="90906"/>
                  </a:lnTo>
                  <a:close/>
                </a:path>
                <a:path w="1242695" h="182244">
                  <a:moveTo>
                    <a:pt x="393903" y="151498"/>
                  </a:moveTo>
                  <a:lnTo>
                    <a:pt x="363601" y="151498"/>
                  </a:lnTo>
                  <a:lnTo>
                    <a:pt x="363601" y="181813"/>
                  </a:lnTo>
                  <a:lnTo>
                    <a:pt x="393903" y="181813"/>
                  </a:lnTo>
                  <a:lnTo>
                    <a:pt x="393903" y="151498"/>
                  </a:lnTo>
                  <a:close/>
                </a:path>
                <a:path w="1242695" h="182244">
                  <a:moveTo>
                    <a:pt x="424205" y="30302"/>
                  </a:moveTo>
                  <a:lnTo>
                    <a:pt x="393903" y="30302"/>
                  </a:lnTo>
                  <a:lnTo>
                    <a:pt x="393903" y="0"/>
                  </a:lnTo>
                  <a:lnTo>
                    <a:pt x="363601" y="0"/>
                  </a:lnTo>
                  <a:lnTo>
                    <a:pt x="363601" y="30302"/>
                  </a:lnTo>
                  <a:lnTo>
                    <a:pt x="363601" y="60604"/>
                  </a:lnTo>
                  <a:lnTo>
                    <a:pt x="363601" y="90906"/>
                  </a:lnTo>
                  <a:lnTo>
                    <a:pt x="393903" y="90906"/>
                  </a:lnTo>
                  <a:lnTo>
                    <a:pt x="393903" y="121208"/>
                  </a:lnTo>
                  <a:lnTo>
                    <a:pt x="424205" y="121208"/>
                  </a:lnTo>
                  <a:lnTo>
                    <a:pt x="424205" y="90906"/>
                  </a:lnTo>
                  <a:lnTo>
                    <a:pt x="424205" y="60617"/>
                  </a:lnTo>
                  <a:lnTo>
                    <a:pt x="424205" y="30302"/>
                  </a:lnTo>
                  <a:close/>
                </a:path>
                <a:path w="1242695" h="182244">
                  <a:moveTo>
                    <a:pt x="848385" y="0"/>
                  </a:moveTo>
                  <a:lnTo>
                    <a:pt x="818083" y="0"/>
                  </a:lnTo>
                  <a:lnTo>
                    <a:pt x="818083" y="30302"/>
                  </a:lnTo>
                  <a:lnTo>
                    <a:pt x="848385" y="30302"/>
                  </a:lnTo>
                  <a:lnTo>
                    <a:pt x="848385" y="0"/>
                  </a:lnTo>
                  <a:close/>
                </a:path>
                <a:path w="1242695" h="182244">
                  <a:moveTo>
                    <a:pt x="878687" y="30302"/>
                  </a:moveTo>
                  <a:lnTo>
                    <a:pt x="848385" y="30302"/>
                  </a:lnTo>
                  <a:lnTo>
                    <a:pt x="848385" y="60604"/>
                  </a:lnTo>
                  <a:lnTo>
                    <a:pt x="818083" y="60604"/>
                  </a:lnTo>
                  <a:lnTo>
                    <a:pt x="818083" y="181813"/>
                  </a:lnTo>
                  <a:lnTo>
                    <a:pt x="848385" y="181813"/>
                  </a:lnTo>
                  <a:lnTo>
                    <a:pt x="848385" y="60617"/>
                  </a:lnTo>
                  <a:lnTo>
                    <a:pt x="878687" y="60617"/>
                  </a:lnTo>
                  <a:lnTo>
                    <a:pt x="878687" y="30302"/>
                  </a:lnTo>
                  <a:close/>
                </a:path>
                <a:path w="1242695" h="182244">
                  <a:moveTo>
                    <a:pt x="909002" y="121196"/>
                  </a:moveTo>
                  <a:lnTo>
                    <a:pt x="878687" y="121196"/>
                  </a:lnTo>
                  <a:lnTo>
                    <a:pt x="878687" y="151498"/>
                  </a:lnTo>
                  <a:lnTo>
                    <a:pt x="909002" y="151498"/>
                  </a:lnTo>
                  <a:lnTo>
                    <a:pt x="909002" y="121196"/>
                  </a:lnTo>
                  <a:close/>
                </a:path>
                <a:path w="1242695" h="182244">
                  <a:moveTo>
                    <a:pt x="939292" y="60604"/>
                  </a:moveTo>
                  <a:lnTo>
                    <a:pt x="908989" y="60604"/>
                  </a:lnTo>
                  <a:lnTo>
                    <a:pt x="908989" y="90906"/>
                  </a:lnTo>
                  <a:lnTo>
                    <a:pt x="939292" y="90906"/>
                  </a:lnTo>
                  <a:lnTo>
                    <a:pt x="939292" y="60604"/>
                  </a:lnTo>
                  <a:close/>
                </a:path>
                <a:path w="1242695" h="182244">
                  <a:moveTo>
                    <a:pt x="969594" y="151498"/>
                  </a:moveTo>
                  <a:lnTo>
                    <a:pt x="939292" y="151498"/>
                  </a:lnTo>
                  <a:lnTo>
                    <a:pt x="939292" y="181813"/>
                  </a:lnTo>
                  <a:lnTo>
                    <a:pt x="969594" y="181813"/>
                  </a:lnTo>
                  <a:lnTo>
                    <a:pt x="969594" y="151498"/>
                  </a:lnTo>
                  <a:close/>
                </a:path>
                <a:path w="1242695" h="182244">
                  <a:moveTo>
                    <a:pt x="999896" y="121196"/>
                  </a:moveTo>
                  <a:lnTo>
                    <a:pt x="969594" y="121196"/>
                  </a:lnTo>
                  <a:lnTo>
                    <a:pt x="969594" y="90906"/>
                  </a:lnTo>
                  <a:lnTo>
                    <a:pt x="939292" y="90906"/>
                  </a:lnTo>
                  <a:lnTo>
                    <a:pt x="939292" y="121208"/>
                  </a:lnTo>
                  <a:lnTo>
                    <a:pt x="969594" y="121208"/>
                  </a:lnTo>
                  <a:lnTo>
                    <a:pt x="969594" y="151498"/>
                  </a:lnTo>
                  <a:lnTo>
                    <a:pt x="999896" y="151498"/>
                  </a:lnTo>
                  <a:lnTo>
                    <a:pt x="999896" y="121196"/>
                  </a:lnTo>
                  <a:close/>
                </a:path>
                <a:path w="1242695" h="182244">
                  <a:moveTo>
                    <a:pt x="1060488" y="30302"/>
                  </a:moveTo>
                  <a:lnTo>
                    <a:pt x="1030198" y="30302"/>
                  </a:lnTo>
                  <a:lnTo>
                    <a:pt x="1030198" y="0"/>
                  </a:lnTo>
                  <a:lnTo>
                    <a:pt x="999896" y="0"/>
                  </a:lnTo>
                  <a:lnTo>
                    <a:pt x="878687" y="0"/>
                  </a:lnTo>
                  <a:lnTo>
                    <a:pt x="878687" y="30302"/>
                  </a:lnTo>
                  <a:lnTo>
                    <a:pt x="999896" y="30302"/>
                  </a:lnTo>
                  <a:lnTo>
                    <a:pt x="999896" y="60604"/>
                  </a:lnTo>
                  <a:lnTo>
                    <a:pt x="999896" y="90906"/>
                  </a:lnTo>
                  <a:lnTo>
                    <a:pt x="1030198" y="90906"/>
                  </a:lnTo>
                  <a:lnTo>
                    <a:pt x="1030198" y="60617"/>
                  </a:lnTo>
                  <a:lnTo>
                    <a:pt x="1060488" y="60617"/>
                  </a:lnTo>
                  <a:lnTo>
                    <a:pt x="1060488" y="30302"/>
                  </a:lnTo>
                  <a:close/>
                </a:path>
                <a:path w="1242695" h="182244">
                  <a:moveTo>
                    <a:pt x="1121092" y="0"/>
                  </a:moveTo>
                  <a:lnTo>
                    <a:pt x="1090790" y="0"/>
                  </a:lnTo>
                  <a:lnTo>
                    <a:pt x="1060488" y="0"/>
                  </a:lnTo>
                  <a:lnTo>
                    <a:pt x="1060488" y="30302"/>
                  </a:lnTo>
                  <a:lnTo>
                    <a:pt x="1090790" y="30302"/>
                  </a:lnTo>
                  <a:lnTo>
                    <a:pt x="1090790" y="60604"/>
                  </a:lnTo>
                  <a:lnTo>
                    <a:pt x="1090790" y="90906"/>
                  </a:lnTo>
                  <a:lnTo>
                    <a:pt x="1090790" y="121196"/>
                  </a:lnTo>
                  <a:lnTo>
                    <a:pt x="1060488" y="121196"/>
                  </a:lnTo>
                  <a:lnTo>
                    <a:pt x="1060488" y="151498"/>
                  </a:lnTo>
                  <a:lnTo>
                    <a:pt x="1090790" y="151498"/>
                  </a:lnTo>
                  <a:lnTo>
                    <a:pt x="1090790" y="121208"/>
                  </a:lnTo>
                  <a:lnTo>
                    <a:pt x="1121092" y="121208"/>
                  </a:lnTo>
                  <a:lnTo>
                    <a:pt x="1121092" y="90906"/>
                  </a:lnTo>
                  <a:lnTo>
                    <a:pt x="1121092" y="60617"/>
                  </a:lnTo>
                  <a:lnTo>
                    <a:pt x="1121092" y="30302"/>
                  </a:lnTo>
                  <a:lnTo>
                    <a:pt x="1121092" y="0"/>
                  </a:lnTo>
                  <a:close/>
                </a:path>
                <a:path w="1242695" h="182244">
                  <a:moveTo>
                    <a:pt x="1242288" y="0"/>
                  </a:moveTo>
                  <a:lnTo>
                    <a:pt x="1211986" y="0"/>
                  </a:lnTo>
                  <a:lnTo>
                    <a:pt x="1211986" y="30302"/>
                  </a:lnTo>
                  <a:lnTo>
                    <a:pt x="1181684" y="30302"/>
                  </a:lnTo>
                  <a:lnTo>
                    <a:pt x="1181684" y="60604"/>
                  </a:lnTo>
                  <a:lnTo>
                    <a:pt x="1151382" y="60604"/>
                  </a:lnTo>
                  <a:lnTo>
                    <a:pt x="1151382" y="90906"/>
                  </a:lnTo>
                  <a:lnTo>
                    <a:pt x="1151382" y="121196"/>
                  </a:lnTo>
                  <a:lnTo>
                    <a:pt x="1151382" y="151498"/>
                  </a:lnTo>
                  <a:lnTo>
                    <a:pt x="1181684" y="151498"/>
                  </a:lnTo>
                  <a:lnTo>
                    <a:pt x="1181684" y="121208"/>
                  </a:lnTo>
                  <a:lnTo>
                    <a:pt x="1181684" y="90906"/>
                  </a:lnTo>
                  <a:lnTo>
                    <a:pt x="1211986" y="90906"/>
                  </a:lnTo>
                  <a:lnTo>
                    <a:pt x="1211986" y="60617"/>
                  </a:lnTo>
                  <a:lnTo>
                    <a:pt x="1242288" y="60617"/>
                  </a:lnTo>
                  <a:lnTo>
                    <a:pt x="1242288" y="30302"/>
                  </a:lnTo>
                  <a:lnTo>
                    <a:pt x="1242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93705" y="2552737"/>
              <a:ext cx="1242695" cy="151765"/>
            </a:xfrm>
            <a:custGeom>
              <a:avLst/>
              <a:gdLst/>
              <a:ahLst/>
              <a:cxnLst/>
              <a:rect l="l" t="t" r="r" b="b"/>
              <a:pathLst>
                <a:path w="1242695" h="151764">
                  <a:moveTo>
                    <a:pt x="181800" y="121196"/>
                  </a:moveTo>
                  <a:lnTo>
                    <a:pt x="151498" y="121196"/>
                  </a:lnTo>
                  <a:lnTo>
                    <a:pt x="151498" y="151511"/>
                  </a:lnTo>
                  <a:lnTo>
                    <a:pt x="181800" y="151511"/>
                  </a:lnTo>
                  <a:lnTo>
                    <a:pt x="181800" y="121196"/>
                  </a:lnTo>
                  <a:close/>
                </a:path>
                <a:path w="1242695" h="151764">
                  <a:moveTo>
                    <a:pt x="212102" y="90893"/>
                  </a:moveTo>
                  <a:lnTo>
                    <a:pt x="181800" y="90893"/>
                  </a:lnTo>
                  <a:lnTo>
                    <a:pt x="181800" y="60604"/>
                  </a:lnTo>
                  <a:lnTo>
                    <a:pt x="151498" y="60604"/>
                  </a:lnTo>
                  <a:lnTo>
                    <a:pt x="151498" y="90893"/>
                  </a:lnTo>
                  <a:lnTo>
                    <a:pt x="121196" y="90893"/>
                  </a:lnTo>
                  <a:lnTo>
                    <a:pt x="121196" y="60604"/>
                  </a:lnTo>
                  <a:lnTo>
                    <a:pt x="151498" y="60604"/>
                  </a:lnTo>
                  <a:lnTo>
                    <a:pt x="151498" y="30302"/>
                  </a:lnTo>
                  <a:lnTo>
                    <a:pt x="121196" y="30302"/>
                  </a:lnTo>
                  <a:lnTo>
                    <a:pt x="90906" y="30302"/>
                  </a:lnTo>
                  <a:lnTo>
                    <a:pt x="90893" y="60604"/>
                  </a:lnTo>
                  <a:lnTo>
                    <a:pt x="90893" y="90893"/>
                  </a:lnTo>
                  <a:lnTo>
                    <a:pt x="60604" y="90893"/>
                  </a:lnTo>
                  <a:lnTo>
                    <a:pt x="60604" y="60604"/>
                  </a:lnTo>
                  <a:lnTo>
                    <a:pt x="90893" y="60604"/>
                  </a:lnTo>
                  <a:lnTo>
                    <a:pt x="90893" y="30302"/>
                  </a:lnTo>
                  <a:lnTo>
                    <a:pt x="60604" y="30302"/>
                  </a:lnTo>
                  <a:lnTo>
                    <a:pt x="30302" y="30302"/>
                  </a:lnTo>
                  <a:lnTo>
                    <a:pt x="30302" y="60604"/>
                  </a:lnTo>
                  <a:lnTo>
                    <a:pt x="0" y="60604"/>
                  </a:lnTo>
                  <a:lnTo>
                    <a:pt x="0" y="90893"/>
                  </a:lnTo>
                  <a:lnTo>
                    <a:pt x="0" y="121196"/>
                  </a:lnTo>
                  <a:lnTo>
                    <a:pt x="0" y="151511"/>
                  </a:lnTo>
                  <a:lnTo>
                    <a:pt x="30302" y="151511"/>
                  </a:lnTo>
                  <a:lnTo>
                    <a:pt x="30302" y="121196"/>
                  </a:lnTo>
                  <a:lnTo>
                    <a:pt x="60604" y="121196"/>
                  </a:lnTo>
                  <a:lnTo>
                    <a:pt x="90893" y="121196"/>
                  </a:lnTo>
                  <a:lnTo>
                    <a:pt x="90893" y="151511"/>
                  </a:lnTo>
                  <a:lnTo>
                    <a:pt x="121196" y="151511"/>
                  </a:lnTo>
                  <a:lnTo>
                    <a:pt x="121196" y="121196"/>
                  </a:lnTo>
                  <a:lnTo>
                    <a:pt x="151498" y="121196"/>
                  </a:lnTo>
                  <a:lnTo>
                    <a:pt x="151498" y="90919"/>
                  </a:lnTo>
                  <a:lnTo>
                    <a:pt x="181800" y="90919"/>
                  </a:lnTo>
                  <a:lnTo>
                    <a:pt x="181800" y="121196"/>
                  </a:lnTo>
                  <a:lnTo>
                    <a:pt x="212102" y="121196"/>
                  </a:lnTo>
                  <a:lnTo>
                    <a:pt x="212102" y="90893"/>
                  </a:lnTo>
                  <a:close/>
                </a:path>
                <a:path w="1242695" h="151764">
                  <a:moveTo>
                    <a:pt x="242392" y="30302"/>
                  </a:moveTo>
                  <a:lnTo>
                    <a:pt x="212102" y="30302"/>
                  </a:lnTo>
                  <a:lnTo>
                    <a:pt x="181800" y="30302"/>
                  </a:lnTo>
                  <a:lnTo>
                    <a:pt x="181800" y="60604"/>
                  </a:lnTo>
                  <a:lnTo>
                    <a:pt x="212090" y="60604"/>
                  </a:lnTo>
                  <a:lnTo>
                    <a:pt x="242392" y="60604"/>
                  </a:lnTo>
                  <a:lnTo>
                    <a:pt x="242392" y="30302"/>
                  </a:lnTo>
                  <a:close/>
                </a:path>
                <a:path w="1242695" h="151764">
                  <a:moveTo>
                    <a:pt x="272694" y="60604"/>
                  </a:moveTo>
                  <a:lnTo>
                    <a:pt x="242392" y="60604"/>
                  </a:lnTo>
                  <a:lnTo>
                    <a:pt x="242392" y="90919"/>
                  </a:lnTo>
                  <a:lnTo>
                    <a:pt x="272694" y="90919"/>
                  </a:lnTo>
                  <a:lnTo>
                    <a:pt x="272694" y="60604"/>
                  </a:lnTo>
                  <a:close/>
                </a:path>
                <a:path w="1242695" h="151764">
                  <a:moveTo>
                    <a:pt x="424205" y="90893"/>
                  </a:moveTo>
                  <a:lnTo>
                    <a:pt x="393903" y="90893"/>
                  </a:lnTo>
                  <a:lnTo>
                    <a:pt x="393903" y="60604"/>
                  </a:lnTo>
                  <a:lnTo>
                    <a:pt x="393903" y="30302"/>
                  </a:lnTo>
                  <a:lnTo>
                    <a:pt x="363601" y="30302"/>
                  </a:lnTo>
                  <a:lnTo>
                    <a:pt x="363601" y="60604"/>
                  </a:lnTo>
                  <a:lnTo>
                    <a:pt x="333311" y="60604"/>
                  </a:lnTo>
                  <a:lnTo>
                    <a:pt x="333311" y="30302"/>
                  </a:lnTo>
                  <a:lnTo>
                    <a:pt x="303009" y="30302"/>
                  </a:lnTo>
                  <a:lnTo>
                    <a:pt x="272694" y="30302"/>
                  </a:lnTo>
                  <a:lnTo>
                    <a:pt x="272694" y="60604"/>
                  </a:lnTo>
                  <a:lnTo>
                    <a:pt x="303009" y="60604"/>
                  </a:lnTo>
                  <a:lnTo>
                    <a:pt x="333298" y="60604"/>
                  </a:lnTo>
                  <a:lnTo>
                    <a:pt x="333298" y="90893"/>
                  </a:lnTo>
                  <a:lnTo>
                    <a:pt x="303009" y="90893"/>
                  </a:lnTo>
                  <a:lnTo>
                    <a:pt x="303009" y="121196"/>
                  </a:lnTo>
                  <a:lnTo>
                    <a:pt x="272694" y="121196"/>
                  </a:lnTo>
                  <a:lnTo>
                    <a:pt x="242392" y="121196"/>
                  </a:lnTo>
                  <a:lnTo>
                    <a:pt x="242392" y="151511"/>
                  </a:lnTo>
                  <a:lnTo>
                    <a:pt x="272694" y="151511"/>
                  </a:lnTo>
                  <a:lnTo>
                    <a:pt x="303009" y="151511"/>
                  </a:lnTo>
                  <a:lnTo>
                    <a:pt x="333311" y="151511"/>
                  </a:lnTo>
                  <a:lnTo>
                    <a:pt x="333311" y="121196"/>
                  </a:lnTo>
                  <a:lnTo>
                    <a:pt x="333311" y="90919"/>
                  </a:lnTo>
                  <a:lnTo>
                    <a:pt x="363601" y="90919"/>
                  </a:lnTo>
                  <a:lnTo>
                    <a:pt x="393903" y="90919"/>
                  </a:lnTo>
                  <a:lnTo>
                    <a:pt x="393903" y="121196"/>
                  </a:lnTo>
                  <a:lnTo>
                    <a:pt x="393903" y="151511"/>
                  </a:lnTo>
                  <a:lnTo>
                    <a:pt x="424205" y="151511"/>
                  </a:lnTo>
                  <a:lnTo>
                    <a:pt x="424205" y="121196"/>
                  </a:lnTo>
                  <a:lnTo>
                    <a:pt x="424205" y="90893"/>
                  </a:lnTo>
                  <a:close/>
                </a:path>
                <a:path w="1242695" h="151764">
                  <a:moveTo>
                    <a:pt x="545401" y="121196"/>
                  </a:moveTo>
                  <a:lnTo>
                    <a:pt x="515099" y="121196"/>
                  </a:lnTo>
                  <a:lnTo>
                    <a:pt x="484797" y="121196"/>
                  </a:lnTo>
                  <a:lnTo>
                    <a:pt x="484797" y="151511"/>
                  </a:lnTo>
                  <a:lnTo>
                    <a:pt x="515099" y="151511"/>
                  </a:lnTo>
                  <a:lnTo>
                    <a:pt x="545401" y="151511"/>
                  </a:lnTo>
                  <a:lnTo>
                    <a:pt x="545401" y="121196"/>
                  </a:lnTo>
                  <a:close/>
                </a:path>
                <a:path w="1242695" h="151764">
                  <a:moveTo>
                    <a:pt x="636295" y="121196"/>
                  </a:moveTo>
                  <a:lnTo>
                    <a:pt x="605993" y="121196"/>
                  </a:lnTo>
                  <a:lnTo>
                    <a:pt x="605993" y="151511"/>
                  </a:lnTo>
                  <a:lnTo>
                    <a:pt x="636295" y="151511"/>
                  </a:lnTo>
                  <a:lnTo>
                    <a:pt x="636295" y="121196"/>
                  </a:lnTo>
                  <a:close/>
                </a:path>
                <a:path w="1242695" h="151764">
                  <a:moveTo>
                    <a:pt x="757491" y="121196"/>
                  </a:moveTo>
                  <a:lnTo>
                    <a:pt x="727189" y="121196"/>
                  </a:lnTo>
                  <a:lnTo>
                    <a:pt x="696887" y="121196"/>
                  </a:lnTo>
                  <a:lnTo>
                    <a:pt x="696887" y="151511"/>
                  </a:lnTo>
                  <a:lnTo>
                    <a:pt x="727189" y="151511"/>
                  </a:lnTo>
                  <a:lnTo>
                    <a:pt x="757491" y="151511"/>
                  </a:lnTo>
                  <a:lnTo>
                    <a:pt x="757491" y="121196"/>
                  </a:lnTo>
                  <a:close/>
                </a:path>
                <a:path w="1242695" h="151764">
                  <a:moveTo>
                    <a:pt x="909002" y="60604"/>
                  </a:moveTo>
                  <a:lnTo>
                    <a:pt x="878687" y="60604"/>
                  </a:lnTo>
                  <a:lnTo>
                    <a:pt x="878687" y="30302"/>
                  </a:lnTo>
                  <a:lnTo>
                    <a:pt x="848385" y="30302"/>
                  </a:lnTo>
                  <a:lnTo>
                    <a:pt x="818083" y="30302"/>
                  </a:lnTo>
                  <a:lnTo>
                    <a:pt x="818083" y="60604"/>
                  </a:lnTo>
                  <a:lnTo>
                    <a:pt x="818083" y="90893"/>
                  </a:lnTo>
                  <a:lnTo>
                    <a:pt x="818083" y="121196"/>
                  </a:lnTo>
                  <a:lnTo>
                    <a:pt x="787793" y="121196"/>
                  </a:lnTo>
                  <a:lnTo>
                    <a:pt x="787793" y="151511"/>
                  </a:lnTo>
                  <a:lnTo>
                    <a:pt x="818083" y="151511"/>
                  </a:lnTo>
                  <a:lnTo>
                    <a:pt x="848385" y="151511"/>
                  </a:lnTo>
                  <a:lnTo>
                    <a:pt x="848385" y="121196"/>
                  </a:lnTo>
                  <a:lnTo>
                    <a:pt x="848385" y="90919"/>
                  </a:lnTo>
                  <a:lnTo>
                    <a:pt x="878687" y="90919"/>
                  </a:lnTo>
                  <a:lnTo>
                    <a:pt x="878687" y="121196"/>
                  </a:lnTo>
                  <a:lnTo>
                    <a:pt x="909002" y="121196"/>
                  </a:lnTo>
                  <a:lnTo>
                    <a:pt x="909002" y="90919"/>
                  </a:lnTo>
                  <a:lnTo>
                    <a:pt x="909002" y="60604"/>
                  </a:lnTo>
                  <a:close/>
                </a:path>
                <a:path w="1242695" h="151764">
                  <a:moveTo>
                    <a:pt x="969594" y="121196"/>
                  </a:moveTo>
                  <a:lnTo>
                    <a:pt x="939292" y="121196"/>
                  </a:lnTo>
                  <a:lnTo>
                    <a:pt x="939292" y="151511"/>
                  </a:lnTo>
                  <a:lnTo>
                    <a:pt x="969594" y="151511"/>
                  </a:lnTo>
                  <a:lnTo>
                    <a:pt x="969594" y="121196"/>
                  </a:lnTo>
                  <a:close/>
                </a:path>
                <a:path w="1242695" h="151764">
                  <a:moveTo>
                    <a:pt x="1121092" y="0"/>
                  </a:moveTo>
                  <a:lnTo>
                    <a:pt x="1090790" y="0"/>
                  </a:lnTo>
                  <a:lnTo>
                    <a:pt x="1090790" y="30314"/>
                  </a:lnTo>
                  <a:lnTo>
                    <a:pt x="1121092" y="30314"/>
                  </a:lnTo>
                  <a:lnTo>
                    <a:pt x="1121092" y="0"/>
                  </a:lnTo>
                  <a:close/>
                </a:path>
                <a:path w="1242695" h="151764">
                  <a:moveTo>
                    <a:pt x="1151394" y="60604"/>
                  </a:moveTo>
                  <a:lnTo>
                    <a:pt x="1121092" y="60604"/>
                  </a:lnTo>
                  <a:lnTo>
                    <a:pt x="1090790" y="60604"/>
                  </a:lnTo>
                  <a:lnTo>
                    <a:pt x="1090790" y="90893"/>
                  </a:lnTo>
                  <a:lnTo>
                    <a:pt x="1060488" y="90893"/>
                  </a:lnTo>
                  <a:lnTo>
                    <a:pt x="1060488" y="60604"/>
                  </a:lnTo>
                  <a:lnTo>
                    <a:pt x="1060488" y="30314"/>
                  </a:lnTo>
                  <a:lnTo>
                    <a:pt x="1060488" y="0"/>
                  </a:lnTo>
                  <a:lnTo>
                    <a:pt x="1030198" y="0"/>
                  </a:lnTo>
                  <a:lnTo>
                    <a:pt x="999896" y="0"/>
                  </a:lnTo>
                  <a:lnTo>
                    <a:pt x="999896" y="30302"/>
                  </a:lnTo>
                  <a:lnTo>
                    <a:pt x="999896" y="60604"/>
                  </a:lnTo>
                  <a:lnTo>
                    <a:pt x="999896" y="90893"/>
                  </a:lnTo>
                  <a:lnTo>
                    <a:pt x="969594" y="90893"/>
                  </a:lnTo>
                  <a:lnTo>
                    <a:pt x="969594" y="60604"/>
                  </a:lnTo>
                  <a:lnTo>
                    <a:pt x="999896" y="60604"/>
                  </a:lnTo>
                  <a:lnTo>
                    <a:pt x="999896" y="30302"/>
                  </a:lnTo>
                  <a:lnTo>
                    <a:pt x="969594" y="30302"/>
                  </a:lnTo>
                  <a:lnTo>
                    <a:pt x="969594" y="0"/>
                  </a:lnTo>
                  <a:lnTo>
                    <a:pt x="939292" y="0"/>
                  </a:lnTo>
                  <a:lnTo>
                    <a:pt x="939292" y="30302"/>
                  </a:lnTo>
                  <a:lnTo>
                    <a:pt x="939292" y="60604"/>
                  </a:lnTo>
                  <a:lnTo>
                    <a:pt x="939292" y="90919"/>
                  </a:lnTo>
                  <a:lnTo>
                    <a:pt x="969594" y="90919"/>
                  </a:lnTo>
                  <a:lnTo>
                    <a:pt x="969594" y="121196"/>
                  </a:lnTo>
                  <a:lnTo>
                    <a:pt x="999896" y="121196"/>
                  </a:lnTo>
                  <a:lnTo>
                    <a:pt x="999896" y="151511"/>
                  </a:lnTo>
                  <a:lnTo>
                    <a:pt x="1030185" y="151511"/>
                  </a:lnTo>
                  <a:lnTo>
                    <a:pt x="1060488" y="151511"/>
                  </a:lnTo>
                  <a:lnTo>
                    <a:pt x="1060488" y="121196"/>
                  </a:lnTo>
                  <a:lnTo>
                    <a:pt x="1030198" y="121196"/>
                  </a:lnTo>
                  <a:lnTo>
                    <a:pt x="1030198" y="90919"/>
                  </a:lnTo>
                  <a:lnTo>
                    <a:pt x="1060488" y="90919"/>
                  </a:lnTo>
                  <a:lnTo>
                    <a:pt x="1060488" y="121196"/>
                  </a:lnTo>
                  <a:lnTo>
                    <a:pt x="1090790" y="121196"/>
                  </a:lnTo>
                  <a:lnTo>
                    <a:pt x="1090790" y="151511"/>
                  </a:lnTo>
                  <a:lnTo>
                    <a:pt x="1121092" y="151511"/>
                  </a:lnTo>
                  <a:lnTo>
                    <a:pt x="1121092" y="121196"/>
                  </a:lnTo>
                  <a:lnTo>
                    <a:pt x="1121092" y="90919"/>
                  </a:lnTo>
                  <a:lnTo>
                    <a:pt x="1151394" y="90919"/>
                  </a:lnTo>
                  <a:lnTo>
                    <a:pt x="1151394" y="60604"/>
                  </a:lnTo>
                  <a:close/>
                </a:path>
                <a:path w="1242695" h="151764">
                  <a:moveTo>
                    <a:pt x="1242288" y="30302"/>
                  </a:moveTo>
                  <a:lnTo>
                    <a:pt x="1211986" y="30302"/>
                  </a:lnTo>
                  <a:lnTo>
                    <a:pt x="1181684" y="30302"/>
                  </a:lnTo>
                  <a:lnTo>
                    <a:pt x="1181684" y="60604"/>
                  </a:lnTo>
                  <a:lnTo>
                    <a:pt x="1181684" y="90893"/>
                  </a:lnTo>
                  <a:lnTo>
                    <a:pt x="1181684" y="121196"/>
                  </a:lnTo>
                  <a:lnTo>
                    <a:pt x="1211986" y="121196"/>
                  </a:lnTo>
                  <a:lnTo>
                    <a:pt x="1211986" y="90919"/>
                  </a:lnTo>
                  <a:lnTo>
                    <a:pt x="1242288" y="90919"/>
                  </a:lnTo>
                  <a:lnTo>
                    <a:pt x="1242288" y="60604"/>
                  </a:lnTo>
                  <a:lnTo>
                    <a:pt x="1242288" y="3030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93705" y="2673933"/>
              <a:ext cx="1242695" cy="121285"/>
            </a:xfrm>
            <a:custGeom>
              <a:avLst/>
              <a:gdLst/>
              <a:ahLst/>
              <a:cxnLst/>
              <a:rect l="l" t="t" r="r" b="b"/>
              <a:pathLst>
                <a:path w="1242695" h="121285">
                  <a:moveTo>
                    <a:pt x="151498" y="90893"/>
                  </a:moveTo>
                  <a:lnTo>
                    <a:pt x="121196" y="90893"/>
                  </a:lnTo>
                  <a:lnTo>
                    <a:pt x="90906" y="90893"/>
                  </a:lnTo>
                  <a:lnTo>
                    <a:pt x="90906" y="60617"/>
                  </a:lnTo>
                  <a:lnTo>
                    <a:pt x="60604" y="60617"/>
                  </a:lnTo>
                  <a:lnTo>
                    <a:pt x="60604" y="30302"/>
                  </a:lnTo>
                  <a:lnTo>
                    <a:pt x="30302" y="30302"/>
                  </a:lnTo>
                  <a:lnTo>
                    <a:pt x="0" y="30302"/>
                  </a:lnTo>
                  <a:lnTo>
                    <a:pt x="0" y="60617"/>
                  </a:lnTo>
                  <a:lnTo>
                    <a:pt x="0" y="90893"/>
                  </a:lnTo>
                  <a:lnTo>
                    <a:pt x="0" y="121196"/>
                  </a:lnTo>
                  <a:lnTo>
                    <a:pt x="30302" y="121196"/>
                  </a:lnTo>
                  <a:lnTo>
                    <a:pt x="151498" y="121196"/>
                  </a:lnTo>
                  <a:lnTo>
                    <a:pt x="151498" y="90893"/>
                  </a:lnTo>
                  <a:close/>
                </a:path>
                <a:path w="1242695" h="121285">
                  <a:moveTo>
                    <a:pt x="363601" y="60617"/>
                  </a:moveTo>
                  <a:lnTo>
                    <a:pt x="333311" y="60617"/>
                  </a:lnTo>
                  <a:lnTo>
                    <a:pt x="303009" y="60617"/>
                  </a:lnTo>
                  <a:lnTo>
                    <a:pt x="272694" y="60617"/>
                  </a:lnTo>
                  <a:lnTo>
                    <a:pt x="272694" y="30302"/>
                  </a:lnTo>
                  <a:lnTo>
                    <a:pt x="242392" y="30302"/>
                  </a:lnTo>
                  <a:lnTo>
                    <a:pt x="242392" y="60617"/>
                  </a:lnTo>
                  <a:lnTo>
                    <a:pt x="212102" y="60617"/>
                  </a:lnTo>
                  <a:lnTo>
                    <a:pt x="212102" y="30302"/>
                  </a:lnTo>
                  <a:lnTo>
                    <a:pt x="181800" y="30302"/>
                  </a:lnTo>
                  <a:lnTo>
                    <a:pt x="151498" y="30302"/>
                  </a:lnTo>
                  <a:lnTo>
                    <a:pt x="121196" y="30302"/>
                  </a:lnTo>
                  <a:lnTo>
                    <a:pt x="121196" y="60617"/>
                  </a:lnTo>
                  <a:lnTo>
                    <a:pt x="151498" y="60617"/>
                  </a:lnTo>
                  <a:lnTo>
                    <a:pt x="181800" y="60617"/>
                  </a:lnTo>
                  <a:lnTo>
                    <a:pt x="212090" y="60617"/>
                  </a:lnTo>
                  <a:lnTo>
                    <a:pt x="212090" y="90893"/>
                  </a:lnTo>
                  <a:lnTo>
                    <a:pt x="181800" y="90893"/>
                  </a:lnTo>
                  <a:lnTo>
                    <a:pt x="181800" y="121196"/>
                  </a:lnTo>
                  <a:lnTo>
                    <a:pt x="212090" y="121196"/>
                  </a:lnTo>
                  <a:lnTo>
                    <a:pt x="242392" y="121196"/>
                  </a:lnTo>
                  <a:lnTo>
                    <a:pt x="272694" y="121196"/>
                  </a:lnTo>
                  <a:lnTo>
                    <a:pt x="272694" y="90906"/>
                  </a:lnTo>
                  <a:lnTo>
                    <a:pt x="303009" y="90906"/>
                  </a:lnTo>
                  <a:lnTo>
                    <a:pt x="303009" y="121196"/>
                  </a:lnTo>
                  <a:lnTo>
                    <a:pt x="333311" y="121196"/>
                  </a:lnTo>
                  <a:lnTo>
                    <a:pt x="333311" y="90906"/>
                  </a:lnTo>
                  <a:lnTo>
                    <a:pt x="363601" y="90906"/>
                  </a:lnTo>
                  <a:lnTo>
                    <a:pt x="363601" y="60617"/>
                  </a:lnTo>
                  <a:close/>
                </a:path>
                <a:path w="1242695" h="121285">
                  <a:moveTo>
                    <a:pt x="454507" y="90893"/>
                  </a:moveTo>
                  <a:lnTo>
                    <a:pt x="424205" y="90893"/>
                  </a:lnTo>
                  <a:lnTo>
                    <a:pt x="424205" y="60617"/>
                  </a:lnTo>
                  <a:lnTo>
                    <a:pt x="424205" y="30302"/>
                  </a:lnTo>
                  <a:lnTo>
                    <a:pt x="393903" y="30302"/>
                  </a:lnTo>
                  <a:lnTo>
                    <a:pt x="363601" y="30302"/>
                  </a:lnTo>
                  <a:lnTo>
                    <a:pt x="363601" y="60617"/>
                  </a:lnTo>
                  <a:lnTo>
                    <a:pt x="393903" y="60617"/>
                  </a:lnTo>
                  <a:lnTo>
                    <a:pt x="393903" y="90906"/>
                  </a:lnTo>
                  <a:lnTo>
                    <a:pt x="424205" y="90906"/>
                  </a:lnTo>
                  <a:lnTo>
                    <a:pt x="424205" y="121196"/>
                  </a:lnTo>
                  <a:lnTo>
                    <a:pt x="454507" y="121196"/>
                  </a:lnTo>
                  <a:lnTo>
                    <a:pt x="454507" y="90893"/>
                  </a:lnTo>
                  <a:close/>
                </a:path>
                <a:path w="1242695" h="121285">
                  <a:moveTo>
                    <a:pt x="848385" y="90893"/>
                  </a:moveTo>
                  <a:lnTo>
                    <a:pt x="818095" y="90893"/>
                  </a:lnTo>
                  <a:lnTo>
                    <a:pt x="818095" y="60617"/>
                  </a:lnTo>
                  <a:lnTo>
                    <a:pt x="787793" y="60617"/>
                  </a:lnTo>
                  <a:lnTo>
                    <a:pt x="787793" y="90893"/>
                  </a:lnTo>
                  <a:lnTo>
                    <a:pt x="757491" y="90893"/>
                  </a:lnTo>
                  <a:lnTo>
                    <a:pt x="757491" y="60617"/>
                  </a:lnTo>
                  <a:lnTo>
                    <a:pt x="787793" y="60617"/>
                  </a:lnTo>
                  <a:lnTo>
                    <a:pt x="787793" y="30302"/>
                  </a:lnTo>
                  <a:lnTo>
                    <a:pt x="636295" y="30302"/>
                  </a:lnTo>
                  <a:lnTo>
                    <a:pt x="636295" y="60617"/>
                  </a:lnTo>
                  <a:lnTo>
                    <a:pt x="666597" y="60617"/>
                  </a:lnTo>
                  <a:lnTo>
                    <a:pt x="696887" y="60617"/>
                  </a:lnTo>
                  <a:lnTo>
                    <a:pt x="696887" y="90893"/>
                  </a:lnTo>
                  <a:lnTo>
                    <a:pt x="666597" y="90893"/>
                  </a:lnTo>
                  <a:lnTo>
                    <a:pt x="636295" y="90893"/>
                  </a:lnTo>
                  <a:lnTo>
                    <a:pt x="605993" y="90893"/>
                  </a:lnTo>
                  <a:lnTo>
                    <a:pt x="605993" y="60617"/>
                  </a:lnTo>
                  <a:lnTo>
                    <a:pt x="605993" y="30302"/>
                  </a:lnTo>
                  <a:lnTo>
                    <a:pt x="575691" y="30302"/>
                  </a:lnTo>
                  <a:lnTo>
                    <a:pt x="575691" y="60617"/>
                  </a:lnTo>
                  <a:lnTo>
                    <a:pt x="545401" y="60617"/>
                  </a:lnTo>
                  <a:lnTo>
                    <a:pt x="545401" y="30302"/>
                  </a:lnTo>
                  <a:lnTo>
                    <a:pt x="515099" y="30302"/>
                  </a:lnTo>
                  <a:lnTo>
                    <a:pt x="484797" y="30302"/>
                  </a:lnTo>
                  <a:lnTo>
                    <a:pt x="484797" y="60617"/>
                  </a:lnTo>
                  <a:lnTo>
                    <a:pt x="515099" y="60617"/>
                  </a:lnTo>
                  <a:lnTo>
                    <a:pt x="515099" y="90906"/>
                  </a:lnTo>
                  <a:lnTo>
                    <a:pt x="545401" y="90906"/>
                  </a:lnTo>
                  <a:lnTo>
                    <a:pt x="545401" y="121196"/>
                  </a:lnTo>
                  <a:lnTo>
                    <a:pt x="575703" y="121196"/>
                  </a:lnTo>
                  <a:lnTo>
                    <a:pt x="575703" y="90906"/>
                  </a:lnTo>
                  <a:lnTo>
                    <a:pt x="605993" y="90906"/>
                  </a:lnTo>
                  <a:lnTo>
                    <a:pt x="605993" y="121196"/>
                  </a:lnTo>
                  <a:lnTo>
                    <a:pt x="636295" y="121196"/>
                  </a:lnTo>
                  <a:lnTo>
                    <a:pt x="666597" y="121196"/>
                  </a:lnTo>
                  <a:lnTo>
                    <a:pt x="696887" y="121196"/>
                  </a:lnTo>
                  <a:lnTo>
                    <a:pt x="727189" y="121196"/>
                  </a:lnTo>
                  <a:lnTo>
                    <a:pt x="727189" y="90906"/>
                  </a:lnTo>
                  <a:lnTo>
                    <a:pt x="757491" y="90906"/>
                  </a:lnTo>
                  <a:lnTo>
                    <a:pt x="757491" y="121196"/>
                  </a:lnTo>
                  <a:lnTo>
                    <a:pt x="787793" y="121196"/>
                  </a:lnTo>
                  <a:lnTo>
                    <a:pt x="818083" y="121196"/>
                  </a:lnTo>
                  <a:lnTo>
                    <a:pt x="848385" y="121196"/>
                  </a:lnTo>
                  <a:lnTo>
                    <a:pt x="848385" y="90893"/>
                  </a:lnTo>
                  <a:close/>
                </a:path>
                <a:path w="1242695" h="121285">
                  <a:moveTo>
                    <a:pt x="939292" y="60617"/>
                  </a:moveTo>
                  <a:lnTo>
                    <a:pt x="909002" y="60617"/>
                  </a:lnTo>
                  <a:lnTo>
                    <a:pt x="909002" y="30302"/>
                  </a:lnTo>
                  <a:lnTo>
                    <a:pt x="878687" y="30302"/>
                  </a:lnTo>
                  <a:lnTo>
                    <a:pt x="848385" y="30302"/>
                  </a:lnTo>
                  <a:lnTo>
                    <a:pt x="848385" y="60617"/>
                  </a:lnTo>
                  <a:lnTo>
                    <a:pt x="878687" y="60617"/>
                  </a:lnTo>
                  <a:lnTo>
                    <a:pt x="878687" y="90893"/>
                  </a:lnTo>
                  <a:lnTo>
                    <a:pt x="878687" y="121196"/>
                  </a:lnTo>
                  <a:lnTo>
                    <a:pt x="908989" y="121196"/>
                  </a:lnTo>
                  <a:lnTo>
                    <a:pt x="939292" y="121196"/>
                  </a:lnTo>
                  <a:lnTo>
                    <a:pt x="939292" y="90906"/>
                  </a:lnTo>
                  <a:lnTo>
                    <a:pt x="939292" y="60617"/>
                  </a:lnTo>
                  <a:close/>
                </a:path>
                <a:path w="1242695" h="121285">
                  <a:moveTo>
                    <a:pt x="969594" y="30302"/>
                  </a:moveTo>
                  <a:lnTo>
                    <a:pt x="939292" y="30302"/>
                  </a:lnTo>
                  <a:lnTo>
                    <a:pt x="939292" y="60617"/>
                  </a:lnTo>
                  <a:lnTo>
                    <a:pt x="969594" y="60617"/>
                  </a:lnTo>
                  <a:lnTo>
                    <a:pt x="969594" y="30302"/>
                  </a:lnTo>
                  <a:close/>
                </a:path>
                <a:path w="1242695" h="121285">
                  <a:moveTo>
                    <a:pt x="1030198" y="30302"/>
                  </a:moveTo>
                  <a:lnTo>
                    <a:pt x="999896" y="30302"/>
                  </a:lnTo>
                  <a:lnTo>
                    <a:pt x="999896" y="60617"/>
                  </a:lnTo>
                  <a:lnTo>
                    <a:pt x="969594" y="60617"/>
                  </a:lnTo>
                  <a:lnTo>
                    <a:pt x="969594" y="90893"/>
                  </a:lnTo>
                  <a:lnTo>
                    <a:pt x="969594" y="121196"/>
                  </a:lnTo>
                  <a:lnTo>
                    <a:pt x="999896" y="121196"/>
                  </a:lnTo>
                  <a:lnTo>
                    <a:pt x="999896" y="90906"/>
                  </a:lnTo>
                  <a:lnTo>
                    <a:pt x="1030198" y="90906"/>
                  </a:lnTo>
                  <a:lnTo>
                    <a:pt x="1030198" y="60617"/>
                  </a:lnTo>
                  <a:lnTo>
                    <a:pt x="1030198" y="30302"/>
                  </a:lnTo>
                  <a:close/>
                </a:path>
                <a:path w="1242695" h="121285">
                  <a:moveTo>
                    <a:pt x="1121092" y="60617"/>
                  </a:moveTo>
                  <a:lnTo>
                    <a:pt x="1090790" y="60617"/>
                  </a:lnTo>
                  <a:lnTo>
                    <a:pt x="1060488" y="60617"/>
                  </a:lnTo>
                  <a:lnTo>
                    <a:pt x="1060488" y="90906"/>
                  </a:lnTo>
                  <a:lnTo>
                    <a:pt x="1090790" y="90906"/>
                  </a:lnTo>
                  <a:lnTo>
                    <a:pt x="1121092" y="90906"/>
                  </a:lnTo>
                  <a:lnTo>
                    <a:pt x="1121092" y="60617"/>
                  </a:lnTo>
                  <a:close/>
                </a:path>
                <a:path w="1242695" h="121285">
                  <a:moveTo>
                    <a:pt x="1242288" y="60617"/>
                  </a:moveTo>
                  <a:lnTo>
                    <a:pt x="1211986" y="60617"/>
                  </a:lnTo>
                  <a:lnTo>
                    <a:pt x="1181684" y="60617"/>
                  </a:lnTo>
                  <a:lnTo>
                    <a:pt x="1181684" y="90906"/>
                  </a:lnTo>
                  <a:lnTo>
                    <a:pt x="1211986" y="90906"/>
                  </a:lnTo>
                  <a:lnTo>
                    <a:pt x="1242288" y="90906"/>
                  </a:lnTo>
                  <a:lnTo>
                    <a:pt x="1242288" y="60617"/>
                  </a:lnTo>
                  <a:close/>
                </a:path>
                <a:path w="1242695" h="121285">
                  <a:moveTo>
                    <a:pt x="1242288" y="0"/>
                  </a:moveTo>
                  <a:lnTo>
                    <a:pt x="1242288" y="0"/>
                  </a:lnTo>
                  <a:lnTo>
                    <a:pt x="1090790" y="0"/>
                  </a:lnTo>
                  <a:lnTo>
                    <a:pt x="1090790" y="30314"/>
                  </a:lnTo>
                  <a:lnTo>
                    <a:pt x="1121092" y="30314"/>
                  </a:lnTo>
                  <a:lnTo>
                    <a:pt x="1121092" y="60617"/>
                  </a:lnTo>
                  <a:lnTo>
                    <a:pt x="1151382" y="60617"/>
                  </a:lnTo>
                  <a:lnTo>
                    <a:pt x="1181684" y="60617"/>
                  </a:lnTo>
                  <a:lnTo>
                    <a:pt x="1181684" y="30314"/>
                  </a:lnTo>
                  <a:lnTo>
                    <a:pt x="1211986" y="30314"/>
                  </a:lnTo>
                  <a:lnTo>
                    <a:pt x="1242288" y="30314"/>
                  </a:lnTo>
                  <a:lnTo>
                    <a:pt x="1242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93705" y="2764827"/>
              <a:ext cx="1242695" cy="121285"/>
            </a:xfrm>
            <a:custGeom>
              <a:avLst/>
              <a:gdLst/>
              <a:ahLst/>
              <a:cxnLst/>
              <a:rect l="l" t="t" r="r" b="b"/>
              <a:pathLst>
                <a:path w="1242695" h="121285">
                  <a:moveTo>
                    <a:pt x="30302" y="30302"/>
                  </a:moveTo>
                  <a:lnTo>
                    <a:pt x="0" y="30302"/>
                  </a:lnTo>
                  <a:lnTo>
                    <a:pt x="0" y="60604"/>
                  </a:lnTo>
                  <a:lnTo>
                    <a:pt x="0" y="90906"/>
                  </a:lnTo>
                  <a:lnTo>
                    <a:pt x="30302" y="90906"/>
                  </a:lnTo>
                  <a:lnTo>
                    <a:pt x="30302" y="60604"/>
                  </a:lnTo>
                  <a:lnTo>
                    <a:pt x="30302" y="30302"/>
                  </a:lnTo>
                  <a:close/>
                </a:path>
                <a:path w="1242695" h="121285">
                  <a:moveTo>
                    <a:pt x="90906" y="30302"/>
                  </a:moveTo>
                  <a:lnTo>
                    <a:pt x="60604" y="30302"/>
                  </a:lnTo>
                  <a:lnTo>
                    <a:pt x="60604" y="60604"/>
                  </a:lnTo>
                  <a:lnTo>
                    <a:pt x="60604" y="90906"/>
                  </a:lnTo>
                  <a:lnTo>
                    <a:pt x="90906" y="90906"/>
                  </a:lnTo>
                  <a:lnTo>
                    <a:pt x="90906" y="60604"/>
                  </a:lnTo>
                  <a:lnTo>
                    <a:pt x="90906" y="30302"/>
                  </a:lnTo>
                  <a:close/>
                </a:path>
                <a:path w="1242695" h="121285">
                  <a:moveTo>
                    <a:pt x="181800" y="30302"/>
                  </a:moveTo>
                  <a:lnTo>
                    <a:pt x="151498" y="30302"/>
                  </a:lnTo>
                  <a:lnTo>
                    <a:pt x="121196" y="30302"/>
                  </a:lnTo>
                  <a:lnTo>
                    <a:pt x="121196" y="60604"/>
                  </a:lnTo>
                  <a:lnTo>
                    <a:pt x="121196" y="90906"/>
                  </a:lnTo>
                  <a:lnTo>
                    <a:pt x="151498" y="90906"/>
                  </a:lnTo>
                  <a:lnTo>
                    <a:pt x="151498" y="60604"/>
                  </a:lnTo>
                  <a:lnTo>
                    <a:pt x="181800" y="60604"/>
                  </a:lnTo>
                  <a:lnTo>
                    <a:pt x="181800" y="30302"/>
                  </a:lnTo>
                  <a:close/>
                </a:path>
                <a:path w="1242695" h="121285">
                  <a:moveTo>
                    <a:pt x="424205" y="30302"/>
                  </a:moveTo>
                  <a:lnTo>
                    <a:pt x="393903" y="30302"/>
                  </a:lnTo>
                  <a:lnTo>
                    <a:pt x="393903" y="60604"/>
                  </a:lnTo>
                  <a:lnTo>
                    <a:pt x="393903" y="90893"/>
                  </a:lnTo>
                  <a:lnTo>
                    <a:pt x="363601" y="90893"/>
                  </a:lnTo>
                  <a:lnTo>
                    <a:pt x="363601" y="60604"/>
                  </a:lnTo>
                  <a:lnTo>
                    <a:pt x="333311" y="60604"/>
                  </a:lnTo>
                  <a:lnTo>
                    <a:pt x="333311" y="30302"/>
                  </a:lnTo>
                  <a:lnTo>
                    <a:pt x="303009" y="30302"/>
                  </a:lnTo>
                  <a:lnTo>
                    <a:pt x="272694" y="30302"/>
                  </a:lnTo>
                  <a:lnTo>
                    <a:pt x="242392" y="30302"/>
                  </a:lnTo>
                  <a:lnTo>
                    <a:pt x="212090" y="30302"/>
                  </a:lnTo>
                  <a:lnTo>
                    <a:pt x="212090" y="60604"/>
                  </a:lnTo>
                  <a:lnTo>
                    <a:pt x="181800" y="60604"/>
                  </a:lnTo>
                  <a:lnTo>
                    <a:pt x="181800" y="90906"/>
                  </a:lnTo>
                  <a:lnTo>
                    <a:pt x="212090" y="90906"/>
                  </a:lnTo>
                  <a:lnTo>
                    <a:pt x="242392" y="90906"/>
                  </a:lnTo>
                  <a:lnTo>
                    <a:pt x="242392" y="121196"/>
                  </a:lnTo>
                  <a:lnTo>
                    <a:pt x="272694" y="121196"/>
                  </a:lnTo>
                  <a:lnTo>
                    <a:pt x="303009" y="121196"/>
                  </a:lnTo>
                  <a:lnTo>
                    <a:pt x="303009" y="90906"/>
                  </a:lnTo>
                  <a:lnTo>
                    <a:pt x="303009" y="60604"/>
                  </a:lnTo>
                  <a:lnTo>
                    <a:pt x="333298" y="60604"/>
                  </a:lnTo>
                  <a:lnTo>
                    <a:pt x="333298" y="90893"/>
                  </a:lnTo>
                  <a:lnTo>
                    <a:pt x="333298" y="121196"/>
                  </a:lnTo>
                  <a:lnTo>
                    <a:pt x="363601" y="121196"/>
                  </a:lnTo>
                  <a:lnTo>
                    <a:pt x="393903" y="121196"/>
                  </a:lnTo>
                  <a:lnTo>
                    <a:pt x="424205" y="121196"/>
                  </a:lnTo>
                  <a:lnTo>
                    <a:pt x="424205" y="90906"/>
                  </a:lnTo>
                  <a:lnTo>
                    <a:pt x="424205" y="60604"/>
                  </a:lnTo>
                  <a:lnTo>
                    <a:pt x="424205" y="30302"/>
                  </a:lnTo>
                  <a:close/>
                </a:path>
                <a:path w="1242695" h="121285">
                  <a:moveTo>
                    <a:pt x="605993" y="90893"/>
                  </a:moveTo>
                  <a:lnTo>
                    <a:pt x="575703" y="90893"/>
                  </a:lnTo>
                  <a:lnTo>
                    <a:pt x="545401" y="90893"/>
                  </a:lnTo>
                  <a:lnTo>
                    <a:pt x="545401" y="60604"/>
                  </a:lnTo>
                  <a:lnTo>
                    <a:pt x="515099" y="60604"/>
                  </a:lnTo>
                  <a:lnTo>
                    <a:pt x="515099" y="30302"/>
                  </a:lnTo>
                  <a:lnTo>
                    <a:pt x="484797" y="30302"/>
                  </a:lnTo>
                  <a:lnTo>
                    <a:pt x="484797" y="60604"/>
                  </a:lnTo>
                  <a:lnTo>
                    <a:pt x="454494" y="60604"/>
                  </a:lnTo>
                  <a:lnTo>
                    <a:pt x="454494" y="90906"/>
                  </a:lnTo>
                  <a:lnTo>
                    <a:pt x="484797" y="90906"/>
                  </a:lnTo>
                  <a:lnTo>
                    <a:pt x="484797" y="121196"/>
                  </a:lnTo>
                  <a:lnTo>
                    <a:pt x="515099" y="121196"/>
                  </a:lnTo>
                  <a:lnTo>
                    <a:pt x="545401" y="121196"/>
                  </a:lnTo>
                  <a:lnTo>
                    <a:pt x="575691" y="121196"/>
                  </a:lnTo>
                  <a:lnTo>
                    <a:pt x="605993" y="121196"/>
                  </a:lnTo>
                  <a:lnTo>
                    <a:pt x="605993" y="90893"/>
                  </a:lnTo>
                  <a:close/>
                </a:path>
                <a:path w="1242695" h="121285">
                  <a:moveTo>
                    <a:pt x="605993" y="30302"/>
                  </a:moveTo>
                  <a:lnTo>
                    <a:pt x="575691" y="30302"/>
                  </a:lnTo>
                  <a:lnTo>
                    <a:pt x="575691" y="60604"/>
                  </a:lnTo>
                  <a:lnTo>
                    <a:pt x="605993" y="60604"/>
                  </a:lnTo>
                  <a:lnTo>
                    <a:pt x="605993" y="30302"/>
                  </a:lnTo>
                  <a:close/>
                </a:path>
                <a:path w="1242695" h="121285">
                  <a:moveTo>
                    <a:pt x="1181684" y="60604"/>
                  </a:moveTo>
                  <a:lnTo>
                    <a:pt x="1151394" y="60604"/>
                  </a:lnTo>
                  <a:lnTo>
                    <a:pt x="1151394" y="30302"/>
                  </a:lnTo>
                  <a:lnTo>
                    <a:pt x="1151394" y="0"/>
                  </a:lnTo>
                  <a:lnTo>
                    <a:pt x="1121092" y="0"/>
                  </a:lnTo>
                  <a:lnTo>
                    <a:pt x="1121092" y="30302"/>
                  </a:lnTo>
                  <a:lnTo>
                    <a:pt x="1121092" y="60604"/>
                  </a:lnTo>
                  <a:lnTo>
                    <a:pt x="1151382" y="60604"/>
                  </a:lnTo>
                  <a:lnTo>
                    <a:pt x="1151382" y="90893"/>
                  </a:lnTo>
                  <a:lnTo>
                    <a:pt x="1121092" y="90893"/>
                  </a:lnTo>
                  <a:lnTo>
                    <a:pt x="1121092" y="60604"/>
                  </a:lnTo>
                  <a:lnTo>
                    <a:pt x="1090790" y="60604"/>
                  </a:lnTo>
                  <a:lnTo>
                    <a:pt x="1090790" y="30302"/>
                  </a:lnTo>
                  <a:lnTo>
                    <a:pt x="1060488" y="30302"/>
                  </a:lnTo>
                  <a:lnTo>
                    <a:pt x="1030198" y="30302"/>
                  </a:lnTo>
                  <a:lnTo>
                    <a:pt x="1030198" y="0"/>
                  </a:lnTo>
                  <a:lnTo>
                    <a:pt x="1030185" y="30302"/>
                  </a:lnTo>
                  <a:lnTo>
                    <a:pt x="1030185" y="60604"/>
                  </a:lnTo>
                  <a:lnTo>
                    <a:pt x="999896" y="60604"/>
                  </a:lnTo>
                  <a:lnTo>
                    <a:pt x="999896" y="30302"/>
                  </a:lnTo>
                  <a:lnTo>
                    <a:pt x="1030185" y="30302"/>
                  </a:lnTo>
                  <a:lnTo>
                    <a:pt x="1030185" y="0"/>
                  </a:lnTo>
                  <a:lnTo>
                    <a:pt x="999896" y="0"/>
                  </a:lnTo>
                  <a:lnTo>
                    <a:pt x="969594" y="0"/>
                  </a:lnTo>
                  <a:lnTo>
                    <a:pt x="969594" y="30302"/>
                  </a:lnTo>
                  <a:lnTo>
                    <a:pt x="939292" y="30302"/>
                  </a:lnTo>
                  <a:lnTo>
                    <a:pt x="908989" y="30302"/>
                  </a:lnTo>
                  <a:lnTo>
                    <a:pt x="908989" y="60604"/>
                  </a:lnTo>
                  <a:lnTo>
                    <a:pt x="878687" y="60604"/>
                  </a:lnTo>
                  <a:lnTo>
                    <a:pt x="848385" y="60604"/>
                  </a:lnTo>
                  <a:lnTo>
                    <a:pt x="818095" y="60604"/>
                  </a:lnTo>
                  <a:lnTo>
                    <a:pt x="818095" y="30302"/>
                  </a:lnTo>
                  <a:lnTo>
                    <a:pt x="787793" y="30302"/>
                  </a:lnTo>
                  <a:lnTo>
                    <a:pt x="787793" y="60604"/>
                  </a:lnTo>
                  <a:lnTo>
                    <a:pt x="757491" y="60604"/>
                  </a:lnTo>
                  <a:lnTo>
                    <a:pt x="757491" y="90893"/>
                  </a:lnTo>
                  <a:lnTo>
                    <a:pt x="727189" y="90893"/>
                  </a:lnTo>
                  <a:lnTo>
                    <a:pt x="696899" y="90893"/>
                  </a:lnTo>
                  <a:lnTo>
                    <a:pt x="696899" y="60604"/>
                  </a:lnTo>
                  <a:lnTo>
                    <a:pt x="696899" y="30302"/>
                  </a:lnTo>
                  <a:lnTo>
                    <a:pt x="666597" y="30302"/>
                  </a:lnTo>
                  <a:lnTo>
                    <a:pt x="636295" y="30302"/>
                  </a:lnTo>
                  <a:lnTo>
                    <a:pt x="636295" y="60604"/>
                  </a:lnTo>
                  <a:lnTo>
                    <a:pt x="636295" y="90906"/>
                  </a:lnTo>
                  <a:lnTo>
                    <a:pt x="666597" y="90906"/>
                  </a:lnTo>
                  <a:lnTo>
                    <a:pt x="696887" y="90906"/>
                  </a:lnTo>
                  <a:lnTo>
                    <a:pt x="696887" y="121196"/>
                  </a:lnTo>
                  <a:lnTo>
                    <a:pt x="727189" y="121196"/>
                  </a:lnTo>
                  <a:lnTo>
                    <a:pt x="757491" y="121196"/>
                  </a:lnTo>
                  <a:lnTo>
                    <a:pt x="757491" y="90906"/>
                  </a:lnTo>
                  <a:lnTo>
                    <a:pt x="787793" y="90906"/>
                  </a:lnTo>
                  <a:lnTo>
                    <a:pt x="787793" y="121196"/>
                  </a:lnTo>
                  <a:lnTo>
                    <a:pt x="818083" y="121196"/>
                  </a:lnTo>
                  <a:lnTo>
                    <a:pt x="848385" y="121196"/>
                  </a:lnTo>
                  <a:lnTo>
                    <a:pt x="878687" y="121196"/>
                  </a:lnTo>
                  <a:lnTo>
                    <a:pt x="909002" y="121196"/>
                  </a:lnTo>
                  <a:lnTo>
                    <a:pt x="909002" y="90906"/>
                  </a:lnTo>
                  <a:lnTo>
                    <a:pt x="939292" y="90906"/>
                  </a:lnTo>
                  <a:lnTo>
                    <a:pt x="939292" y="121196"/>
                  </a:lnTo>
                  <a:lnTo>
                    <a:pt x="969594" y="121196"/>
                  </a:lnTo>
                  <a:lnTo>
                    <a:pt x="999896" y="121196"/>
                  </a:lnTo>
                  <a:lnTo>
                    <a:pt x="999896" y="90906"/>
                  </a:lnTo>
                  <a:lnTo>
                    <a:pt x="1030185" y="90906"/>
                  </a:lnTo>
                  <a:lnTo>
                    <a:pt x="1060488" y="90906"/>
                  </a:lnTo>
                  <a:lnTo>
                    <a:pt x="1090790" y="90906"/>
                  </a:lnTo>
                  <a:lnTo>
                    <a:pt x="1090790" y="121196"/>
                  </a:lnTo>
                  <a:lnTo>
                    <a:pt x="1121092" y="121196"/>
                  </a:lnTo>
                  <a:lnTo>
                    <a:pt x="1151394" y="121196"/>
                  </a:lnTo>
                  <a:lnTo>
                    <a:pt x="1151394" y="90906"/>
                  </a:lnTo>
                  <a:lnTo>
                    <a:pt x="1181684" y="90906"/>
                  </a:lnTo>
                  <a:lnTo>
                    <a:pt x="1181684" y="60604"/>
                  </a:lnTo>
                  <a:close/>
                </a:path>
                <a:path w="1242695" h="121285">
                  <a:moveTo>
                    <a:pt x="1211986" y="30302"/>
                  </a:moveTo>
                  <a:lnTo>
                    <a:pt x="1181684" y="30302"/>
                  </a:lnTo>
                  <a:lnTo>
                    <a:pt x="1181684" y="60604"/>
                  </a:lnTo>
                  <a:lnTo>
                    <a:pt x="1211986" y="60604"/>
                  </a:lnTo>
                  <a:lnTo>
                    <a:pt x="1211986" y="30302"/>
                  </a:lnTo>
                  <a:close/>
                </a:path>
                <a:path w="1242695" h="121285">
                  <a:moveTo>
                    <a:pt x="1242288" y="0"/>
                  </a:moveTo>
                  <a:lnTo>
                    <a:pt x="1211986" y="0"/>
                  </a:lnTo>
                  <a:lnTo>
                    <a:pt x="1211986" y="30302"/>
                  </a:lnTo>
                  <a:lnTo>
                    <a:pt x="1242288" y="30302"/>
                  </a:lnTo>
                  <a:lnTo>
                    <a:pt x="1242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36097" y="2855721"/>
              <a:ext cx="1000125" cy="151765"/>
            </a:xfrm>
            <a:custGeom>
              <a:avLst/>
              <a:gdLst/>
              <a:ahLst/>
              <a:cxnLst/>
              <a:rect l="l" t="t" r="r" b="b"/>
              <a:pathLst>
                <a:path w="1000125" h="151764">
                  <a:moveTo>
                    <a:pt x="181813" y="30302"/>
                  </a:moveTo>
                  <a:lnTo>
                    <a:pt x="151511" y="30302"/>
                  </a:lnTo>
                  <a:lnTo>
                    <a:pt x="121208" y="30302"/>
                  </a:lnTo>
                  <a:lnTo>
                    <a:pt x="121208" y="60604"/>
                  </a:lnTo>
                  <a:lnTo>
                    <a:pt x="151511" y="60604"/>
                  </a:lnTo>
                  <a:lnTo>
                    <a:pt x="181813" y="60604"/>
                  </a:lnTo>
                  <a:lnTo>
                    <a:pt x="181813" y="30302"/>
                  </a:lnTo>
                  <a:close/>
                </a:path>
                <a:path w="1000125" h="151764">
                  <a:moveTo>
                    <a:pt x="484797" y="90919"/>
                  </a:moveTo>
                  <a:lnTo>
                    <a:pt x="454507" y="90919"/>
                  </a:lnTo>
                  <a:lnTo>
                    <a:pt x="454507" y="60604"/>
                  </a:lnTo>
                  <a:lnTo>
                    <a:pt x="424205" y="60604"/>
                  </a:lnTo>
                  <a:lnTo>
                    <a:pt x="272707" y="60604"/>
                  </a:lnTo>
                  <a:lnTo>
                    <a:pt x="272707" y="30302"/>
                  </a:lnTo>
                  <a:lnTo>
                    <a:pt x="242404" y="30302"/>
                  </a:lnTo>
                  <a:lnTo>
                    <a:pt x="212102" y="30302"/>
                  </a:lnTo>
                  <a:lnTo>
                    <a:pt x="212102" y="60604"/>
                  </a:lnTo>
                  <a:lnTo>
                    <a:pt x="181813" y="60604"/>
                  </a:lnTo>
                  <a:lnTo>
                    <a:pt x="181813" y="90919"/>
                  </a:lnTo>
                  <a:lnTo>
                    <a:pt x="151511" y="90919"/>
                  </a:lnTo>
                  <a:lnTo>
                    <a:pt x="151511" y="121208"/>
                  </a:lnTo>
                  <a:lnTo>
                    <a:pt x="121208" y="121208"/>
                  </a:lnTo>
                  <a:lnTo>
                    <a:pt x="121208" y="90919"/>
                  </a:lnTo>
                  <a:lnTo>
                    <a:pt x="90919" y="90919"/>
                  </a:lnTo>
                  <a:lnTo>
                    <a:pt x="90919" y="60604"/>
                  </a:lnTo>
                  <a:lnTo>
                    <a:pt x="90919" y="30302"/>
                  </a:lnTo>
                  <a:lnTo>
                    <a:pt x="60617" y="30302"/>
                  </a:lnTo>
                  <a:lnTo>
                    <a:pt x="30302" y="30302"/>
                  </a:lnTo>
                  <a:lnTo>
                    <a:pt x="30302" y="60604"/>
                  </a:lnTo>
                  <a:lnTo>
                    <a:pt x="0" y="60604"/>
                  </a:lnTo>
                  <a:lnTo>
                    <a:pt x="0" y="90919"/>
                  </a:lnTo>
                  <a:lnTo>
                    <a:pt x="30302" y="90919"/>
                  </a:lnTo>
                  <a:lnTo>
                    <a:pt x="60617" y="90919"/>
                  </a:lnTo>
                  <a:lnTo>
                    <a:pt x="60617" y="121208"/>
                  </a:lnTo>
                  <a:lnTo>
                    <a:pt x="30302" y="121208"/>
                  </a:lnTo>
                  <a:lnTo>
                    <a:pt x="30302" y="151511"/>
                  </a:lnTo>
                  <a:lnTo>
                    <a:pt x="60617" y="151511"/>
                  </a:lnTo>
                  <a:lnTo>
                    <a:pt x="60617" y="121221"/>
                  </a:lnTo>
                  <a:lnTo>
                    <a:pt x="90906" y="121221"/>
                  </a:lnTo>
                  <a:lnTo>
                    <a:pt x="121208" y="121221"/>
                  </a:lnTo>
                  <a:lnTo>
                    <a:pt x="121208" y="151511"/>
                  </a:lnTo>
                  <a:lnTo>
                    <a:pt x="151511" y="151511"/>
                  </a:lnTo>
                  <a:lnTo>
                    <a:pt x="151511" y="121221"/>
                  </a:lnTo>
                  <a:lnTo>
                    <a:pt x="181813" y="121221"/>
                  </a:lnTo>
                  <a:lnTo>
                    <a:pt x="303009" y="121221"/>
                  </a:lnTo>
                  <a:lnTo>
                    <a:pt x="303009" y="151511"/>
                  </a:lnTo>
                  <a:lnTo>
                    <a:pt x="333311" y="151511"/>
                  </a:lnTo>
                  <a:lnTo>
                    <a:pt x="333311" y="121208"/>
                  </a:lnTo>
                  <a:lnTo>
                    <a:pt x="303009" y="121208"/>
                  </a:lnTo>
                  <a:lnTo>
                    <a:pt x="303009" y="90919"/>
                  </a:lnTo>
                  <a:lnTo>
                    <a:pt x="333298" y="90919"/>
                  </a:lnTo>
                  <a:lnTo>
                    <a:pt x="363601" y="90919"/>
                  </a:lnTo>
                  <a:lnTo>
                    <a:pt x="363601" y="121208"/>
                  </a:lnTo>
                  <a:lnTo>
                    <a:pt x="363601" y="151511"/>
                  </a:lnTo>
                  <a:lnTo>
                    <a:pt x="393903" y="151511"/>
                  </a:lnTo>
                  <a:lnTo>
                    <a:pt x="424205" y="151511"/>
                  </a:lnTo>
                  <a:lnTo>
                    <a:pt x="424205" y="121208"/>
                  </a:lnTo>
                  <a:lnTo>
                    <a:pt x="393903" y="121208"/>
                  </a:lnTo>
                  <a:lnTo>
                    <a:pt x="393903" y="90919"/>
                  </a:lnTo>
                  <a:lnTo>
                    <a:pt x="424205" y="90919"/>
                  </a:lnTo>
                  <a:lnTo>
                    <a:pt x="454494" y="90919"/>
                  </a:lnTo>
                  <a:lnTo>
                    <a:pt x="454494" y="121221"/>
                  </a:lnTo>
                  <a:lnTo>
                    <a:pt x="484797" y="121221"/>
                  </a:lnTo>
                  <a:lnTo>
                    <a:pt x="484797" y="90919"/>
                  </a:lnTo>
                  <a:close/>
                </a:path>
                <a:path w="1000125" h="151764">
                  <a:moveTo>
                    <a:pt x="818095" y="30302"/>
                  </a:moveTo>
                  <a:lnTo>
                    <a:pt x="787793" y="30302"/>
                  </a:lnTo>
                  <a:lnTo>
                    <a:pt x="787793" y="60604"/>
                  </a:lnTo>
                  <a:lnTo>
                    <a:pt x="818095" y="60604"/>
                  </a:lnTo>
                  <a:lnTo>
                    <a:pt x="818095" y="30302"/>
                  </a:lnTo>
                  <a:close/>
                </a:path>
                <a:path w="1000125" h="151764">
                  <a:moveTo>
                    <a:pt x="939292" y="30302"/>
                  </a:moveTo>
                  <a:lnTo>
                    <a:pt x="909002" y="30302"/>
                  </a:lnTo>
                  <a:lnTo>
                    <a:pt x="909002" y="0"/>
                  </a:lnTo>
                  <a:lnTo>
                    <a:pt x="878700" y="0"/>
                  </a:lnTo>
                  <a:lnTo>
                    <a:pt x="878700" y="30302"/>
                  </a:lnTo>
                  <a:lnTo>
                    <a:pt x="848398" y="30302"/>
                  </a:lnTo>
                  <a:lnTo>
                    <a:pt x="848398" y="60604"/>
                  </a:lnTo>
                  <a:lnTo>
                    <a:pt x="848398" y="90919"/>
                  </a:lnTo>
                  <a:lnTo>
                    <a:pt x="818095" y="90919"/>
                  </a:lnTo>
                  <a:lnTo>
                    <a:pt x="787806" y="90919"/>
                  </a:lnTo>
                  <a:lnTo>
                    <a:pt x="757504" y="90919"/>
                  </a:lnTo>
                  <a:lnTo>
                    <a:pt x="757504" y="60604"/>
                  </a:lnTo>
                  <a:lnTo>
                    <a:pt x="757504" y="30302"/>
                  </a:lnTo>
                  <a:lnTo>
                    <a:pt x="727202" y="30302"/>
                  </a:lnTo>
                  <a:lnTo>
                    <a:pt x="696899" y="30302"/>
                  </a:lnTo>
                  <a:lnTo>
                    <a:pt x="696899" y="60604"/>
                  </a:lnTo>
                  <a:lnTo>
                    <a:pt x="727202" y="60604"/>
                  </a:lnTo>
                  <a:lnTo>
                    <a:pt x="727202" y="90919"/>
                  </a:lnTo>
                  <a:lnTo>
                    <a:pt x="696899" y="90919"/>
                  </a:lnTo>
                  <a:lnTo>
                    <a:pt x="696899" y="121208"/>
                  </a:lnTo>
                  <a:lnTo>
                    <a:pt x="666610" y="121208"/>
                  </a:lnTo>
                  <a:lnTo>
                    <a:pt x="666610" y="90919"/>
                  </a:lnTo>
                  <a:lnTo>
                    <a:pt x="696899" y="90919"/>
                  </a:lnTo>
                  <a:lnTo>
                    <a:pt x="696899" y="60604"/>
                  </a:lnTo>
                  <a:lnTo>
                    <a:pt x="666610" y="60604"/>
                  </a:lnTo>
                  <a:lnTo>
                    <a:pt x="666610" y="30302"/>
                  </a:lnTo>
                  <a:lnTo>
                    <a:pt x="636295" y="30302"/>
                  </a:lnTo>
                  <a:lnTo>
                    <a:pt x="636295" y="60604"/>
                  </a:lnTo>
                  <a:lnTo>
                    <a:pt x="636295" y="90919"/>
                  </a:lnTo>
                  <a:lnTo>
                    <a:pt x="636295" y="121208"/>
                  </a:lnTo>
                  <a:lnTo>
                    <a:pt x="605993" y="121208"/>
                  </a:lnTo>
                  <a:lnTo>
                    <a:pt x="605993" y="90919"/>
                  </a:lnTo>
                  <a:lnTo>
                    <a:pt x="575703" y="90919"/>
                  </a:lnTo>
                  <a:lnTo>
                    <a:pt x="575703" y="60604"/>
                  </a:lnTo>
                  <a:lnTo>
                    <a:pt x="605993" y="60604"/>
                  </a:lnTo>
                  <a:lnTo>
                    <a:pt x="636295" y="60604"/>
                  </a:lnTo>
                  <a:lnTo>
                    <a:pt x="636295" y="30302"/>
                  </a:lnTo>
                  <a:lnTo>
                    <a:pt x="605993" y="30302"/>
                  </a:lnTo>
                  <a:lnTo>
                    <a:pt x="575703" y="30302"/>
                  </a:lnTo>
                  <a:lnTo>
                    <a:pt x="545401" y="30302"/>
                  </a:lnTo>
                  <a:lnTo>
                    <a:pt x="545401" y="60604"/>
                  </a:lnTo>
                  <a:lnTo>
                    <a:pt x="515099" y="60604"/>
                  </a:lnTo>
                  <a:lnTo>
                    <a:pt x="484797" y="60604"/>
                  </a:lnTo>
                  <a:lnTo>
                    <a:pt x="484797" y="90919"/>
                  </a:lnTo>
                  <a:lnTo>
                    <a:pt x="515099" y="90919"/>
                  </a:lnTo>
                  <a:lnTo>
                    <a:pt x="545401" y="90919"/>
                  </a:lnTo>
                  <a:lnTo>
                    <a:pt x="545401" y="121208"/>
                  </a:lnTo>
                  <a:lnTo>
                    <a:pt x="545401" y="151511"/>
                  </a:lnTo>
                  <a:lnTo>
                    <a:pt x="575691" y="151511"/>
                  </a:lnTo>
                  <a:lnTo>
                    <a:pt x="605993" y="151511"/>
                  </a:lnTo>
                  <a:lnTo>
                    <a:pt x="636295" y="151511"/>
                  </a:lnTo>
                  <a:lnTo>
                    <a:pt x="636295" y="121221"/>
                  </a:lnTo>
                  <a:lnTo>
                    <a:pt x="666597" y="121221"/>
                  </a:lnTo>
                  <a:lnTo>
                    <a:pt x="666597" y="151511"/>
                  </a:lnTo>
                  <a:lnTo>
                    <a:pt x="696899" y="151511"/>
                  </a:lnTo>
                  <a:lnTo>
                    <a:pt x="696899" y="121221"/>
                  </a:lnTo>
                  <a:lnTo>
                    <a:pt x="727202" y="121221"/>
                  </a:lnTo>
                  <a:lnTo>
                    <a:pt x="727202" y="151511"/>
                  </a:lnTo>
                  <a:lnTo>
                    <a:pt x="757504" y="151511"/>
                  </a:lnTo>
                  <a:lnTo>
                    <a:pt x="757504" y="121221"/>
                  </a:lnTo>
                  <a:lnTo>
                    <a:pt x="787793" y="121221"/>
                  </a:lnTo>
                  <a:lnTo>
                    <a:pt x="818095" y="121221"/>
                  </a:lnTo>
                  <a:lnTo>
                    <a:pt x="818095" y="151511"/>
                  </a:lnTo>
                  <a:lnTo>
                    <a:pt x="848398" y="151511"/>
                  </a:lnTo>
                  <a:lnTo>
                    <a:pt x="848398" y="121221"/>
                  </a:lnTo>
                  <a:lnTo>
                    <a:pt x="878700" y="121221"/>
                  </a:lnTo>
                  <a:lnTo>
                    <a:pt x="878700" y="151511"/>
                  </a:lnTo>
                  <a:lnTo>
                    <a:pt x="909002" y="151511"/>
                  </a:lnTo>
                  <a:lnTo>
                    <a:pt x="909002" y="121208"/>
                  </a:lnTo>
                  <a:lnTo>
                    <a:pt x="878700" y="121208"/>
                  </a:lnTo>
                  <a:lnTo>
                    <a:pt x="878700" y="90919"/>
                  </a:lnTo>
                  <a:lnTo>
                    <a:pt x="878700" y="60604"/>
                  </a:lnTo>
                  <a:lnTo>
                    <a:pt x="908989" y="60604"/>
                  </a:lnTo>
                  <a:lnTo>
                    <a:pt x="939292" y="60604"/>
                  </a:lnTo>
                  <a:lnTo>
                    <a:pt x="939292" y="30302"/>
                  </a:lnTo>
                  <a:close/>
                </a:path>
                <a:path w="1000125" h="151764">
                  <a:moveTo>
                    <a:pt x="999896" y="90919"/>
                  </a:moveTo>
                  <a:lnTo>
                    <a:pt x="969594" y="90919"/>
                  </a:lnTo>
                  <a:lnTo>
                    <a:pt x="969594" y="60604"/>
                  </a:lnTo>
                  <a:lnTo>
                    <a:pt x="939292" y="60604"/>
                  </a:lnTo>
                  <a:lnTo>
                    <a:pt x="939292" y="90919"/>
                  </a:lnTo>
                  <a:lnTo>
                    <a:pt x="939292" y="121208"/>
                  </a:lnTo>
                  <a:lnTo>
                    <a:pt x="939292" y="151511"/>
                  </a:lnTo>
                  <a:lnTo>
                    <a:pt x="969594" y="151511"/>
                  </a:lnTo>
                  <a:lnTo>
                    <a:pt x="999896" y="151511"/>
                  </a:lnTo>
                  <a:lnTo>
                    <a:pt x="999896" y="121221"/>
                  </a:lnTo>
                  <a:lnTo>
                    <a:pt x="999896" y="9091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93705" y="1855291"/>
              <a:ext cx="1242695" cy="1243330"/>
            </a:xfrm>
            <a:custGeom>
              <a:avLst/>
              <a:gdLst/>
              <a:ahLst/>
              <a:cxnLst/>
              <a:rect l="l" t="t" r="r" b="b"/>
              <a:pathLst>
                <a:path w="1242695" h="1243330">
                  <a:moveTo>
                    <a:pt x="151485" y="1091349"/>
                  </a:moveTo>
                  <a:lnTo>
                    <a:pt x="60604" y="1091349"/>
                  </a:lnTo>
                  <a:lnTo>
                    <a:pt x="60604" y="1182255"/>
                  </a:lnTo>
                  <a:lnTo>
                    <a:pt x="151485" y="1182255"/>
                  </a:lnTo>
                  <a:lnTo>
                    <a:pt x="151485" y="1091349"/>
                  </a:lnTo>
                  <a:close/>
                </a:path>
                <a:path w="1242695" h="1243330">
                  <a:moveTo>
                    <a:pt x="151485" y="61163"/>
                  </a:moveTo>
                  <a:lnTo>
                    <a:pt x="60604" y="61163"/>
                  </a:lnTo>
                  <a:lnTo>
                    <a:pt x="60604" y="152057"/>
                  </a:lnTo>
                  <a:lnTo>
                    <a:pt x="151485" y="152057"/>
                  </a:lnTo>
                  <a:lnTo>
                    <a:pt x="151485" y="61163"/>
                  </a:lnTo>
                  <a:close/>
                </a:path>
                <a:path w="1242695" h="1243330">
                  <a:moveTo>
                    <a:pt x="212090" y="1031240"/>
                  </a:moveTo>
                  <a:lnTo>
                    <a:pt x="0" y="1031240"/>
                  </a:lnTo>
                  <a:lnTo>
                    <a:pt x="0" y="1062990"/>
                  </a:lnTo>
                  <a:lnTo>
                    <a:pt x="0" y="1211580"/>
                  </a:lnTo>
                  <a:lnTo>
                    <a:pt x="0" y="1243330"/>
                  </a:lnTo>
                  <a:lnTo>
                    <a:pt x="212090" y="1243330"/>
                  </a:lnTo>
                  <a:lnTo>
                    <a:pt x="212090" y="1211580"/>
                  </a:lnTo>
                  <a:lnTo>
                    <a:pt x="31826" y="1211580"/>
                  </a:lnTo>
                  <a:lnTo>
                    <a:pt x="31826" y="1062990"/>
                  </a:lnTo>
                  <a:lnTo>
                    <a:pt x="180289" y="1062990"/>
                  </a:lnTo>
                  <a:lnTo>
                    <a:pt x="180289" y="1211021"/>
                  </a:lnTo>
                  <a:lnTo>
                    <a:pt x="212090" y="1211021"/>
                  </a:lnTo>
                  <a:lnTo>
                    <a:pt x="212090" y="1062990"/>
                  </a:lnTo>
                  <a:lnTo>
                    <a:pt x="212090" y="1062583"/>
                  </a:lnTo>
                  <a:lnTo>
                    <a:pt x="212090" y="1031240"/>
                  </a:lnTo>
                  <a:close/>
                </a:path>
                <a:path w="1242695" h="1243330">
                  <a:moveTo>
                    <a:pt x="212090" y="0"/>
                  </a:moveTo>
                  <a:lnTo>
                    <a:pt x="0" y="0"/>
                  </a:lnTo>
                  <a:lnTo>
                    <a:pt x="0" y="31750"/>
                  </a:lnTo>
                  <a:lnTo>
                    <a:pt x="0" y="180340"/>
                  </a:lnTo>
                  <a:lnTo>
                    <a:pt x="0" y="212090"/>
                  </a:lnTo>
                  <a:lnTo>
                    <a:pt x="212090" y="212090"/>
                  </a:lnTo>
                  <a:lnTo>
                    <a:pt x="212090" y="180835"/>
                  </a:lnTo>
                  <a:lnTo>
                    <a:pt x="212090" y="180340"/>
                  </a:lnTo>
                  <a:lnTo>
                    <a:pt x="212090" y="32372"/>
                  </a:lnTo>
                  <a:lnTo>
                    <a:pt x="180289" y="32372"/>
                  </a:lnTo>
                  <a:lnTo>
                    <a:pt x="180289" y="180340"/>
                  </a:lnTo>
                  <a:lnTo>
                    <a:pt x="31826" y="180340"/>
                  </a:lnTo>
                  <a:lnTo>
                    <a:pt x="31826" y="31750"/>
                  </a:lnTo>
                  <a:lnTo>
                    <a:pt x="212090" y="31750"/>
                  </a:lnTo>
                  <a:lnTo>
                    <a:pt x="212090" y="0"/>
                  </a:lnTo>
                  <a:close/>
                </a:path>
                <a:path w="1242695" h="1243330">
                  <a:moveTo>
                    <a:pt x="424205" y="1151940"/>
                  </a:moveTo>
                  <a:lnTo>
                    <a:pt x="393903" y="1151940"/>
                  </a:lnTo>
                  <a:lnTo>
                    <a:pt x="363601" y="1151940"/>
                  </a:lnTo>
                  <a:lnTo>
                    <a:pt x="363601" y="1182243"/>
                  </a:lnTo>
                  <a:lnTo>
                    <a:pt x="363601" y="1212545"/>
                  </a:lnTo>
                  <a:lnTo>
                    <a:pt x="333311" y="1212545"/>
                  </a:lnTo>
                  <a:lnTo>
                    <a:pt x="333311" y="1182243"/>
                  </a:lnTo>
                  <a:lnTo>
                    <a:pt x="363601" y="1182243"/>
                  </a:lnTo>
                  <a:lnTo>
                    <a:pt x="363601" y="1151940"/>
                  </a:lnTo>
                  <a:lnTo>
                    <a:pt x="333298" y="1151940"/>
                  </a:lnTo>
                  <a:lnTo>
                    <a:pt x="333298" y="1182243"/>
                  </a:lnTo>
                  <a:lnTo>
                    <a:pt x="303009" y="1182243"/>
                  </a:lnTo>
                  <a:lnTo>
                    <a:pt x="303009" y="1151940"/>
                  </a:lnTo>
                  <a:lnTo>
                    <a:pt x="272694" y="1151940"/>
                  </a:lnTo>
                  <a:lnTo>
                    <a:pt x="272694" y="1182243"/>
                  </a:lnTo>
                  <a:lnTo>
                    <a:pt x="272694" y="1212545"/>
                  </a:lnTo>
                  <a:lnTo>
                    <a:pt x="272694" y="1242847"/>
                  </a:lnTo>
                  <a:lnTo>
                    <a:pt x="303009" y="1242847"/>
                  </a:lnTo>
                  <a:lnTo>
                    <a:pt x="303009" y="1212545"/>
                  </a:lnTo>
                  <a:lnTo>
                    <a:pt x="333298" y="1212545"/>
                  </a:lnTo>
                  <a:lnTo>
                    <a:pt x="333298" y="1242847"/>
                  </a:lnTo>
                  <a:lnTo>
                    <a:pt x="363601" y="1242847"/>
                  </a:lnTo>
                  <a:lnTo>
                    <a:pt x="393903" y="1242847"/>
                  </a:lnTo>
                  <a:lnTo>
                    <a:pt x="393903" y="1212545"/>
                  </a:lnTo>
                  <a:lnTo>
                    <a:pt x="424205" y="1212545"/>
                  </a:lnTo>
                  <a:lnTo>
                    <a:pt x="424205" y="1182243"/>
                  </a:lnTo>
                  <a:lnTo>
                    <a:pt x="424205" y="1151940"/>
                  </a:lnTo>
                  <a:close/>
                </a:path>
                <a:path w="1242695" h="1243330">
                  <a:moveTo>
                    <a:pt x="454507" y="1212545"/>
                  </a:moveTo>
                  <a:lnTo>
                    <a:pt x="424205" y="1212545"/>
                  </a:lnTo>
                  <a:lnTo>
                    <a:pt x="424205" y="1242847"/>
                  </a:lnTo>
                  <a:lnTo>
                    <a:pt x="454507" y="1242847"/>
                  </a:lnTo>
                  <a:lnTo>
                    <a:pt x="454507" y="1212545"/>
                  </a:lnTo>
                  <a:close/>
                </a:path>
                <a:path w="1242695" h="1243330">
                  <a:moveTo>
                    <a:pt x="515099" y="1151940"/>
                  </a:moveTo>
                  <a:lnTo>
                    <a:pt x="484797" y="1151940"/>
                  </a:lnTo>
                  <a:lnTo>
                    <a:pt x="484797" y="1182243"/>
                  </a:lnTo>
                  <a:lnTo>
                    <a:pt x="515099" y="1182243"/>
                  </a:lnTo>
                  <a:lnTo>
                    <a:pt x="515099" y="1151940"/>
                  </a:lnTo>
                  <a:close/>
                </a:path>
                <a:path w="1242695" h="1243330">
                  <a:moveTo>
                    <a:pt x="575703" y="1212545"/>
                  </a:moveTo>
                  <a:lnTo>
                    <a:pt x="545401" y="1212545"/>
                  </a:lnTo>
                  <a:lnTo>
                    <a:pt x="545401" y="1182243"/>
                  </a:lnTo>
                  <a:lnTo>
                    <a:pt x="515099" y="1182243"/>
                  </a:lnTo>
                  <a:lnTo>
                    <a:pt x="515099" y="1212545"/>
                  </a:lnTo>
                  <a:lnTo>
                    <a:pt x="515099" y="1242847"/>
                  </a:lnTo>
                  <a:lnTo>
                    <a:pt x="545401" y="1242847"/>
                  </a:lnTo>
                  <a:lnTo>
                    <a:pt x="575703" y="1242847"/>
                  </a:lnTo>
                  <a:lnTo>
                    <a:pt x="575703" y="1212545"/>
                  </a:lnTo>
                  <a:close/>
                </a:path>
                <a:path w="1242695" h="1243330">
                  <a:moveTo>
                    <a:pt x="636295" y="1182243"/>
                  </a:moveTo>
                  <a:lnTo>
                    <a:pt x="605993" y="1182243"/>
                  </a:lnTo>
                  <a:lnTo>
                    <a:pt x="605993" y="1212545"/>
                  </a:lnTo>
                  <a:lnTo>
                    <a:pt x="636295" y="1212545"/>
                  </a:lnTo>
                  <a:lnTo>
                    <a:pt x="636295" y="1182243"/>
                  </a:lnTo>
                  <a:close/>
                </a:path>
                <a:path w="1242695" h="1243330">
                  <a:moveTo>
                    <a:pt x="787793" y="1212545"/>
                  </a:moveTo>
                  <a:lnTo>
                    <a:pt x="757491" y="1212545"/>
                  </a:lnTo>
                  <a:lnTo>
                    <a:pt x="757491" y="1182243"/>
                  </a:lnTo>
                  <a:lnTo>
                    <a:pt x="727189" y="1182243"/>
                  </a:lnTo>
                  <a:lnTo>
                    <a:pt x="696899" y="1182243"/>
                  </a:lnTo>
                  <a:lnTo>
                    <a:pt x="696899" y="1151940"/>
                  </a:lnTo>
                  <a:lnTo>
                    <a:pt x="666597" y="1151940"/>
                  </a:lnTo>
                  <a:lnTo>
                    <a:pt x="636295" y="1151940"/>
                  </a:lnTo>
                  <a:lnTo>
                    <a:pt x="636295" y="1182243"/>
                  </a:lnTo>
                  <a:lnTo>
                    <a:pt x="666597" y="1182243"/>
                  </a:lnTo>
                  <a:lnTo>
                    <a:pt x="666597" y="1212545"/>
                  </a:lnTo>
                  <a:lnTo>
                    <a:pt x="666597" y="1242847"/>
                  </a:lnTo>
                  <a:lnTo>
                    <a:pt x="696887" y="1242847"/>
                  </a:lnTo>
                  <a:lnTo>
                    <a:pt x="727189" y="1242847"/>
                  </a:lnTo>
                  <a:lnTo>
                    <a:pt x="757491" y="1242847"/>
                  </a:lnTo>
                  <a:lnTo>
                    <a:pt x="787793" y="1242847"/>
                  </a:lnTo>
                  <a:lnTo>
                    <a:pt x="787793" y="1212545"/>
                  </a:lnTo>
                  <a:close/>
                </a:path>
                <a:path w="1242695" h="1243330">
                  <a:moveTo>
                    <a:pt x="909002" y="1151940"/>
                  </a:moveTo>
                  <a:lnTo>
                    <a:pt x="909002" y="1151940"/>
                  </a:lnTo>
                  <a:lnTo>
                    <a:pt x="757491" y="1151940"/>
                  </a:lnTo>
                  <a:lnTo>
                    <a:pt x="757491" y="1182243"/>
                  </a:lnTo>
                  <a:lnTo>
                    <a:pt x="787793" y="1182243"/>
                  </a:lnTo>
                  <a:lnTo>
                    <a:pt x="818083" y="1182243"/>
                  </a:lnTo>
                  <a:lnTo>
                    <a:pt x="818083" y="1212545"/>
                  </a:lnTo>
                  <a:lnTo>
                    <a:pt x="818083" y="1242847"/>
                  </a:lnTo>
                  <a:lnTo>
                    <a:pt x="848385" y="1242847"/>
                  </a:lnTo>
                  <a:lnTo>
                    <a:pt x="848385" y="1212545"/>
                  </a:lnTo>
                  <a:lnTo>
                    <a:pt x="848385" y="1182243"/>
                  </a:lnTo>
                  <a:lnTo>
                    <a:pt x="878687" y="1182243"/>
                  </a:lnTo>
                  <a:lnTo>
                    <a:pt x="909002" y="1182243"/>
                  </a:lnTo>
                  <a:lnTo>
                    <a:pt x="909002" y="1151940"/>
                  </a:lnTo>
                  <a:close/>
                </a:path>
                <a:path w="1242695" h="1243330">
                  <a:moveTo>
                    <a:pt x="969594" y="1212545"/>
                  </a:moveTo>
                  <a:lnTo>
                    <a:pt x="939292" y="1212545"/>
                  </a:lnTo>
                  <a:lnTo>
                    <a:pt x="909002" y="1212545"/>
                  </a:lnTo>
                  <a:lnTo>
                    <a:pt x="878687" y="1212545"/>
                  </a:lnTo>
                  <a:lnTo>
                    <a:pt x="878687" y="1242847"/>
                  </a:lnTo>
                  <a:lnTo>
                    <a:pt x="908989" y="1242847"/>
                  </a:lnTo>
                  <a:lnTo>
                    <a:pt x="939292" y="1242847"/>
                  </a:lnTo>
                  <a:lnTo>
                    <a:pt x="969594" y="1242847"/>
                  </a:lnTo>
                  <a:lnTo>
                    <a:pt x="969594" y="1212545"/>
                  </a:lnTo>
                  <a:close/>
                </a:path>
                <a:path w="1242695" h="1243330">
                  <a:moveTo>
                    <a:pt x="969594" y="1151940"/>
                  </a:moveTo>
                  <a:lnTo>
                    <a:pt x="939292" y="1151940"/>
                  </a:lnTo>
                  <a:lnTo>
                    <a:pt x="939292" y="1182243"/>
                  </a:lnTo>
                  <a:lnTo>
                    <a:pt x="969594" y="1182243"/>
                  </a:lnTo>
                  <a:lnTo>
                    <a:pt x="969594" y="1151940"/>
                  </a:lnTo>
                  <a:close/>
                </a:path>
                <a:path w="1242695" h="1243330">
                  <a:moveTo>
                    <a:pt x="1181684" y="1182243"/>
                  </a:moveTo>
                  <a:lnTo>
                    <a:pt x="1151394" y="1182243"/>
                  </a:lnTo>
                  <a:lnTo>
                    <a:pt x="1151394" y="1151940"/>
                  </a:lnTo>
                  <a:lnTo>
                    <a:pt x="1151382" y="1182243"/>
                  </a:lnTo>
                  <a:lnTo>
                    <a:pt x="1151382" y="1212545"/>
                  </a:lnTo>
                  <a:lnTo>
                    <a:pt x="1121092" y="1212545"/>
                  </a:lnTo>
                  <a:lnTo>
                    <a:pt x="1121092" y="1182243"/>
                  </a:lnTo>
                  <a:lnTo>
                    <a:pt x="1151382" y="1182243"/>
                  </a:lnTo>
                  <a:lnTo>
                    <a:pt x="1151382" y="1151940"/>
                  </a:lnTo>
                  <a:lnTo>
                    <a:pt x="1121092" y="1151940"/>
                  </a:lnTo>
                  <a:lnTo>
                    <a:pt x="1090790" y="1151940"/>
                  </a:lnTo>
                  <a:lnTo>
                    <a:pt x="1090790" y="1182243"/>
                  </a:lnTo>
                  <a:lnTo>
                    <a:pt x="1090790" y="1212545"/>
                  </a:lnTo>
                  <a:lnTo>
                    <a:pt x="1060488" y="1212545"/>
                  </a:lnTo>
                  <a:lnTo>
                    <a:pt x="1030198" y="1212545"/>
                  </a:lnTo>
                  <a:lnTo>
                    <a:pt x="1030198" y="1182243"/>
                  </a:lnTo>
                  <a:lnTo>
                    <a:pt x="1060488" y="1182243"/>
                  </a:lnTo>
                  <a:lnTo>
                    <a:pt x="1090790" y="1182243"/>
                  </a:lnTo>
                  <a:lnTo>
                    <a:pt x="1090790" y="1151940"/>
                  </a:lnTo>
                  <a:lnTo>
                    <a:pt x="1060488" y="1151940"/>
                  </a:lnTo>
                  <a:lnTo>
                    <a:pt x="1030198" y="1151940"/>
                  </a:lnTo>
                  <a:lnTo>
                    <a:pt x="999896" y="1151940"/>
                  </a:lnTo>
                  <a:lnTo>
                    <a:pt x="999896" y="1182243"/>
                  </a:lnTo>
                  <a:lnTo>
                    <a:pt x="999896" y="1212545"/>
                  </a:lnTo>
                  <a:lnTo>
                    <a:pt x="999896" y="1242847"/>
                  </a:lnTo>
                  <a:lnTo>
                    <a:pt x="1030185" y="1242847"/>
                  </a:lnTo>
                  <a:lnTo>
                    <a:pt x="1181684" y="1242847"/>
                  </a:lnTo>
                  <a:lnTo>
                    <a:pt x="1181684" y="1212545"/>
                  </a:lnTo>
                  <a:lnTo>
                    <a:pt x="1181684" y="1182243"/>
                  </a:lnTo>
                  <a:close/>
                </a:path>
                <a:path w="1242695" h="1243330">
                  <a:moveTo>
                    <a:pt x="1181684" y="61163"/>
                  </a:moveTo>
                  <a:lnTo>
                    <a:pt x="1090790" y="61163"/>
                  </a:lnTo>
                  <a:lnTo>
                    <a:pt x="1090790" y="152057"/>
                  </a:lnTo>
                  <a:lnTo>
                    <a:pt x="1181684" y="152057"/>
                  </a:lnTo>
                  <a:lnTo>
                    <a:pt x="1181684" y="61163"/>
                  </a:lnTo>
                  <a:close/>
                </a:path>
                <a:path w="1242695" h="1243330">
                  <a:moveTo>
                    <a:pt x="1211986" y="1151940"/>
                  </a:moveTo>
                  <a:lnTo>
                    <a:pt x="1181684" y="1151940"/>
                  </a:lnTo>
                  <a:lnTo>
                    <a:pt x="1181684" y="1182243"/>
                  </a:lnTo>
                  <a:lnTo>
                    <a:pt x="1211986" y="1182243"/>
                  </a:lnTo>
                  <a:lnTo>
                    <a:pt x="1211986" y="1151940"/>
                  </a:lnTo>
                  <a:close/>
                </a:path>
                <a:path w="1242695" h="1243330">
                  <a:moveTo>
                    <a:pt x="1242288" y="1182243"/>
                  </a:moveTo>
                  <a:lnTo>
                    <a:pt x="1211986" y="1182243"/>
                  </a:lnTo>
                  <a:lnTo>
                    <a:pt x="1211986" y="1212545"/>
                  </a:lnTo>
                  <a:lnTo>
                    <a:pt x="1242288" y="1212545"/>
                  </a:lnTo>
                  <a:lnTo>
                    <a:pt x="1242288" y="1182243"/>
                  </a:lnTo>
                  <a:close/>
                </a:path>
                <a:path w="1242695" h="1243330">
                  <a:moveTo>
                    <a:pt x="1242288" y="1121638"/>
                  </a:moveTo>
                  <a:lnTo>
                    <a:pt x="1211986" y="1121638"/>
                  </a:lnTo>
                  <a:lnTo>
                    <a:pt x="1211986" y="1151940"/>
                  </a:lnTo>
                  <a:lnTo>
                    <a:pt x="1242288" y="1151940"/>
                  </a:lnTo>
                  <a:lnTo>
                    <a:pt x="1242288" y="1121638"/>
                  </a:lnTo>
                  <a:close/>
                </a:path>
                <a:path w="1242695" h="1243330">
                  <a:moveTo>
                    <a:pt x="1242288" y="0"/>
                  </a:moveTo>
                  <a:lnTo>
                    <a:pt x="1030185" y="0"/>
                  </a:lnTo>
                  <a:lnTo>
                    <a:pt x="1030185" y="31750"/>
                  </a:lnTo>
                  <a:lnTo>
                    <a:pt x="1030185" y="180340"/>
                  </a:lnTo>
                  <a:lnTo>
                    <a:pt x="1030185" y="212090"/>
                  </a:lnTo>
                  <a:lnTo>
                    <a:pt x="1242288" y="212090"/>
                  </a:lnTo>
                  <a:lnTo>
                    <a:pt x="1242288" y="180835"/>
                  </a:lnTo>
                  <a:lnTo>
                    <a:pt x="1242288" y="180340"/>
                  </a:lnTo>
                  <a:lnTo>
                    <a:pt x="1242288" y="32372"/>
                  </a:lnTo>
                  <a:lnTo>
                    <a:pt x="1210475" y="32372"/>
                  </a:lnTo>
                  <a:lnTo>
                    <a:pt x="1210475" y="180340"/>
                  </a:lnTo>
                  <a:lnTo>
                    <a:pt x="1062012" y="180340"/>
                  </a:lnTo>
                  <a:lnTo>
                    <a:pt x="1062012" y="31750"/>
                  </a:lnTo>
                  <a:lnTo>
                    <a:pt x="1242288" y="31750"/>
                  </a:lnTo>
                  <a:lnTo>
                    <a:pt x="1242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17897" y="2280030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393890" y="0"/>
                  </a:moveTo>
                  <a:lnTo>
                    <a:pt x="0" y="0"/>
                  </a:lnTo>
                  <a:lnTo>
                    <a:pt x="0" y="393903"/>
                  </a:lnTo>
                  <a:lnTo>
                    <a:pt x="393890" y="393903"/>
                  </a:lnTo>
                  <a:lnTo>
                    <a:pt x="393890" y="0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68584" y="2290741"/>
              <a:ext cx="303530" cy="354965"/>
            </a:xfrm>
            <a:custGeom>
              <a:avLst/>
              <a:gdLst/>
              <a:ahLst/>
              <a:cxnLst/>
              <a:rect l="l" t="t" r="r" b="b"/>
              <a:pathLst>
                <a:path w="303529" h="354964">
                  <a:moveTo>
                    <a:pt x="160434" y="0"/>
                  </a:moveTo>
                  <a:lnTo>
                    <a:pt x="114424" y="4830"/>
                  </a:lnTo>
                  <a:lnTo>
                    <a:pt x="71736" y="25476"/>
                  </a:lnTo>
                  <a:lnTo>
                    <a:pt x="37323" y="58868"/>
                  </a:lnTo>
                  <a:lnTo>
                    <a:pt x="12854" y="102055"/>
                  </a:lnTo>
                  <a:lnTo>
                    <a:pt x="0" y="152086"/>
                  </a:lnTo>
                  <a:lnTo>
                    <a:pt x="429" y="206011"/>
                  </a:lnTo>
                  <a:lnTo>
                    <a:pt x="14633" y="257326"/>
                  </a:lnTo>
                  <a:lnTo>
                    <a:pt x="40384" y="300043"/>
                  </a:lnTo>
                  <a:lnTo>
                    <a:pt x="75299" y="331981"/>
                  </a:lnTo>
                  <a:lnTo>
                    <a:pt x="116991" y="350958"/>
                  </a:lnTo>
                  <a:lnTo>
                    <a:pt x="163078" y="354791"/>
                  </a:lnTo>
                  <a:lnTo>
                    <a:pt x="208037" y="342395"/>
                  </a:lnTo>
                  <a:lnTo>
                    <a:pt x="246585" y="315871"/>
                  </a:lnTo>
                  <a:lnTo>
                    <a:pt x="276665" y="277819"/>
                  </a:lnTo>
                  <a:lnTo>
                    <a:pt x="296221" y="230837"/>
                  </a:lnTo>
                  <a:lnTo>
                    <a:pt x="303197" y="177524"/>
                  </a:lnTo>
                  <a:lnTo>
                    <a:pt x="295373" y="121276"/>
                  </a:lnTo>
                  <a:lnTo>
                    <a:pt x="274314" y="73279"/>
                  </a:lnTo>
                  <a:lnTo>
                    <a:pt x="243034" y="35930"/>
                  </a:lnTo>
                  <a:lnTo>
                    <a:pt x="204189" y="10935"/>
                  </a:lnTo>
                  <a:lnTo>
                    <a:pt x="160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32988" y="2288692"/>
              <a:ext cx="364490" cy="369570"/>
            </a:xfrm>
            <a:custGeom>
              <a:avLst/>
              <a:gdLst/>
              <a:ahLst/>
              <a:cxnLst/>
              <a:rect l="l" t="t" r="r" b="b"/>
              <a:pathLst>
                <a:path w="364489" h="369569">
                  <a:moveTo>
                    <a:pt x="183007" y="0"/>
                  </a:moveTo>
                  <a:lnTo>
                    <a:pt x="131329" y="3053"/>
                  </a:lnTo>
                  <a:lnTo>
                    <a:pt x="89031" y="12628"/>
                  </a:lnTo>
                  <a:lnTo>
                    <a:pt x="30489" y="53828"/>
                  </a:lnTo>
                  <a:lnTo>
                    <a:pt x="3214" y="128570"/>
                  </a:lnTo>
                  <a:lnTo>
                    <a:pt x="0" y="180073"/>
                  </a:lnTo>
                  <a:lnTo>
                    <a:pt x="3431" y="232067"/>
                  </a:lnTo>
                  <a:lnTo>
                    <a:pt x="13981" y="275200"/>
                  </a:lnTo>
                  <a:lnTo>
                    <a:pt x="32032" y="309787"/>
                  </a:lnTo>
                  <a:lnTo>
                    <a:pt x="92173" y="354576"/>
                  </a:lnTo>
                  <a:lnTo>
                    <a:pt x="135028" y="365407"/>
                  </a:lnTo>
                  <a:lnTo>
                    <a:pt x="186918" y="368947"/>
                  </a:lnTo>
                  <a:lnTo>
                    <a:pt x="238266" y="365407"/>
                  </a:lnTo>
                  <a:lnTo>
                    <a:pt x="279722" y="354576"/>
                  </a:lnTo>
                  <a:lnTo>
                    <a:pt x="312014" y="336141"/>
                  </a:lnTo>
                  <a:lnTo>
                    <a:pt x="313575" y="334416"/>
                  </a:lnTo>
                  <a:lnTo>
                    <a:pt x="145516" y="334416"/>
                  </a:lnTo>
                  <a:lnTo>
                    <a:pt x="145516" y="186905"/>
                  </a:lnTo>
                  <a:lnTo>
                    <a:pt x="116382" y="186905"/>
                  </a:lnTo>
                  <a:lnTo>
                    <a:pt x="116382" y="134823"/>
                  </a:lnTo>
                  <a:lnTo>
                    <a:pt x="145516" y="134823"/>
                  </a:lnTo>
                  <a:lnTo>
                    <a:pt x="145516" y="101079"/>
                  </a:lnTo>
                  <a:lnTo>
                    <a:pt x="148096" y="81230"/>
                  </a:lnTo>
                  <a:lnTo>
                    <a:pt x="157551" y="61101"/>
                  </a:lnTo>
                  <a:lnTo>
                    <a:pt x="176457" y="45499"/>
                  </a:lnTo>
                  <a:lnTo>
                    <a:pt x="207391" y="39230"/>
                  </a:lnTo>
                  <a:lnTo>
                    <a:pt x="325833" y="39230"/>
                  </a:lnTo>
                  <a:lnTo>
                    <a:pt x="296549" y="18101"/>
                  </a:lnTo>
                  <a:lnTo>
                    <a:pt x="252192" y="5085"/>
                  </a:lnTo>
                  <a:lnTo>
                    <a:pt x="193776" y="977"/>
                  </a:lnTo>
                  <a:lnTo>
                    <a:pt x="183007" y="0"/>
                  </a:lnTo>
                  <a:close/>
                </a:path>
                <a:path w="364489" h="369569">
                  <a:moveTo>
                    <a:pt x="325833" y="39230"/>
                  </a:moveTo>
                  <a:lnTo>
                    <a:pt x="207391" y="39230"/>
                  </a:lnTo>
                  <a:lnTo>
                    <a:pt x="252780" y="39408"/>
                  </a:lnTo>
                  <a:lnTo>
                    <a:pt x="252780" y="89992"/>
                  </a:lnTo>
                  <a:lnTo>
                    <a:pt x="214452" y="89992"/>
                  </a:lnTo>
                  <a:lnTo>
                    <a:pt x="206832" y="92671"/>
                  </a:lnTo>
                  <a:lnTo>
                    <a:pt x="206832" y="134823"/>
                  </a:lnTo>
                  <a:lnTo>
                    <a:pt x="253555" y="134823"/>
                  </a:lnTo>
                  <a:lnTo>
                    <a:pt x="248196" y="186905"/>
                  </a:lnTo>
                  <a:lnTo>
                    <a:pt x="206832" y="186905"/>
                  </a:lnTo>
                  <a:lnTo>
                    <a:pt x="206832" y="334416"/>
                  </a:lnTo>
                  <a:lnTo>
                    <a:pt x="313575" y="334416"/>
                  </a:lnTo>
                  <a:lnTo>
                    <a:pt x="335866" y="309787"/>
                  </a:lnTo>
                  <a:lnTo>
                    <a:pt x="352005" y="275200"/>
                  </a:lnTo>
                  <a:lnTo>
                    <a:pt x="361156" y="232067"/>
                  </a:lnTo>
                  <a:lnTo>
                    <a:pt x="364045" y="180073"/>
                  </a:lnTo>
                  <a:lnTo>
                    <a:pt x="360593" y="121012"/>
                  </a:lnTo>
                  <a:lnTo>
                    <a:pt x="349216" y="75023"/>
                  </a:lnTo>
                  <a:lnTo>
                    <a:pt x="328379" y="41067"/>
                  </a:lnTo>
                  <a:lnTo>
                    <a:pt x="325833" y="39230"/>
                  </a:lnTo>
                  <a:close/>
                </a:path>
              </a:pathLst>
            </a:custGeom>
            <a:solidFill>
              <a:srgbClr val="3B6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233113" y="325577"/>
            <a:ext cx="1363345" cy="1363345"/>
            <a:chOff x="4233113" y="325577"/>
            <a:chExt cx="1363345" cy="1363345"/>
          </a:xfrm>
        </p:grpSpPr>
        <p:sp>
          <p:nvSpPr>
            <p:cNvPr id="34" name="object 34"/>
            <p:cNvSpPr/>
            <p:nvPr/>
          </p:nvSpPr>
          <p:spPr>
            <a:xfrm>
              <a:off x="4233113" y="325577"/>
              <a:ext cx="1363345" cy="1363345"/>
            </a:xfrm>
            <a:custGeom>
              <a:avLst/>
              <a:gdLst/>
              <a:ahLst/>
              <a:cxnLst/>
              <a:rect l="l" t="t" r="r" b="b"/>
              <a:pathLst>
                <a:path w="1363345" h="1363345">
                  <a:moveTo>
                    <a:pt x="1362773" y="0"/>
                  </a:moveTo>
                  <a:lnTo>
                    <a:pt x="0" y="0"/>
                  </a:lnTo>
                  <a:lnTo>
                    <a:pt x="0" y="1362786"/>
                  </a:lnTo>
                  <a:lnTo>
                    <a:pt x="1362773" y="1362786"/>
                  </a:lnTo>
                  <a:lnTo>
                    <a:pt x="13627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19790" y="362914"/>
              <a:ext cx="989965" cy="56515"/>
            </a:xfrm>
            <a:custGeom>
              <a:avLst/>
              <a:gdLst/>
              <a:ahLst/>
              <a:cxnLst/>
              <a:rect l="l" t="t" r="r" b="b"/>
              <a:pathLst>
                <a:path w="989964" h="56515">
                  <a:moveTo>
                    <a:pt x="18669" y="18669"/>
                  </a:moveTo>
                  <a:lnTo>
                    <a:pt x="0" y="18669"/>
                  </a:lnTo>
                  <a:lnTo>
                    <a:pt x="0" y="37338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18669" y="37350"/>
                  </a:lnTo>
                  <a:lnTo>
                    <a:pt x="18669" y="18669"/>
                  </a:lnTo>
                  <a:close/>
                </a:path>
                <a:path w="989964" h="56515">
                  <a:moveTo>
                    <a:pt x="130670" y="0"/>
                  </a:moveTo>
                  <a:lnTo>
                    <a:pt x="130670" y="0"/>
                  </a:lnTo>
                  <a:lnTo>
                    <a:pt x="37325" y="0"/>
                  </a:lnTo>
                  <a:lnTo>
                    <a:pt x="37325" y="18669"/>
                  </a:lnTo>
                  <a:lnTo>
                    <a:pt x="37325" y="37350"/>
                  </a:lnTo>
                  <a:lnTo>
                    <a:pt x="55994" y="37350"/>
                  </a:lnTo>
                  <a:lnTo>
                    <a:pt x="55994" y="56007"/>
                  </a:lnTo>
                  <a:lnTo>
                    <a:pt x="74663" y="56007"/>
                  </a:lnTo>
                  <a:lnTo>
                    <a:pt x="93345" y="56007"/>
                  </a:lnTo>
                  <a:lnTo>
                    <a:pt x="112014" y="56007"/>
                  </a:lnTo>
                  <a:lnTo>
                    <a:pt x="112014" y="37350"/>
                  </a:lnTo>
                  <a:lnTo>
                    <a:pt x="112014" y="18669"/>
                  </a:lnTo>
                  <a:lnTo>
                    <a:pt x="130670" y="18669"/>
                  </a:lnTo>
                  <a:lnTo>
                    <a:pt x="130670" y="0"/>
                  </a:lnTo>
                  <a:close/>
                </a:path>
                <a:path w="989964" h="56515">
                  <a:moveTo>
                    <a:pt x="224015" y="18669"/>
                  </a:moveTo>
                  <a:lnTo>
                    <a:pt x="224015" y="18669"/>
                  </a:lnTo>
                  <a:lnTo>
                    <a:pt x="130670" y="18669"/>
                  </a:lnTo>
                  <a:lnTo>
                    <a:pt x="130670" y="37350"/>
                  </a:lnTo>
                  <a:lnTo>
                    <a:pt x="149339" y="37350"/>
                  </a:lnTo>
                  <a:lnTo>
                    <a:pt x="149339" y="56007"/>
                  </a:lnTo>
                  <a:lnTo>
                    <a:pt x="168008" y="56007"/>
                  </a:lnTo>
                  <a:lnTo>
                    <a:pt x="186677" y="56007"/>
                  </a:lnTo>
                  <a:lnTo>
                    <a:pt x="186677" y="37350"/>
                  </a:lnTo>
                  <a:lnTo>
                    <a:pt x="205346" y="37350"/>
                  </a:lnTo>
                  <a:lnTo>
                    <a:pt x="205346" y="56007"/>
                  </a:lnTo>
                  <a:lnTo>
                    <a:pt x="224015" y="56007"/>
                  </a:lnTo>
                  <a:lnTo>
                    <a:pt x="224015" y="37350"/>
                  </a:lnTo>
                  <a:lnTo>
                    <a:pt x="224015" y="18669"/>
                  </a:lnTo>
                  <a:close/>
                </a:path>
                <a:path w="989964" h="56515">
                  <a:moveTo>
                    <a:pt x="280022" y="0"/>
                  </a:moveTo>
                  <a:lnTo>
                    <a:pt x="261353" y="0"/>
                  </a:lnTo>
                  <a:lnTo>
                    <a:pt x="242684" y="0"/>
                  </a:lnTo>
                  <a:lnTo>
                    <a:pt x="224015" y="0"/>
                  </a:lnTo>
                  <a:lnTo>
                    <a:pt x="224015" y="18669"/>
                  </a:lnTo>
                  <a:lnTo>
                    <a:pt x="242671" y="18669"/>
                  </a:lnTo>
                  <a:lnTo>
                    <a:pt x="261353" y="18669"/>
                  </a:lnTo>
                  <a:lnTo>
                    <a:pt x="280022" y="18669"/>
                  </a:lnTo>
                  <a:lnTo>
                    <a:pt x="280022" y="0"/>
                  </a:lnTo>
                  <a:close/>
                </a:path>
                <a:path w="989964" h="56515">
                  <a:moveTo>
                    <a:pt x="336016" y="37338"/>
                  </a:moveTo>
                  <a:lnTo>
                    <a:pt x="317360" y="37338"/>
                  </a:lnTo>
                  <a:lnTo>
                    <a:pt x="317360" y="18669"/>
                  </a:lnTo>
                  <a:lnTo>
                    <a:pt x="317360" y="0"/>
                  </a:lnTo>
                  <a:lnTo>
                    <a:pt x="298691" y="0"/>
                  </a:lnTo>
                  <a:lnTo>
                    <a:pt x="298691" y="18669"/>
                  </a:lnTo>
                  <a:lnTo>
                    <a:pt x="298691" y="37338"/>
                  </a:lnTo>
                  <a:lnTo>
                    <a:pt x="298691" y="56007"/>
                  </a:lnTo>
                  <a:lnTo>
                    <a:pt x="317347" y="56007"/>
                  </a:lnTo>
                  <a:lnTo>
                    <a:pt x="336016" y="56007"/>
                  </a:lnTo>
                  <a:lnTo>
                    <a:pt x="336016" y="37338"/>
                  </a:lnTo>
                  <a:close/>
                </a:path>
                <a:path w="989964" h="56515">
                  <a:moveTo>
                    <a:pt x="354698" y="0"/>
                  </a:moveTo>
                  <a:lnTo>
                    <a:pt x="336016" y="0"/>
                  </a:lnTo>
                  <a:lnTo>
                    <a:pt x="336016" y="18669"/>
                  </a:lnTo>
                  <a:lnTo>
                    <a:pt x="354698" y="18669"/>
                  </a:lnTo>
                  <a:lnTo>
                    <a:pt x="354698" y="0"/>
                  </a:lnTo>
                  <a:close/>
                </a:path>
                <a:path w="989964" h="56515">
                  <a:moveTo>
                    <a:pt x="373367" y="18669"/>
                  </a:moveTo>
                  <a:lnTo>
                    <a:pt x="354698" y="18669"/>
                  </a:lnTo>
                  <a:lnTo>
                    <a:pt x="354698" y="37338"/>
                  </a:lnTo>
                  <a:lnTo>
                    <a:pt x="354698" y="56007"/>
                  </a:lnTo>
                  <a:lnTo>
                    <a:pt x="373367" y="56007"/>
                  </a:lnTo>
                  <a:lnTo>
                    <a:pt x="373367" y="37350"/>
                  </a:lnTo>
                  <a:lnTo>
                    <a:pt x="373367" y="18669"/>
                  </a:lnTo>
                  <a:close/>
                </a:path>
                <a:path w="989964" h="56515">
                  <a:moveTo>
                    <a:pt x="410692" y="0"/>
                  </a:moveTo>
                  <a:lnTo>
                    <a:pt x="392023" y="0"/>
                  </a:lnTo>
                  <a:lnTo>
                    <a:pt x="392023" y="18669"/>
                  </a:lnTo>
                  <a:lnTo>
                    <a:pt x="410692" y="18669"/>
                  </a:lnTo>
                  <a:lnTo>
                    <a:pt x="410692" y="0"/>
                  </a:lnTo>
                  <a:close/>
                </a:path>
                <a:path w="989964" h="56515">
                  <a:moveTo>
                    <a:pt x="429361" y="18669"/>
                  </a:moveTo>
                  <a:lnTo>
                    <a:pt x="410692" y="18669"/>
                  </a:lnTo>
                  <a:lnTo>
                    <a:pt x="410692" y="37338"/>
                  </a:lnTo>
                  <a:lnTo>
                    <a:pt x="410692" y="56007"/>
                  </a:lnTo>
                  <a:lnTo>
                    <a:pt x="429361" y="56007"/>
                  </a:lnTo>
                  <a:lnTo>
                    <a:pt x="429361" y="37350"/>
                  </a:lnTo>
                  <a:lnTo>
                    <a:pt x="429361" y="18669"/>
                  </a:lnTo>
                  <a:close/>
                </a:path>
                <a:path w="989964" h="56515">
                  <a:moveTo>
                    <a:pt x="448043" y="0"/>
                  </a:moveTo>
                  <a:lnTo>
                    <a:pt x="429361" y="0"/>
                  </a:lnTo>
                  <a:lnTo>
                    <a:pt x="429361" y="18669"/>
                  </a:lnTo>
                  <a:lnTo>
                    <a:pt x="448043" y="18669"/>
                  </a:lnTo>
                  <a:lnTo>
                    <a:pt x="448043" y="0"/>
                  </a:lnTo>
                  <a:close/>
                </a:path>
                <a:path w="989964" h="56515">
                  <a:moveTo>
                    <a:pt x="485368" y="0"/>
                  </a:moveTo>
                  <a:lnTo>
                    <a:pt x="466699" y="0"/>
                  </a:lnTo>
                  <a:lnTo>
                    <a:pt x="466699" y="18669"/>
                  </a:lnTo>
                  <a:lnTo>
                    <a:pt x="485368" y="18669"/>
                  </a:lnTo>
                  <a:lnTo>
                    <a:pt x="485368" y="0"/>
                  </a:lnTo>
                  <a:close/>
                </a:path>
                <a:path w="989964" h="56515">
                  <a:moveTo>
                    <a:pt x="504037" y="18669"/>
                  </a:moveTo>
                  <a:lnTo>
                    <a:pt x="485368" y="18669"/>
                  </a:lnTo>
                  <a:lnTo>
                    <a:pt x="485368" y="37350"/>
                  </a:lnTo>
                  <a:lnTo>
                    <a:pt x="504037" y="37350"/>
                  </a:lnTo>
                  <a:lnTo>
                    <a:pt x="504037" y="18669"/>
                  </a:lnTo>
                  <a:close/>
                </a:path>
                <a:path w="989964" h="56515">
                  <a:moveTo>
                    <a:pt x="578713" y="0"/>
                  </a:moveTo>
                  <a:lnTo>
                    <a:pt x="560044" y="0"/>
                  </a:lnTo>
                  <a:lnTo>
                    <a:pt x="560044" y="18669"/>
                  </a:lnTo>
                  <a:lnTo>
                    <a:pt x="578713" y="18669"/>
                  </a:lnTo>
                  <a:lnTo>
                    <a:pt x="578713" y="0"/>
                  </a:lnTo>
                  <a:close/>
                </a:path>
                <a:path w="989964" h="56515">
                  <a:moveTo>
                    <a:pt x="728052" y="37338"/>
                  </a:moveTo>
                  <a:lnTo>
                    <a:pt x="709396" y="37338"/>
                  </a:lnTo>
                  <a:lnTo>
                    <a:pt x="709396" y="18669"/>
                  </a:lnTo>
                  <a:lnTo>
                    <a:pt x="690714" y="18669"/>
                  </a:lnTo>
                  <a:lnTo>
                    <a:pt x="672045" y="18669"/>
                  </a:lnTo>
                  <a:lnTo>
                    <a:pt x="672045" y="0"/>
                  </a:lnTo>
                  <a:lnTo>
                    <a:pt x="653389" y="0"/>
                  </a:lnTo>
                  <a:lnTo>
                    <a:pt x="634720" y="0"/>
                  </a:lnTo>
                  <a:lnTo>
                    <a:pt x="616051" y="0"/>
                  </a:lnTo>
                  <a:lnTo>
                    <a:pt x="597369" y="0"/>
                  </a:lnTo>
                  <a:lnTo>
                    <a:pt x="597369" y="18669"/>
                  </a:lnTo>
                  <a:lnTo>
                    <a:pt x="597369" y="37338"/>
                  </a:lnTo>
                  <a:lnTo>
                    <a:pt x="578713" y="37338"/>
                  </a:lnTo>
                  <a:lnTo>
                    <a:pt x="560044" y="37338"/>
                  </a:lnTo>
                  <a:lnTo>
                    <a:pt x="560044" y="18669"/>
                  </a:lnTo>
                  <a:lnTo>
                    <a:pt x="541375" y="18669"/>
                  </a:lnTo>
                  <a:lnTo>
                    <a:pt x="541375" y="37338"/>
                  </a:lnTo>
                  <a:lnTo>
                    <a:pt x="522693" y="37338"/>
                  </a:lnTo>
                  <a:lnTo>
                    <a:pt x="522693" y="56007"/>
                  </a:lnTo>
                  <a:lnTo>
                    <a:pt x="541375" y="56007"/>
                  </a:lnTo>
                  <a:lnTo>
                    <a:pt x="541375" y="37350"/>
                  </a:lnTo>
                  <a:lnTo>
                    <a:pt x="560044" y="37350"/>
                  </a:lnTo>
                  <a:lnTo>
                    <a:pt x="560044" y="56007"/>
                  </a:lnTo>
                  <a:lnTo>
                    <a:pt x="578700" y="56007"/>
                  </a:lnTo>
                  <a:lnTo>
                    <a:pt x="597369" y="56007"/>
                  </a:lnTo>
                  <a:lnTo>
                    <a:pt x="597369" y="37350"/>
                  </a:lnTo>
                  <a:lnTo>
                    <a:pt x="616051" y="37350"/>
                  </a:lnTo>
                  <a:lnTo>
                    <a:pt x="616051" y="18669"/>
                  </a:lnTo>
                  <a:lnTo>
                    <a:pt x="634720" y="18669"/>
                  </a:lnTo>
                  <a:lnTo>
                    <a:pt x="653376" y="18669"/>
                  </a:lnTo>
                  <a:lnTo>
                    <a:pt x="653376" y="37338"/>
                  </a:lnTo>
                  <a:lnTo>
                    <a:pt x="634720" y="37338"/>
                  </a:lnTo>
                  <a:lnTo>
                    <a:pt x="634720" y="56007"/>
                  </a:lnTo>
                  <a:lnTo>
                    <a:pt x="653389" y="56007"/>
                  </a:lnTo>
                  <a:lnTo>
                    <a:pt x="653389" y="37350"/>
                  </a:lnTo>
                  <a:lnTo>
                    <a:pt x="672045" y="37350"/>
                  </a:lnTo>
                  <a:lnTo>
                    <a:pt x="690714" y="37350"/>
                  </a:lnTo>
                  <a:lnTo>
                    <a:pt x="690714" y="56007"/>
                  </a:lnTo>
                  <a:lnTo>
                    <a:pt x="709383" y="56007"/>
                  </a:lnTo>
                  <a:lnTo>
                    <a:pt x="728052" y="56007"/>
                  </a:lnTo>
                  <a:lnTo>
                    <a:pt x="728052" y="37338"/>
                  </a:lnTo>
                  <a:close/>
                </a:path>
                <a:path w="989964" h="56515">
                  <a:moveTo>
                    <a:pt x="840066" y="0"/>
                  </a:moveTo>
                  <a:lnTo>
                    <a:pt x="840066" y="0"/>
                  </a:lnTo>
                  <a:lnTo>
                    <a:pt x="728052" y="0"/>
                  </a:lnTo>
                  <a:lnTo>
                    <a:pt x="728052" y="18669"/>
                  </a:lnTo>
                  <a:lnTo>
                    <a:pt x="746721" y="18669"/>
                  </a:lnTo>
                  <a:lnTo>
                    <a:pt x="746721" y="37338"/>
                  </a:lnTo>
                  <a:lnTo>
                    <a:pt x="746721" y="56007"/>
                  </a:lnTo>
                  <a:lnTo>
                    <a:pt x="765390" y="56007"/>
                  </a:lnTo>
                  <a:lnTo>
                    <a:pt x="765390" y="37350"/>
                  </a:lnTo>
                  <a:lnTo>
                    <a:pt x="765390" y="18669"/>
                  </a:lnTo>
                  <a:lnTo>
                    <a:pt x="784047" y="18669"/>
                  </a:lnTo>
                  <a:lnTo>
                    <a:pt x="784047" y="37350"/>
                  </a:lnTo>
                  <a:lnTo>
                    <a:pt x="802728" y="37350"/>
                  </a:lnTo>
                  <a:lnTo>
                    <a:pt x="802728" y="56007"/>
                  </a:lnTo>
                  <a:lnTo>
                    <a:pt x="821397" y="56007"/>
                  </a:lnTo>
                  <a:lnTo>
                    <a:pt x="821397" y="37338"/>
                  </a:lnTo>
                  <a:lnTo>
                    <a:pt x="802728" y="37338"/>
                  </a:lnTo>
                  <a:lnTo>
                    <a:pt x="802728" y="18669"/>
                  </a:lnTo>
                  <a:lnTo>
                    <a:pt x="821397" y="18669"/>
                  </a:lnTo>
                  <a:lnTo>
                    <a:pt x="840066" y="18669"/>
                  </a:lnTo>
                  <a:lnTo>
                    <a:pt x="840066" y="0"/>
                  </a:lnTo>
                  <a:close/>
                </a:path>
                <a:path w="989964" h="56515">
                  <a:moveTo>
                    <a:pt x="877392" y="0"/>
                  </a:moveTo>
                  <a:lnTo>
                    <a:pt x="858723" y="0"/>
                  </a:lnTo>
                  <a:lnTo>
                    <a:pt x="858723" y="18669"/>
                  </a:lnTo>
                  <a:lnTo>
                    <a:pt x="877392" y="18669"/>
                  </a:lnTo>
                  <a:lnTo>
                    <a:pt x="877392" y="0"/>
                  </a:lnTo>
                  <a:close/>
                </a:path>
                <a:path w="989964" h="56515">
                  <a:moveTo>
                    <a:pt x="896073" y="18669"/>
                  </a:moveTo>
                  <a:lnTo>
                    <a:pt x="877392" y="18669"/>
                  </a:lnTo>
                  <a:lnTo>
                    <a:pt x="877392" y="37350"/>
                  </a:lnTo>
                  <a:lnTo>
                    <a:pt x="896073" y="37350"/>
                  </a:lnTo>
                  <a:lnTo>
                    <a:pt x="896073" y="18669"/>
                  </a:lnTo>
                  <a:close/>
                </a:path>
                <a:path w="989964" h="56515">
                  <a:moveTo>
                    <a:pt x="989418" y="0"/>
                  </a:moveTo>
                  <a:lnTo>
                    <a:pt x="970737" y="0"/>
                  </a:lnTo>
                  <a:lnTo>
                    <a:pt x="952068" y="0"/>
                  </a:lnTo>
                  <a:lnTo>
                    <a:pt x="933399" y="0"/>
                  </a:lnTo>
                  <a:lnTo>
                    <a:pt x="914730" y="0"/>
                  </a:lnTo>
                  <a:lnTo>
                    <a:pt x="914730" y="18669"/>
                  </a:lnTo>
                  <a:lnTo>
                    <a:pt x="914730" y="37350"/>
                  </a:lnTo>
                  <a:lnTo>
                    <a:pt x="933399" y="37350"/>
                  </a:lnTo>
                  <a:lnTo>
                    <a:pt x="933399" y="18669"/>
                  </a:lnTo>
                  <a:lnTo>
                    <a:pt x="952068" y="18669"/>
                  </a:lnTo>
                  <a:lnTo>
                    <a:pt x="970737" y="18669"/>
                  </a:lnTo>
                  <a:lnTo>
                    <a:pt x="989418" y="18669"/>
                  </a:lnTo>
                  <a:lnTo>
                    <a:pt x="9894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19790" y="400252"/>
              <a:ext cx="989965" cy="74930"/>
            </a:xfrm>
            <a:custGeom>
              <a:avLst/>
              <a:gdLst/>
              <a:ahLst/>
              <a:cxnLst/>
              <a:rect l="l" t="t" r="r" b="b"/>
              <a:pathLst>
                <a:path w="989964" h="74929">
                  <a:moveTo>
                    <a:pt x="18669" y="18656"/>
                  </a:moveTo>
                  <a:lnTo>
                    <a:pt x="0" y="18656"/>
                  </a:lnTo>
                  <a:lnTo>
                    <a:pt x="0" y="37338"/>
                  </a:lnTo>
                  <a:lnTo>
                    <a:pt x="18669" y="37338"/>
                  </a:lnTo>
                  <a:lnTo>
                    <a:pt x="18669" y="18656"/>
                  </a:lnTo>
                  <a:close/>
                </a:path>
                <a:path w="989964" h="74929">
                  <a:moveTo>
                    <a:pt x="55994" y="56007"/>
                  </a:moveTo>
                  <a:lnTo>
                    <a:pt x="37338" y="56007"/>
                  </a:lnTo>
                  <a:lnTo>
                    <a:pt x="37338" y="37338"/>
                  </a:lnTo>
                  <a:lnTo>
                    <a:pt x="18669" y="37338"/>
                  </a:lnTo>
                  <a:lnTo>
                    <a:pt x="18669" y="56007"/>
                  </a:lnTo>
                  <a:lnTo>
                    <a:pt x="18669" y="74688"/>
                  </a:lnTo>
                  <a:lnTo>
                    <a:pt x="37325" y="74688"/>
                  </a:lnTo>
                  <a:lnTo>
                    <a:pt x="55994" y="74688"/>
                  </a:lnTo>
                  <a:lnTo>
                    <a:pt x="55994" y="56007"/>
                  </a:lnTo>
                  <a:close/>
                </a:path>
                <a:path w="989964" h="74929">
                  <a:moveTo>
                    <a:pt x="298691" y="37338"/>
                  </a:moveTo>
                  <a:lnTo>
                    <a:pt x="280022" y="37338"/>
                  </a:lnTo>
                  <a:lnTo>
                    <a:pt x="261353" y="37338"/>
                  </a:lnTo>
                  <a:lnTo>
                    <a:pt x="261353" y="18656"/>
                  </a:lnTo>
                  <a:lnTo>
                    <a:pt x="242684" y="18656"/>
                  </a:lnTo>
                  <a:lnTo>
                    <a:pt x="224015" y="18656"/>
                  </a:lnTo>
                  <a:lnTo>
                    <a:pt x="205346" y="18656"/>
                  </a:lnTo>
                  <a:lnTo>
                    <a:pt x="205346" y="37338"/>
                  </a:lnTo>
                  <a:lnTo>
                    <a:pt x="186677" y="37338"/>
                  </a:lnTo>
                  <a:lnTo>
                    <a:pt x="168021" y="37338"/>
                  </a:lnTo>
                  <a:lnTo>
                    <a:pt x="168021" y="18656"/>
                  </a:lnTo>
                  <a:lnTo>
                    <a:pt x="149339" y="18656"/>
                  </a:lnTo>
                  <a:lnTo>
                    <a:pt x="130670" y="18656"/>
                  </a:lnTo>
                  <a:lnTo>
                    <a:pt x="130670" y="37338"/>
                  </a:lnTo>
                  <a:lnTo>
                    <a:pt x="112014" y="37338"/>
                  </a:lnTo>
                  <a:lnTo>
                    <a:pt x="112014" y="18656"/>
                  </a:lnTo>
                  <a:lnTo>
                    <a:pt x="93345" y="18656"/>
                  </a:lnTo>
                  <a:lnTo>
                    <a:pt x="74663" y="18656"/>
                  </a:lnTo>
                  <a:lnTo>
                    <a:pt x="55994" y="18656"/>
                  </a:lnTo>
                  <a:lnTo>
                    <a:pt x="55994" y="37338"/>
                  </a:lnTo>
                  <a:lnTo>
                    <a:pt x="74663" y="37338"/>
                  </a:lnTo>
                  <a:lnTo>
                    <a:pt x="74663" y="56007"/>
                  </a:lnTo>
                  <a:lnTo>
                    <a:pt x="93345" y="56007"/>
                  </a:lnTo>
                  <a:lnTo>
                    <a:pt x="112001" y="56007"/>
                  </a:lnTo>
                  <a:lnTo>
                    <a:pt x="130670" y="56007"/>
                  </a:lnTo>
                  <a:lnTo>
                    <a:pt x="149339" y="56007"/>
                  </a:lnTo>
                  <a:lnTo>
                    <a:pt x="149339" y="37338"/>
                  </a:lnTo>
                  <a:lnTo>
                    <a:pt x="168008" y="37338"/>
                  </a:lnTo>
                  <a:lnTo>
                    <a:pt x="168008" y="56007"/>
                  </a:lnTo>
                  <a:lnTo>
                    <a:pt x="186677" y="56007"/>
                  </a:lnTo>
                  <a:lnTo>
                    <a:pt x="298691" y="56007"/>
                  </a:lnTo>
                  <a:lnTo>
                    <a:pt x="298691" y="37338"/>
                  </a:lnTo>
                  <a:close/>
                </a:path>
                <a:path w="989964" h="74929">
                  <a:moveTo>
                    <a:pt x="336016" y="37338"/>
                  </a:moveTo>
                  <a:lnTo>
                    <a:pt x="317347" y="37338"/>
                  </a:lnTo>
                  <a:lnTo>
                    <a:pt x="317347" y="56007"/>
                  </a:lnTo>
                  <a:lnTo>
                    <a:pt x="336016" y="56007"/>
                  </a:lnTo>
                  <a:lnTo>
                    <a:pt x="336016" y="37338"/>
                  </a:lnTo>
                  <a:close/>
                </a:path>
                <a:path w="989964" h="74929">
                  <a:moveTo>
                    <a:pt x="560044" y="18656"/>
                  </a:moveTo>
                  <a:lnTo>
                    <a:pt x="541375" y="18656"/>
                  </a:lnTo>
                  <a:lnTo>
                    <a:pt x="522693" y="18656"/>
                  </a:lnTo>
                  <a:lnTo>
                    <a:pt x="522693" y="37338"/>
                  </a:lnTo>
                  <a:lnTo>
                    <a:pt x="504037" y="37338"/>
                  </a:lnTo>
                  <a:lnTo>
                    <a:pt x="504037" y="18656"/>
                  </a:lnTo>
                  <a:lnTo>
                    <a:pt x="485368" y="18656"/>
                  </a:lnTo>
                  <a:lnTo>
                    <a:pt x="466699" y="18656"/>
                  </a:lnTo>
                  <a:lnTo>
                    <a:pt x="448043" y="18656"/>
                  </a:lnTo>
                  <a:lnTo>
                    <a:pt x="429361" y="18656"/>
                  </a:lnTo>
                  <a:lnTo>
                    <a:pt x="429361" y="37338"/>
                  </a:lnTo>
                  <a:lnTo>
                    <a:pt x="410692" y="37338"/>
                  </a:lnTo>
                  <a:lnTo>
                    <a:pt x="392023" y="37338"/>
                  </a:lnTo>
                  <a:lnTo>
                    <a:pt x="373367" y="37338"/>
                  </a:lnTo>
                  <a:lnTo>
                    <a:pt x="373367" y="18656"/>
                  </a:lnTo>
                  <a:lnTo>
                    <a:pt x="354698" y="18656"/>
                  </a:lnTo>
                  <a:lnTo>
                    <a:pt x="336016" y="18656"/>
                  </a:lnTo>
                  <a:lnTo>
                    <a:pt x="336016" y="37338"/>
                  </a:lnTo>
                  <a:lnTo>
                    <a:pt x="354698" y="37338"/>
                  </a:lnTo>
                  <a:lnTo>
                    <a:pt x="354698" y="56007"/>
                  </a:lnTo>
                  <a:lnTo>
                    <a:pt x="373354" y="56007"/>
                  </a:lnTo>
                  <a:lnTo>
                    <a:pt x="541375" y="56007"/>
                  </a:lnTo>
                  <a:lnTo>
                    <a:pt x="541375" y="37338"/>
                  </a:lnTo>
                  <a:lnTo>
                    <a:pt x="560044" y="37338"/>
                  </a:lnTo>
                  <a:lnTo>
                    <a:pt x="560044" y="18656"/>
                  </a:lnTo>
                  <a:close/>
                </a:path>
                <a:path w="989964" h="74929">
                  <a:moveTo>
                    <a:pt x="616051" y="18656"/>
                  </a:moveTo>
                  <a:lnTo>
                    <a:pt x="597369" y="18656"/>
                  </a:lnTo>
                  <a:lnTo>
                    <a:pt x="578700" y="18656"/>
                  </a:lnTo>
                  <a:lnTo>
                    <a:pt x="578700" y="37338"/>
                  </a:lnTo>
                  <a:lnTo>
                    <a:pt x="578700" y="56007"/>
                  </a:lnTo>
                  <a:lnTo>
                    <a:pt x="597369" y="56007"/>
                  </a:lnTo>
                  <a:lnTo>
                    <a:pt x="597369" y="37338"/>
                  </a:lnTo>
                  <a:lnTo>
                    <a:pt x="616051" y="37338"/>
                  </a:lnTo>
                  <a:lnTo>
                    <a:pt x="616051" y="18656"/>
                  </a:lnTo>
                  <a:close/>
                </a:path>
                <a:path w="989964" h="74929">
                  <a:moveTo>
                    <a:pt x="728052" y="18656"/>
                  </a:moveTo>
                  <a:lnTo>
                    <a:pt x="728052" y="18656"/>
                  </a:lnTo>
                  <a:lnTo>
                    <a:pt x="634720" y="18656"/>
                  </a:lnTo>
                  <a:lnTo>
                    <a:pt x="634720" y="37338"/>
                  </a:lnTo>
                  <a:lnTo>
                    <a:pt x="653376" y="37338"/>
                  </a:lnTo>
                  <a:lnTo>
                    <a:pt x="653376" y="56007"/>
                  </a:lnTo>
                  <a:lnTo>
                    <a:pt x="672045" y="56007"/>
                  </a:lnTo>
                  <a:lnTo>
                    <a:pt x="672045" y="37338"/>
                  </a:lnTo>
                  <a:lnTo>
                    <a:pt x="690714" y="37338"/>
                  </a:lnTo>
                  <a:lnTo>
                    <a:pt x="709383" y="37338"/>
                  </a:lnTo>
                  <a:lnTo>
                    <a:pt x="728052" y="37338"/>
                  </a:lnTo>
                  <a:lnTo>
                    <a:pt x="728052" y="18656"/>
                  </a:lnTo>
                  <a:close/>
                </a:path>
                <a:path w="989964" h="74929">
                  <a:moveTo>
                    <a:pt x="765390" y="37338"/>
                  </a:moveTo>
                  <a:lnTo>
                    <a:pt x="746721" y="37338"/>
                  </a:lnTo>
                  <a:lnTo>
                    <a:pt x="728052" y="37338"/>
                  </a:lnTo>
                  <a:lnTo>
                    <a:pt x="728052" y="56007"/>
                  </a:lnTo>
                  <a:lnTo>
                    <a:pt x="746721" y="56007"/>
                  </a:lnTo>
                  <a:lnTo>
                    <a:pt x="765390" y="56007"/>
                  </a:lnTo>
                  <a:lnTo>
                    <a:pt x="765390" y="37338"/>
                  </a:lnTo>
                  <a:close/>
                </a:path>
                <a:path w="989964" h="74929">
                  <a:moveTo>
                    <a:pt x="896073" y="0"/>
                  </a:moveTo>
                  <a:lnTo>
                    <a:pt x="877392" y="0"/>
                  </a:lnTo>
                  <a:lnTo>
                    <a:pt x="858723" y="0"/>
                  </a:lnTo>
                  <a:lnTo>
                    <a:pt x="840054" y="0"/>
                  </a:lnTo>
                  <a:lnTo>
                    <a:pt x="840054" y="18656"/>
                  </a:lnTo>
                  <a:lnTo>
                    <a:pt x="821397" y="18656"/>
                  </a:lnTo>
                  <a:lnTo>
                    <a:pt x="821397" y="0"/>
                  </a:lnTo>
                  <a:lnTo>
                    <a:pt x="802728" y="0"/>
                  </a:lnTo>
                  <a:lnTo>
                    <a:pt x="802728" y="18656"/>
                  </a:lnTo>
                  <a:lnTo>
                    <a:pt x="784047" y="18656"/>
                  </a:lnTo>
                  <a:lnTo>
                    <a:pt x="784047" y="37338"/>
                  </a:lnTo>
                  <a:lnTo>
                    <a:pt x="784047" y="56007"/>
                  </a:lnTo>
                  <a:lnTo>
                    <a:pt x="802728" y="56007"/>
                  </a:lnTo>
                  <a:lnTo>
                    <a:pt x="821397" y="56007"/>
                  </a:lnTo>
                  <a:lnTo>
                    <a:pt x="840054" y="56007"/>
                  </a:lnTo>
                  <a:lnTo>
                    <a:pt x="858723" y="56007"/>
                  </a:lnTo>
                  <a:lnTo>
                    <a:pt x="877392" y="56007"/>
                  </a:lnTo>
                  <a:lnTo>
                    <a:pt x="877392" y="37338"/>
                  </a:lnTo>
                  <a:lnTo>
                    <a:pt x="858723" y="37338"/>
                  </a:lnTo>
                  <a:lnTo>
                    <a:pt x="858723" y="18669"/>
                  </a:lnTo>
                  <a:lnTo>
                    <a:pt x="877392" y="18669"/>
                  </a:lnTo>
                  <a:lnTo>
                    <a:pt x="896073" y="18669"/>
                  </a:lnTo>
                  <a:lnTo>
                    <a:pt x="896073" y="0"/>
                  </a:lnTo>
                  <a:close/>
                </a:path>
                <a:path w="989964" h="74929">
                  <a:moveTo>
                    <a:pt x="952068" y="37338"/>
                  </a:moveTo>
                  <a:lnTo>
                    <a:pt x="933399" y="37338"/>
                  </a:lnTo>
                  <a:lnTo>
                    <a:pt x="914730" y="37338"/>
                  </a:lnTo>
                  <a:lnTo>
                    <a:pt x="914730" y="56007"/>
                  </a:lnTo>
                  <a:lnTo>
                    <a:pt x="933399" y="56007"/>
                  </a:lnTo>
                  <a:lnTo>
                    <a:pt x="952068" y="56007"/>
                  </a:lnTo>
                  <a:lnTo>
                    <a:pt x="952068" y="37338"/>
                  </a:lnTo>
                  <a:close/>
                </a:path>
                <a:path w="989964" h="74929">
                  <a:moveTo>
                    <a:pt x="952068" y="0"/>
                  </a:moveTo>
                  <a:lnTo>
                    <a:pt x="933399" y="0"/>
                  </a:lnTo>
                  <a:lnTo>
                    <a:pt x="933399" y="18669"/>
                  </a:lnTo>
                  <a:lnTo>
                    <a:pt x="952068" y="18669"/>
                  </a:lnTo>
                  <a:lnTo>
                    <a:pt x="952068" y="0"/>
                  </a:lnTo>
                  <a:close/>
                </a:path>
                <a:path w="989964" h="74929">
                  <a:moveTo>
                    <a:pt x="989418" y="18656"/>
                  </a:moveTo>
                  <a:lnTo>
                    <a:pt x="970737" y="18656"/>
                  </a:lnTo>
                  <a:lnTo>
                    <a:pt x="970737" y="37338"/>
                  </a:lnTo>
                  <a:lnTo>
                    <a:pt x="970737" y="56007"/>
                  </a:lnTo>
                  <a:lnTo>
                    <a:pt x="989418" y="56007"/>
                  </a:lnTo>
                  <a:lnTo>
                    <a:pt x="989418" y="37338"/>
                  </a:lnTo>
                  <a:lnTo>
                    <a:pt x="989418" y="186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70438" y="456259"/>
              <a:ext cx="1139190" cy="74930"/>
            </a:xfrm>
            <a:custGeom>
              <a:avLst/>
              <a:gdLst/>
              <a:ahLst/>
              <a:cxnLst/>
              <a:rect l="l" t="t" r="r" b="b"/>
              <a:pathLst>
                <a:path w="1139189" h="74929">
                  <a:moveTo>
                    <a:pt x="18669" y="55994"/>
                  </a:moveTo>
                  <a:lnTo>
                    <a:pt x="0" y="55994"/>
                  </a:lnTo>
                  <a:lnTo>
                    <a:pt x="0" y="74676"/>
                  </a:lnTo>
                  <a:lnTo>
                    <a:pt x="18669" y="74676"/>
                  </a:lnTo>
                  <a:lnTo>
                    <a:pt x="18669" y="55994"/>
                  </a:lnTo>
                  <a:close/>
                </a:path>
                <a:path w="1139189" h="74929">
                  <a:moveTo>
                    <a:pt x="130683" y="55994"/>
                  </a:moveTo>
                  <a:lnTo>
                    <a:pt x="112014" y="55994"/>
                  </a:lnTo>
                  <a:lnTo>
                    <a:pt x="112014" y="74676"/>
                  </a:lnTo>
                  <a:lnTo>
                    <a:pt x="130683" y="74676"/>
                  </a:lnTo>
                  <a:lnTo>
                    <a:pt x="130683" y="55994"/>
                  </a:lnTo>
                  <a:close/>
                </a:path>
                <a:path w="1139189" h="74929">
                  <a:moveTo>
                    <a:pt x="186690" y="55994"/>
                  </a:moveTo>
                  <a:lnTo>
                    <a:pt x="168021" y="55994"/>
                  </a:lnTo>
                  <a:lnTo>
                    <a:pt x="168021" y="37338"/>
                  </a:lnTo>
                  <a:lnTo>
                    <a:pt x="168021" y="18669"/>
                  </a:lnTo>
                  <a:lnTo>
                    <a:pt x="149352" y="18669"/>
                  </a:lnTo>
                  <a:lnTo>
                    <a:pt x="149352" y="37325"/>
                  </a:lnTo>
                  <a:lnTo>
                    <a:pt x="149352" y="55994"/>
                  </a:lnTo>
                  <a:lnTo>
                    <a:pt x="149352" y="74676"/>
                  </a:lnTo>
                  <a:lnTo>
                    <a:pt x="168021" y="74676"/>
                  </a:lnTo>
                  <a:lnTo>
                    <a:pt x="186690" y="74676"/>
                  </a:lnTo>
                  <a:lnTo>
                    <a:pt x="186690" y="55994"/>
                  </a:lnTo>
                  <a:close/>
                </a:path>
                <a:path w="1139189" h="74929">
                  <a:moveTo>
                    <a:pt x="317373" y="18669"/>
                  </a:moveTo>
                  <a:lnTo>
                    <a:pt x="298691" y="18669"/>
                  </a:lnTo>
                  <a:lnTo>
                    <a:pt x="298691" y="37325"/>
                  </a:lnTo>
                  <a:lnTo>
                    <a:pt x="280022" y="37325"/>
                  </a:lnTo>
                  <a:lnTo>
                    <a:pt x="280022" y="18681"/>
                  </a:lnTo>
                  <a:lnTo>
                    <a:pt x="298691" y="18681"/>
                  </a:lnTo>
                  <a:lnTo>
                    <a:pt x="298691" y="0"/>
                  </a:lnTo>
                  <a:lnTo>
                    <a:pt x="280022" y="0"/>
                  </a:lnTo>
                  <a:lnTo>
                    <a:pt x="280022" y="18669"/>
                  </a:lnTo>
                  <a:lnTo>
                    <a:pt x="261366" y="18669"/>
                  </a:lnTo>
                  <a:lnTo>
                    <a:pt x="261366" y="0"/>
                  </a:lnTo>
                  <a:lnTo>
                    <a:pt x="242697" y="0"/>
                  </a:lnTo>
                  <a:lnTo>
                    <a:pt x="242697" y="18669"/>
                  </a:lnTo>
                  <a:lnTo>
                    <a:pt x="224015" y="18669"/>
                  </a:lnTo>
                  <a:lnTo>
                    <a:pt x="224015" y="37325"/>
                  </a:lnTo>
                  <a:lnTo>
                    <a:pt x="205346" y="37325"/>
                  </a:lnTo>
                  <a:lnTo>
                    <a:pt x="205346" y="18681"/>
                  </a:lnTo>
                  <a:lnTo>
                    <a:pt x="224015" y="18681"/>
                  </a:lnTo>
                  <a:lnTo>
                    <a:pt x="224015" y="0"/>
                  </a:lnTo>
                  <a:lnTo>
                    <a:pt x="205346" y="0"/>
                  </a:lnTo>
                  <a:lnTo>
                    <a:pt x="186677" y="0"/>
                  </a:lnTo>
                  <a:lnTo>
                    <a:pt x="186677" y="18669"/>
                  </a:lnTo>
                  <a:lnTo>
                    <a:pt x="186677" y="37338"/>
                  </a:lnTo>
                  <a:lnTo>
                    <a:pt x="205346" y="37338"/>
                  </a:lnTo>
                  <a:lnTo>
                    <a:pt x="205346" y="55994"/>
                  </a:lnTo>
                  <a:lnTo>
                    <a:pt x="205346" y="74676"/>
                  </a:lnTo>
                  <a:lnTo>
                    <a:pt x="224015" y="74676"/>
                  </a:lnTo>
                  <a:lnTo>
                    <a:pt x="224015" y="55994"/>
                  </a:lnTo>
                  <a:lnTo>
                    <a:pt x="242697" y="55994"/>
                  </a:lnTo>
                  <a:lnTo>
                    <a:pt x="242697" y="37338"/>
                  </a:lnTo>
                  <a:lnTo>
                    <a:pt x="242697" y="18681"/>
                  </a:lnTo>
                  <a:lnTo>
                    <a:pt x="261353" y="18681"/>
                  </a:lnTo>
                  <a:lnTo>
                    <a:pt x="261353" y="37325"/>
                  </a:lnTo>
                  <a:lnTo>
                    <a:pt x="261353" y="55994"/>
                  </a:lnTo>
                  <a:lnTo>
                    <a:pt x="280022" y="55994"/>
                  </a:lnTo>
                  <a:lnTo>
                    <a:pt x="298691" y="55994"/>
                  </a:lnTo>
                  <a:lnTo>
                    <a:pt x="298691" y="37338"/>
                  </a:lnTo>
                  <a:lnTo>
                    <a:pt x="317373" y="37338"/>
                  </a:lnTo>
                  <a:lnTo>
                    <a:pt x="317373" y="18669"/>
                  </a:lnTo>
                  <a:close/>
                </a:path>
                <a:path w="1139189" h="74929">
                  <a:moveTo>
                    <a:pt x="354698" y="18669"/>
                  </a:moveTo>
                  <a:lnTo>
                    <a:pt x="336029" y="18669"/>
                  </a:lnTo>
                  <a:lnTo>
                    <a:pt x="336029" y="37338"/>
                  </a:lnTo>
                  <a:lnTo>
                    <a:pt x="354698" y="37338"/>
                  </a:lnTo>
                  <a:lnTo>
                    <a:pt x="354698" y="18669"/>
                  </a:lnTo>
                  <a:close/>
                </a:path>
                <a:path w="1139189" h="74929">
                  <a:moveTo>
                    <a:pt x="429374" y="0"/>
                  </a:moveTo>
                  <a:lnTo>
                    <a:pt x="410705" y="0"/>
                  </a:lnTo>
                  <a:lnTo>
                    <a:pt x="410705" y="18669"/>
                  </a:lnTo>
                  <a:lnTo>
                    <a:pt x="410705" y="37325"/>
                  </a:lnTo>
                  <a:lnTo>
                    <a:pt x="392036" y="37325"/>
                  </a:lnTo>
                  <a:lnTo>
                    <a:pt x="392036" y="18669"/>
                  </a:lnTo>
                  <a:lnTo>
                    <a:pt x="373367" y="18669"/>
                  </a:lnTo>
                  <a:lnTo>
                    <a:pt x="373367" y="37338"/>
                  </a:lnTo>
                  <a:lnTo>
                    <a:pt x="392023" y="37338"/>
                  </a:lnTo>
                  <a:lnTo>
                    <a:pt x="392023" y="55994"/>
                  </a:lnTo>
                  <a:lnTo>
                    <a:pt x="410705" y="55994"/>
                  </a:lnTo>
                  <a:lnTo>
                    <a:pt x="410705" y="37338"/>
                  </a:lnTo>
                  <a:lnTo>
                    <a:pt x="429374" y="37338"/>
                  </a:lnTo>
                  <a:lnTo>
                    <a:pt x="429374" y="18681"/>
                  </a:lnTo>
                  <a:lnTo>
                    <a:pt x="429374" y="0"/>
                  </a:lnTo>
                  <a:close/>
                </a:path>
                <a:path w="1139189" h="74929">
                  <a:moveTo>
                    <a:pt x="504050" y="0"/>
                  </a:moveTo>
                  <a:lnTo>
                    <a:pt x="485368" y="0"/>
                  </a:lnTo>
                  <a:lnTo>
                    <a:pt x="466712" y="0"/>
                  </a:lnTo>
                  <a:lnTo>
                    <a:pt x="448043" y="0"/>
                  </a:lnTo>
                  <a:lnTo>
                    <a:pt x="448043" y="18669"/>
                  </a:lnTo>
                  <a:lnTo>
                    <a:pt x="448043" y="37325"/>
                  </a:lnTo>
                  <a:lnTo>
                    <a:pt x="448043" y="55994"/>
                  </a:lnTo>
                  <a:lnTo>
                    <a:pt x="466712" y="55994"/>
                  </a:lnTo>
                  <a:lnTo>
                    <a:pt x="466712" y="37338"/>
                  </a:lnTo>
                  <a:lnTo>
                    <a:pt x="466712" y="18681"/>
                  </a:lnTo>
                  <a:lnTo>
                    <a:pt x="485368" y="18681"/>
                  </a:lnTo>
                  <a:lnTo>
                    <a:pt x="485368" y="37325"/>
                  </a:lnTo>
                  <a:lnTo>
                    <a:pt x="485368" y="55994"/>
                  </a:lnTo>
                  <a:lnTo>
                    <a:pt x="504050" y="55994"/>
                  </a:lnTo>
                  <a:lnTo>
                    <a:pt x="504050" y="37338"/>
                  </a:lnTo>
                  <a:lnTo>
                    <a:pt x="504050" y="18681"/>
                  </a:lnTo>
                  <a:lnTo>
                    <a:pt x="504050" y="0"/>
                  </a:lnTo>
                  <a:close/>
                </a:path>
                <a:path w="1139189" h="74929">
                  <a:moveTo>
                    <a:pt x="616051" y="0"/>
                  </a:moveTo>
                  <a:lnTo>
                    <a:pt x="597382" y="0"/>
                  </a:lnTo>
                  <a:lnTo>
                    <a:pt x="597382" y="18669"/>
                  </a:lnTo>
                  <a:lnTo>
                    <a:pt x="597382" y="37325"/>
                  </a:lnTo>
                  <a:lnTo>
                    <a:pt x="578713" y="37325"/>
                  </a:lnTo>
                  <a:lnTo>
                    <a:pt x="578713" y="18669"/>
                  </a:lnTo>
                  <a:lnTo>
                    <a:pt x="560044" y="18669"/>
                  </a:lnTo>
                  <a:lnTo>
                    <a:pt x="560044" y="37325"/>
                  </a:lnTo>
                  <a:lnTo>
                    <a:pt x="541375" y="37325"/>
                  </a:lnTo>
                  <a:lnTo>
                    <a:pt x="541375" y="18681"/>
                  </a:lnTo>
                  <a:lnTo>
                    <a:pt x="560044" y="18681"/>
                  </a:lnTo>
                  <a:lnTo>
                    <a:pt x="560044" y="0"/>
                  </a:lnTo>
                  <a:lnTo>
                    <a:pt x="541375" y="0"/>
                  </a:lnTo>
                  <a:lnTo>
                    <a:pt x="541375" y="18669"/>
                  </a:lnTo>
                  <a:lnTo>
                    <a:pt x="522706" y="18669"/>
                  </a:lnTo>
                  <a:lnTo>
                    <a:pt x="522706" y="37338"/>
                  </a:lnTo>
                  <a:lnTo>
                    <a:pt x="541375" y="37338"/>
                  </a:lnTo>
                  <a:lnTo>
                    <a:pt x="541375" y="55994"/>
                  </a:lnTo>
                  <a:lnTo>
                    <a:pt x="560044" y="55994"/>
                  </a:lnTo>
                  <a:lnTo>
                    <a:pt x="560044" y="37338"/>
                  </a:lnTo>
                  <a:lnTo>
                    <a:pt x="578713" y="37338"/>
                  </a:lnTo>
                  <a:lnTo>
                    <a:pt x="578713" y="55994"/>
                  </a:lnTo>
                  <a:lnTo>
                    <a:pt x="597382" y="55994"/>
                  </a:lnTo>
                  <a:lnTo>
                    <a:pt x="616051" y="55994"/>
                  </a:lnTo>
                  <a:lnTo>
                    <a:pt x="616051" y="37338"/>
                  </a:lnTo>
                  <a:lnTo>
                    <a:pt x="616051" y="18681"/>
                  </a:lnTo>
                  <a:lnTo>
                    <a:pt x="616051" y="0"/>
                  </a:lnTo>
                  <a:close/>
                </a:path>
                <a:path w="1139189" h="74929">
                  <a:moveTo>
                    <a:pt x="653389" y="18669"/>
                  </a:moveTo>
                  <a:lnTo>
                    <a:pt x="634720" y="18669"/>
                  </a:lnTo>
                  <a:lnTo>
                    <a:pt x="634720" y="37338"/>
                  </a:lnTo>
                  <a:lnTo>
                    <a:pt x="653389" y="37338"/>
                  </a:lnTo>
                  <a:lnTo>
                    <a:pt x="653389" y="18669"/>
                  </a:lnTo>
                  <a:close/>
                </a:path>
                <a:path w="1139189" h="74929">
                  <a:moveTo>
                    <a:pt x="802741" y="18669"/>
                  </a:moveTo>
                  <a:lnTo>
                    <a:pt x="784072" y="18669"/>
                  </a:lnTo>
                  <a:lnTo>
                    <a:pt x="784072" y="37325"/>
                  </a:lnTo>
                  <a:lnTo>
                    <a:pt x="765403" y="37325"/>
                  </a:lnTo>
                  <a:lnTo>
                    <a:pt x="765403" y="18681"/>
                  </a:lnTo>
                  <a:lnTo>
                    <a:pt x="784072" y="18681"/>
                  </a:lnTo>
                  <a:lnTo>
                    <a:pt x="784072" y="0"/>
                  </a:lnTo>
                  <a:lnTo>
                    <a:pt x="765403" y="0"/>
                  </a:lnTo>
                  <a:lnTo>
                    <a:pt x="765403" y="18669"/>
                  </a:lnTo>
                  <a:lnTo>
                    <a:pt x="746721" y="18669"/>
                  </a:lnTo>
                  <a:lnTo>
                    <a:pt x="746721" y="37325"/>
                  </a:lnTo>
                  <a:lnTo>
                    <a:pt x="728065" y="37325"/>
                  </a:lnTo>
                  <a:lnTo>
                    <a:pt x="728065" y="18681"/>
                  </a:lnTo>
                  <a:lnTo>
                    <a:pt x="728065" y="0"/>
                  </a:lnTo>
                  <a:lnTo>
                    <a:pt x="709396" y="0"/>
                  </a:lnTo>
                  <a:lnTo>
                    <a:pt x="690727" y="0"/>
                  </a:lnTo>
                  <a:lnTo>
                    <a:pt x="672045" y="0"/>
                  </a:lnTo>
                  <a:lnTo>
                    <a:pt x="672045" y="18669"/>
                  </a:lnTo>
                  <a:lnTo>
                    <a:pt x="672045" y="37325"/>
                  </a:lnTo>
                  <a:lnTo>
                    <a:pt x="672045" y="55994"/>
                  </a:lnTo>
                  <a:lnTo>
                    <a:pt x="690727" y="55994"/>
                  </a:lnTo>
                  <a:lnTo>
                    <a:pt x="690727" y="37338"/>
                  </a:lnTo>
                  <a:lnTo>
                    <a:pt x="690727" y="18681"/>
                  </a:lnTo>
                  <a:lnTo>
                    <a:pt x="709396" y="18681"/>
                  </a:lnTo>
                  <a:lnTo>
                    <a:pt x="709396" y="37338"/>
                  </a:lnTo>
                  <a:lnTo>
                    <a:pt x="728052" y="37338"/>
                  </a:lnTo>
                  <a:lnTo>
                    <a:pt x="728052" y="55994"/>
                  </a:lnTo>
                  <a:lnTo>
                    <a:pt x="746721" y="55994"/>
                  </a:lnTo>
                  <a:lnTo>
                    <a:pt x="765403" y="55994"/>
                  </a:lnTo>
                  <a:lnTo>
                    <a:pt x="784072" y="55994"/>
                  </a:lnTo>
                  <a:lnTo>
                    <a:pt x="784072" y="37338"/>
                  </a:lnTo>
                  <a:lnTo>
                    <a:pt x="802741" y="37338"/>
                  </a:lnTo>
                  <a:lnTo>
                    <a:pt x="802741" y="18669"/>
                  </a:lnTo>
                  <a:close/>
                </a:path>
                <a:path w="1139189" h="74929">
                  <a:moveTo>
                    <a:pt x="840066" y="18669"/>
                  </a:moveTo>
                  <a:lnTo>
                    <a:pt x="821397" y="18669"/>
                  </a:lnTo>
                  <a:lnTo>
                    <a:pt x="821397" y="37338"/>
                  </a:lnTo>
                  <a:lnTo>
                    <a:pt x="840066" y="37338"/>
                  </a:lnTo>
                  <a:lnTo>
                    <a:pt x="840066" y="18669"/>
                  </a:lnTo>
                  <a:close/>
                </a:path>
                <a:path w="1139189" h="74929">
                  <a:moveTo>
                    <a:pt x="989418" y="18669"/>
                  </a:moveTo>
                  <a:lnTo>
                    <a:pt x="970749" y="18669"/>
                  </a:lnTo>
                  <a:lnTo>
                    <a:pt x="970749" y="37325"/>
                  </a:lnTo>
                  <a:lnTo>
                    <a:pt x="952080" y="37325"/>
                  </a:lnTo>
                  <a:lnTo>
                    <a:pt x="952080" y="18681"/>
                  </a:lnTo>
                  <a:lnTo>
                    <a:pt x="970749" y="18681"/>
                  </a:lnTo>
                  <a:lnTo>
                    <a:pt x="970749" y="0"/>
                  </a:lnTo>
                  <a:lnTo>
                    <a:pt x="952080" y="0"/>
                  </a:lnTo>
                  <a:lnTo>
                    <a:pt x="952080" y="18669"/>
                  </a:lnTo>
                  <a:lnTo>
                    <a:pt x="933411" y="18669"/>
                  </a:lnTo>
                  <a:lnTo>
                    <a:pt x="933411" y="0"/>
                  </a:lnTo>
                  <a:lnTo>
                    <a:pt x="933399" y="18681"/>
                  </a:lnTo>
                  <a:lnTo>
                    <a:pt x="933399" y="37325"/>
                  </a:lnTo>
                  <a:lnTo>
                    <a:pt x="914742" y="37325"/>
                  </a:lnTo>
                  <a:lnTo>
                    <a:pt x="914742" y="18681"/>
                  </a:lnTo>
                  <a:lnTo>
                    <a:pt x="933399" y="18681"/>
                  </a:lnTo>
                  <a:lnTo>
                    <a:pt x="933399" y="0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96073" y="18669"/>
                  </a:lnTo>
                  <a:lnTo>
                    <a:pt x="896073" y="37325"/>
                  </a:lnTo>
                  <a:lnTo>
                    <a:pt x="877404" y="37325"/>
                  </a:lnTo>
                  <a:lnTo>
                    <a:pt x="877404" y="18669"/>
                  </a:lnTo>
                  <a:lnTo>
                    <a:pt x="858735" y="18669"/>
                  </a:lnTo>
                  <a:lnTo>
                    <a:pt x="858735" y="37338"/>
                  </a:lnTo>
                  <a:lnTo>
                    <a:pt x="877404" y="37338"/>
                  </a:lnTo>
                  <a:lnTo>
                    <a:pt x="877404" y="55994"/>
                  </a:lnTo>
                  <a:lnTo>
                    <a:pt x="896073" y="55994"/>
                  </a:lnTo>
                  <a:lnTo>
                    <a:pt x="896073" y="37338"/>
                  </a:lnTo>
                  <a:lnTo>
                    <a:pt x="914742" y="37338"/>
                  </a:lnTo>
                  <a:lnTo>
                    <a:pt x="914742" y="55994"/>
                  </a:lnTo>
                  <a:lnTo>
                    <a:pt x="933411" y="55994"/>
                  </a:lnTo>
                  <a:lnTo>
                    <a:pt x="933411" y="37338"/>
                  </a:lnTo>
                  <a:lnTo>
                    <a:pt x="952080" y="37338"/>
                  </a:lnTo>
                  <a:lnTo>
                    <a:pt x="952080" y="55994"/>
                  </a:lnTo>
                  <a:lnTo>
                    <a:pt x="970749" y="55994"/>
                  </a:lnTo>
                  <a:lnTo>
                    <a:pt x="970749" y="37338"/>
                  </a:lnTo>
                  <a:lnTo>
                    <a:pt x="989418" y="37338"/>
                  </a:lnTo>
                  <a:lnTo>
                    <a:pt x="989418" y="18669"/>
                  </a:lnTo>
                  <a:close/>
                </a:path>
                <a:path w="1139189" h="74929">
                  <a:moveTo>
                    <a:pt x="1064094" y="18669"/>
                  </a:moveTo>
                  <a:lnTo>
                    <a:pt x="1045425" y="18669"/>
                  </a:lnTo>
                  <a:lnTo>
                    <a:pt x="1045425" y="37325"/>
                  </a:lnTo>
                  <a:lnTo>
                    <a:pt x="1026744" y="37325"/>
                  </a:lnTo>
                  <a:lnTo>
                    <a:pt x="1026744" y="18669"/>
                  </a:lnTo>
                  <a:lnTo>
                    <a:pt x="1008075" y="18669"/>
                  </a:lnTo>
                  <a:lnTo>
                    <a:pt x="1008075" y="37325"/>
                  </a:lnTo>
                  <a:lnTo>
                    <a:pt x="1008075" y="55994"/>
                  </a:lnTo>
                  <a:lnTo>
                    <a:pt x="1026744" y="55994"/>
                  </a:lnTo>
                  <a:lnTo>
                    <a:pt x="1045425" y="55994"/>
                  </a:lnTo>
                  <a:lnTo>
                    <a:pt x="1045425" y="37338"/>
                  </a:lnTo>
                  <a:lnTo>
                    <a:pt x="1064094" y="37338"/>
                  </a:lnTo>
                  <a:lnTo>
                    <a:pt x="1064094" y="18669"/>
                  </a:lnTo>
                  <a:close/>
                </a:path>
                <a:path w="1139189" h="74929">
                  <a:moveTo>
                    <a:pt x="1101420" y="0"/>
                  </a:moveTo>
                  <a:lnTo>
                    <a:pt x="1082751" y="0"/>
                  </a:lnTo>
                  <a:lnTo>
                    <a:pt x="1082751" y="18669"/>
                  </a:lnTo>
                  <a:lnTo>
                    <a:pt x="1082751" y="37338"/>
                  </a:lnTo>
                  <a:lnTo>
                    <a:pt x="1101420" y="37338"/>
                  </a:lnTo>
                  <a:lnTo>
                    <a:pt x="1101420" y="18681"/>
                  </a:lnTo>
                  <a:lnTo>
                    <a:pt x="1101420" y="0"/>
                  </a:lnTo>
                  <a:close/>
                </a:path>
                <a:path w="1139189" h="74929">
                  <a:moveTo>
                    <a:pt x="1138770" y="18669"/>
                  </a:moveTo>
                  <a:lnTo>
                    <a:pt x="1120089" y="18669"/>
                  </a:lnTo>
                  <a:lnTo>
                    <a:pt x="1120089" y="37325"/>
                  </a:lnTo>
                  <a:lnTo>
                    <a:pt x="1120089" y="55994"/>
                  </a:lnTo>
                  <a:lnTo>
                    <a:pt x="1138770" y="55994"/>
                  </a:lnTo>
                  <a:lnTo>
                    <a:pt x="1138770" y="37338"/>
                  </a:lnTo>
                  <a:lnTo>
                    <a:pt x="1138770" y="18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70438" y="512254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130683" y="37350"/>
                  </a:moveTo>
                  <a:lnTo>
                    <a:pt x="112014" y="37350"/>
                  </a:lnTo>
                  <a:lnTo>
                    <a:pt x="93345" y="37350"/>
                  </a:lnTo>
                  <a:lnTo>
                    <a:pt x="93345" y="18681"/>
                  </a:lnTo>
                  <a:lnTo>
                    <a:pt x="0" y="18681"/>
                  </a:lnTo>
                  <a:lnTo>
                    <a:pt x="0" y="37363"/>
                  </a:lnTo>
                  <a:lnTo>
                    <a:pt x="18669" y="37363"/>
                  </a:lnTo>
                  <a:lnTo>
                    <a:pt x="37338" y="37363"/>
                  </a:lnTo>
                  <a:lnTo>
                    <a:pt x="56007" y="37363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93345" y="56019"/>
                  </a:lnTo>
                  <a:lnTo>
                    <a:pt x="112014" y="56019"/>
                  </a:lnTo>
                  <a:lnTo>
                    <a:pt x="130683" y="56019"/>
                  </a:lnTo>
                  <a:lnTo>
                    <a:pt x="130683" y="37350"/>
                  </a:lnTo>
                  <a:close/>
                </a:path>
                <a:path w="1270000" h="56515">
                  <a:moveTo>
                    <a:pt x="168021" y="18681"/>
                  </a:moveTo>
                  <a:lnTo>
                    <a:pt x="149352" y="18681"/>
                  </a:lnTo>
                  <a:lnTo>
                    <a:pt x="149352" y="37363"/>
                  </a:lnTo>
                  <a:lnTo>
                    <a:pt x="168021" y="37363"/>
                  </a:lnTo>
                  <a:lnTo>
                    <a:pt x="168021" y="18681"/>
                  </a:lnTo>
                  <a:close/>
                </a:path>
                <a:path w="1270000" h="56515">
                  <a:moveTo>
                    <a:pt x="205346" y="18681"/>
                  </a:moveTo>
                  <a:lnTo>
                    <a:pt x="186677" y="18681"/>
                  </a:lnTo>
                  <a:lnTo>
                    <a:pt x="186677" y="37363"/>
                  </a:lnTo>
                  <a:lnTo>
                    <a:pt x="205346" y="37363"/>
                  </a:lnTo>
                  <a:lnTo>
                    <a:pt x="205346" y="18681"/>
                  </a:lnTo>
                  <a:close/>
                </a:path>
                <a:path w="1270000" h="56515">
                  <a:moveTo>
                    <a:pt x="242697" y="0"/>
                  </a:moveTo>
                  <a:lnTo>
                    <a:pt x="224015" y="0"/>
                  </a:lnTo>
                  <a:lnTo>
                    <a:pt x="205346" y="0"/>
                  </a:lnTo>
                  <a:lnTo>
                    <a:pt x="205346" y="18681"/>
                  </a:lnTo>
                  <a:lnTo>
                    <a:pt x="224015" y="18681"/>
                  </a:lnTo>
                  <a:lnTo>
                    <a:pt x="242697" y="18681"/>
                  </a:lnTo>
                  <a:lnTo>
                    <a:pt x="242697" y="0"/>
                  </a:lnTo>
                  <a:close/>
                </a:path>
                <a:path w="1270000" h="56515">
                  <a:moveTo>
                    <a:pt x="261366" y="18681"/>
                  </a:moveTo>
                  <a:lnTo>
                    <a:pt x="242697" y="18681"/>
                  </a:lnTo>
                  <a:lnTo>
                    <a:pt x="242697" y="37350"/>
                  </a:lnTo>
                  <a:lnTo>
                    <a:pt x="224015" y="37350"/>
                  </a:lnTo>
                  <a:lnTo>
                    <a:pt x="224015" y="56019"/>
                  </a:lnTo>
                  <a:lnTo>
                    <a:pt x="242697" y="56019"/>
                  </a:lnTo>
                  <a:lnTo>
                    <a:pt x="242697" y="37363"/>
                  </a:lnTo>
                  <a:lnTo>
                    <a:pt x="261366" y="37363"/>
                  </a:lnTo>
                  <a:lnTo>
                    <a:pt x="261366" y="18681"/>
                  </a:lnTo>
                  <a:close/>
                </a:path>
                <a:path w="1270000" h="56515">
                  <a:moveTo>
                    <a:pt x="373367" y="18681"/>
                  </a:moveTo>
                  <a:lnTo>
                    <a:pt x="354698" y="18681"/>
                  </a:lnTo>
                  <a:lnTo>
                    <a:pt x="336029" y="18681"/>
                  </a:lnTo>
                  <a:lnTo>
                    <a:pt x="336029" y="0"/>
                  </a:lnTo>
                  <a:lnTo>
                    <a:pt x="317360" y="0"/>
                  </a:lnTo>
                  <a:lnTo>
                    <a:pt x="317360" y="18681"/>
                  </a:lnTo>
                  <a:lnTo>
                    <a:pt x="317360" y="37350"/>
                  </a:lnTo>
                  <a:lnTo>
                    <a:pt x="298691" y="37350"/>
                  </a:lnTo>
                  <a:lnTo>
                    <a:pt x="298691" y="56019"/>
                  </a:lnTo>
                  <a:lnTo>
                    <a:pt x="317360" y="56019"/>
                  </a:lnTo>
                  <a:lnTo>
                    <a:pt x="336029" y="56019"/>
                  </a:lnTo>
                  <a:lnTo>
                    <a:pt x="336029" y="37363"/>
                  </a:lnTo>
                  <a:lnTo>
                    <a:pt x="354698" y="37363"/>
                  </a:lnTo>
                  <a:lnTo>
                    <a:pt x="373367" y="37363"/>
                  </a:lnTo>
                  <a:lnTo>
                    <a:pt x="373367" y="18681"/>
                  </a:lnTo>
                  <a:close/>
                </a:path>
                <a:path w="1270000" h="56515">
                  <a:moveTo>
                    <a:pt x="448043" y="0"/>
                  </a:moveTo>
                  <a:lnTo>
                    <a:pt x="429374" y="0"/>
                  </a:lnTo>
                  <a:lnTo>
                    <a:pt x="410705" y="0"/>
                  </a:lnTo>
                  <a:lnTo>
                    <a:pt x="392023" y="0"/>
                  </a:lnTo>
                  <a:lnTo>
                    <a:pt x="392023" y="18681"/>
                  </a:lnTo>
                  <a:lnTo>
                    <a:pt x="392023" y="37363"/>
                  </a:lnTo>
                  <a:lnTo>
                    <a:pt x="410705" y="37363"/>
                  </a:lnTo>
                  <a:lnTo>
                    <a:pt x="410705" y="18681"/>
                  </a:lnTo>
                  <a:lnTo>
                    <a:pt x="429374" y="18681"/>
                  </a:lnTo>
                  <a:lnTo>
                    <a:pt x="448043" y="18681"/>
                  </a:lnTo>
                  <a:lnTo>
                    <a:pt x="448043" y="0"/>
                  </a:lnTo>
                  <a:close/>
                </a:path>
                <a:path w="1270000" h="56515">
                  <a:moveTo>
                    <a:pt x="504050" y="0"/>
                  </a:moveTo>
                  <a:lnTo>
                    <a:pt x="485368" y="0"/>
                  </a:lnTo>
                  <a:lnTo>
                    <a:pt x="466699" y="0"/>
                  </a:lnTo>
                  <a:lnTo>
                    <a:pt x="466699" y="18681"/>
                  </a:lnTo>
                  <a:lnTo>
                    <a:pt x="485368" y="18681"/>
                  </a:lnTo>
                  <a:lnTo>
                    <a:pt x="485368" y="37363"/>
                  </a:lnTo>
                  <a:lnTo>
                    <a:pt x="504050" y="37363"/>
                  </a:lnTo>
                  <a:lnTo>
                    <a:pt x="504050" y="18681"/>
                  </a:lnTo>
                  <a:lnTo>
                    <a:pt x="504050" y="0"/>
                  </a:lnTo>
                  <a:close/>
                </a:path>
                <a:path w="1270000" h="56515">
                  <a:moveTo>
                    <a:pt x="578713" y="0"/>
                  </a:moveTo>
                  <a:lnTo>
                    <a:pt x="560044" y="0"/>
                  </a:lnTo>
                  <a:lnTo>
                    <a:pt x="541375" y="0"/>
                  </a:lnTo>
                  <a:lnTo>
                    <a:pt x="541375" y="18681"/>
                  </a:lnTo>
                  <a:lnTo>
                    <a:pt x="541375" y="37363"/>
                  </a:lnTo>
                  <a:lnTo>
                    <a:pt x="560044" y="37363"/>
                  </a:lnTo>
                  <a:lnTo>
                    <a:pt x="560044" y="18681"/>
                  </a:lnTo>
                  <a:lnTo>
                    <a:pt x="578713" y="18681"/>
                  </a:lnTo>
                  <a:lnTo>
                    <a:pt x="578713" y="0"/>
                  </a:lnTo>
                  <a:close/>
                </a:path>
                <a:path w="1270000" h="56515">
                  <a:moveTo>
                    <a:pt x="709396" y="0"/>
                  </a:moveTo>
                  <a:lnTo>
                    <a:pt x="709396" y="0"/>
                  </a:lnTo>
                  <a:lnTo>
                    <a:pt x="597382" y="0"/>
                  </a:lnTo>
                  <a:lnTo>
                    <a:pt x="597382" y="18681"/>
                  </a:lnTo>
                  <a:lnTo>
                    <a:pt x="597382" y="37363"/>
                  </a:lnTo>
                  <a:lnTo>
                    <a:pt x="616051" y="37363"/>
                  </a:lnTo>
                  <a:lnTo>
                    <a:pt x="616051" y="18681"/>
                  </a:lnTo>
                  <a:lnTo>
                    <a:pt x="634720" y="18681"/>
                  </a:lnTo>
                  <a:lnTo>
                    <a:pt x="653376" y="18681"/>
                  </a:lnTo>
                  <a:lnTo>
                    <a:pt x="653376" y="37363"/>
                  </a:lnTo>
                  <a:lnTo>
                    <a:pt x="672045" y="37363"/>
                  </a:lnTo>
                  <a:lnTo>
                    <a:pt x="690727" y="37363"/>
                  </a:lnTo>
                  <a:lnTo>
                    <a:pt x="690727" y="18681"/>
                  </a:lnTo>
                  <a:lnTo>
                    <a:pt x="709396" y="18681"/>
                  </a:lnTo>
                  <a:lnTo>
                    <a:pt x="709396" y="0"/>
                  </a:lnTo>
                  <a:close/>
                </a:path>
                <a:path w="1270000" h="56515">
                  <a:moveTo>
                    <a:pt x="840066" y="18681"/>
                  </a:moveTo>
                  <a:lnTo>
                    <a:pt x="821397" y="18681"/>
                  </a:lnTo>
                  <a:lnTo>
                    <a:pt x="821397" y="0"/>
                  </a:lnTo>
                  <a:lnTo>
                    <a:pt x="802741" y="0"/>
                  </a:lnTo>
                  <a:lnTo>
                    <a:pt x="784072" y="0"/>
                  </a:lnTo>
                  <a:lnTo>
                    <a:pt x="765403" y="0"/>
                  </a:lnTo>
                  <a:lnTo>
                    <a:pt x="765403" y="18681"/>
                  </a:lnTo>
                  <a:lnTo>
                    <a:pt x="746721" y="18681"/>
                  </a:lnTo>
                  <a:lnTo>
                    <a:pt x="746721" y="37363"/>
                  </a:lnTo>
                  <a:lnTo>
                    <a:pt x="765403" y="37363"/>
                  </a:lnTo>
                  <a:lnTo>
                    <a:pt x="784072" y="37363"/>
                  </a:lnTo>
                  <a:lnTo>
                    <a:pt x="784072" y="18681"/>
                  </a:lnTo>
                  <a:lnTo>
                    <a:pt x="802728" y="18681"/>
                  </a:lnTo>
                  <a:lnTo>
                    <a:pt x="802728" y="37363"/>
                  </a:lnTo>
                  <a:lnTo>
                    <a:pt x="821397" y="37363"/>
                  </a:lnTo>
                  <a:lnTo>
                    <a:pt x="840066" y="37363"/>
                  </a:lnTo>
                  <a:lnTo>
                    <a:pt x="840066" y="18681"/>
                  </a:lnTo>
                  <a:close/>
                </a:path>
                <a:path w="1270000" h="56515">
                  <a:moveTo>
                    <a:pt x="858748" y="0"/>
                  </a:moveTo>
                  <a:lnTo>
                    <a:pt x="840066" y="0"/>
                  </a:lnTo>
                  <a:lnTo>
                    <a:pt x="840066" y="18681"/>
                  </a:lnTo>
                  <a:lnTo>
                    <a:pt x="858748" y="18681"/>
                  </a:lnTo>
                  <a:lnTo>
                    <a:pt x="858748" y="0"/>
                  </a:lnTo>
                  <a:close/>
                </a:path>
                <a:path w="1270000" h="56515">
                  <a:moveTo>
                    <a:pt x="952080" y="18681"/>
                  </a:moveTo>
                  <a:lnTo>
                    <a:pt x="933411" y="18681"/>
                  </a:lnTo>
                  <a:lnTo>
                    <a:pt x="933411" y="0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96073" y="18681"/>
                  </a:lnTo>
                  <a:lnTo>
                    <a:pt x="877404" y="18681"/>
                  </a:lnTo>
                  <a:lnTo>
                    <a:pt x="877404" y="37363"/>
                  </a:lnTo>
                  <a:lnTo>
                    <a:pt x="896073" y="37363"/>
                  </a:lnTo>
                  <a:lnTo>
                    <a:pt x="914742" y="37363"/>
                  </a:lnTo>
                  <a:lnTo>
                    <a:pt x="933399" y="37363"/>
                  </a:lnTo>
                  <a:lnTo>
                    <a:pt x="952080" y="37363"/>
                  </a:lnTo>
                  <a:lnTo>
                    <a:pt x="952080" y="18681"/>
                  </a:lnTo>
                  <a:close/>
                </a:path>
                <a:path w="1270000" h="56515">
                  <a:moveTo>
                    <a:pt x="989418" y="0"/>
                  </a:moveTo>
                  <a:lnTo>
                    <a:pt x="970749" y="0"/>
                  </a:lnTo>
                  <a:lnTo>
                    <a:pt x="970749" y="18681"/>
                  </a:lnTo>
                  <a:lnTo>
                    <a:pt x="989418" y="18681"/>
                  </a:lnTo>
                  <a:lnTo>
                    <a:pt x="989418" y="0"/>
                  </a:lnTo>
                  <a:close/>
                </a:path>
                <a:path w="1270000" h="56515">
                  <a:moveTo>
                    <a:pt x="1082751" y="0"/>
                  </a:moveTo>
                  <a:lnTo>
                    <a:pt x="1082751" y="0"/>
                  </a:lnTo>
                  <a:lnTo>
                    <a:pt x="1008075" y="0"/>
                  </a:lnTo>
                  <a:lnTo>
                    <a:pt x="1008075" y="18681"/>
                  </a:lnTo>
                  <a:lnTo>
                    <a:pt x="1008075" y="37363"/>
                  </a:lnTo>
                  <a:lnTo>
                    <a:pt x="1026744" y="37363"/>
                  </a:lnTo>
                  <a:lnTo>
                    <a:pt x="1026744" y="18681"/>
                  </a:lnTo>
                  <a:lnTo>
                    <a:pt x="1045425" y="18681"/>
                  </a:lnTo>
                  <a:lnTo>
                    <a:pt x="1045425" y="37363"/>
                  </a:lnTo>
                  <a:lnTo>
                    <a:pt x="1064082" y="37363"/>
                  </a:lnTo>
                  <a:lnTo>
                    <a:pt x="1082751" y="37363"/>
                  </a:lnTo>
                  <a:lnTo>
                    <a:pt x="1082751" y="18681"/>
                  </a:lnTo>
                  <a:lnTo>
                    <a:pt x="1082751" y="0"/>
                  </a:lnTo>
                  <a:close/>
                </a:path>
                <a:path w="1270000" h="56515">
                  <a:moveTo>
                    <a:pt x="1120089" y="0"/>
                  </a:moveTo>
                  <a:lnTo>
                    <a:pt x="1101420" y="0"/>
                  </a:lnTo>
                  <a:lnTo>
                    <a:pt x="1101420" y="18681"/>
                  </a:lnTo>
                  <a:lnTo>
                    <a:pt x="1120089" y="18681"/>
                  </a:lnTo>
                  <a:lnTo>
                    <a:pt x="1120089" y="0"/>
                  </a:lnTo>
                  <a:close/>
                </a:path>
                <a:path w="1270000" h="56515">
                  <a:moveTo>
                    <a:pt x="1176096" y="0"/>
                  </a:moveTo>
                  <a:lnTo>
                    <a:pt x="1157427" y="0"/>
                  </a:lnTo>
                  <a:lnTo>
                    <a:pt x="1138758" y="0"/>
                  </a:lnTo>
                  <a:lnTo>
                    <a:pt x="1138758" y="18681"/>
                  </a:lnTo>
                  <a:lnTo>
                    <a:pt x="1120089" y="18681"/>
                  </a:lnTo>
                  <a:lnTo>
                    <a:pt x="1120089" y="37363"/>
                  </a:lnTo>
                  <a:lnTo>
                    <a:pt x="1138758" y="37363"/>
                  </a:lnTo>
                  <a:lnTo>
                    <a:pt x="1157427" y="37363"/>
                  </a:lnTo>
                  <a:lnTo>
                    <a:pt x="1157427" y="18681"/>
                  </a:lnTo>
                  <a:lnTo>
                    <a:pt x="1176096" y="18681"/>
                  </a:lnTo>
                  <a:lnTo>
                    <a:pt x="1176096" y="0"/>
                  </a:lnTo>
                  <a:close/>
                </a:path>
                <a:path w="1270000" h="56515">
                  <a:moveTo>
                    <a:pt x="1269441" y="0"/>
                  </a:moveTo>
                  <a:lnTo>
                    <a:pt x="1250772" y="0"/>
                  </a:lnTo>
                  <a:lnTo>
                    <a:pt x="1232103" y="0"/>
                  </a:lnTo>
                  <a:lnTo>
                    <a:pt x="1213434" y="0"/>
                  </a:lnTo>
                  <a:lnTo>
                    <a:pt x="1213434" y="18681"/>
                  </a:lnTo>
                  <a:lnTo>
                    <a:pt x="1232103" y="18681"/>
                  </a:lnTo>
                  <a:lnTo>
                    <a:pt x="1232103" y="37363"/>
                  </a:lnTo>
                  <a:lnTo>
                    <a:pt x="1250772" y="37363"/>
                  </a:lnTo>
                  <a:lnTo>
                    <a:pt x="1250772" y="18681"/>
                  </a:lnTo>
                  <a:lnTo>
                    <a:pt x="1269441" y="18681"/>
                  </a:lnTo>
                  <a:lnTo>
                    <a:pt x="12694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270438" y="549604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74676" y="18656"/>
                  </a:moveTo>
                  <a:lnTo>
                    <a:pt x="56019" y="18656"/>
                  </a:lnTo>
                  <a:lnTo>
                    <a:pt x="37338" y="18656"/>
                  </a:lnTo>
                  <a:lnTo>
                    <a:pt x="37338" y="37325"/>
                  </a:lnTo>
                  <a:lnTo>
                    <a:pt x="18669" y="37325"/>
                  </a:lnTo>
                  <a:lnTo>
                    <a:pt x="18669" y="18656"/>
                  </a:lnTo>
                  <a:lnTo>
                    <a:pt x="0" y="18656"/>
                  </a:lnTo>
                  <a:lnTo>
                    <a:pt x="0" y="37325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37338" y="56007"/>
                  </a:lnTo>
                  <a:lnTo>
                    <a:pt x="56019" y="56007"/>
                  </a:lnTo>
                  <a:lnTo>
                    <a:pt x="56019" y="37325"/>
                  </a:lnTo>
                  <a:lnTo>
                    <a:pt x="74676" y="37325"/>
                  </a:lnTo>
                  <a:lnTo>
                    <a:pt x="74676" y="18656"/>
                  </a:lnTo>
                  <a:close/>
                </a:path>
                <a:path w="1288414" h="56515">
                  <a:moveTo>
                    <a:pt x="168021" y="37325"/>
                  </a:moveTo>
                  <a:lnTo>
                    <a:pt x="168021" y="37325"/>
                  </a:lnTo>
                  <a:lnTo>
                    <a:pt x="74676" y="37325"/>
                  </a:lnTo>
                  <a:lnTo>
                    <a:pt x="74676" y="56007"/>
                  </a:lnTo>
                  <a:lnTo>
                    <a:pt x="168021" y="56007"/>
                  </a:lnTo>
                  <a:lnTo>
                    <a:pt x="168021" y="37325"/>
                  </a:lnTo>
                  <a:close/>
                </a:path>
                <a:path w="1288414" h="56515">
                  <a:moveTo>
                    <a:pt x="186690" y="18656"/>
                  </a:moveTo>
                  <a:lnTo>
                    <a:pt x="168021" y="18656"/>
                  </a:lnTo>
                  <a:lnTo>
                    <a:pt x="168021" y="37325"/>
                  </a:lnTo>
                  <a:lnTo>
                    <a:pt x="186690" y="37325"/>
                  </a:lnTo>
                  <a:lnTo>
                    <a:pt x="186690" y="18656"/>
                  </a:lnTo>
                  <a:close/>
                </a:path>
                <a:path w="1288414" h="56515">
                  <a:moveTo>
                    <a:pt x="261366" y="18656"/>
                  </a:moveTo>
                  <a:lnTo>
                    <a:pt x="242697" y="18656"/>
                  </a:lnTo>
                  <a:lnTo>
                    <a:pt x="224015" y="18656"/>
                  </a:lnTo>
                  <a:lnTo>
                    <a:pt x="205346" y="18656"/>
                  </a:lnTo>
                  <a:lnTo>
                    <a:pt x="205346" y="37325"/>
                  </a:lnTo>
                  <a:lnTo>
                    <a:pt x="224015" y="37325"/>
                  </a:lnTo>
                  <a:lnTo>
                    <a:pt x="242697" y="37325"/>
                  </a:lnTo>
                  <a:lnTo>
                    <a:pt x="261366" y="37325"/>
                  </a:lnTo>
                  <a:lnTo>
                    <a:pt x="261366" y="18656"/>
                  </a:lnTo>
                  <a:close/>
                </a:path>
                <a:path w="1288414" h="56515">
                  <a:moveTo>
                    <a:pt x="392036" y="0"/>
                  </a:moveTo>
                  <a:lnTo>
                    <a:pt x="373367" y="0"/>
                  </a:lnTo>
                  <a:lnTo>
                    <a:pt x="354698" y="0"/>
                  </a:lnTo>
                  <a:lnTo>
                    <a:pt x="336029" y="0"/>
                  </a:lnTo>
                  <a:lnTo>
                    <a:pt x="317360" y="0"/>
                  </a:lnTo>
                  <a:lnTo>
                    <a:pt x="317360" y="18656"/>
                  </a:lnTo>
                  <a:lnTo>
                    <a:pt x="298691" y="18656"/>
                  </a:lnTo>
                  <a:lnTo>
                    <a:pt x="280022" y="18656"/>
                  </a:lnTo>
                  <a:lnTo>
                    <a:pt x="280022" y="37325"/>
                  </a:lnTo>
                  <a:lnTo>
                    <a:pt x="298691" y="37325"/>
                  </a:lnTo>
                  <a:lnTo>
                    <a:pt x="317373" y="37325"/>
                  </a:lnTo>
                  <a:lnTo>
                    <a:pt x="317373" y="18669"/>
                  </a:lnTo>
                  <a:lnTo>
                    <a:pt x="336029" y="18669"/>
                  </a:lnTo>
                  <a:lnTo>
                    <a:pt x="354698" y="18669"/>
                  </a:lnTo>
                  <a:lnTo>
                    <a:pt x="354698" y="37325"/>
                  </a:lnTo>
                  <a:lnTo>
                    <a:pt x="373367" y="37325"/>
                  </a:lnTo>
                  <a:lnTo>
                    <a:pt x="373367" y="18669"/>
                  </a:lnTo>
                  <a:lnTo>
                    <a:pt x="392036" y="18669"/>
                  </a:lnTo>
                  <a:lnTo>
                    <a:pt x="392036" y="0"/>
                  </a:lnTo>
                  <a:close/>
                </a:path>
                <a:path w="1288414" h="56515">
                  <a:moveTo>
                    <a:pt x="504050" y="0"/>
                  </a:moveTo>
                  <a:lnTo>
                    <a:pt x="504050" y="0"/>
                  </a:lnTo>
                  <a:lnTo>
                    <a:pt x="429374" y="0"/>
                  </a:lnTo>
                  <a:lnTo>
                    <a:pt x="429374" y="18656"/>
                  </a:lnTo>
                  <a:lnTo>
                    <a:pt x="410705" y="18656"/>
                  </a:lnTo>
                  <a:lnTo>
                    <a:pt x="410705" y="37325"/>
                  </a:lnTo>
                  <a:lnTo>
                    <a:pt x="429374" y="37325"/>
                  </a:lnTo>
                  <a:lnTo>
                    <a:pt x="448043" y="37325"/>
                  </a:lnTo>
                  <a:lnTo>
                    <a:pt x="448043" y="18669"/>
                  </a:lnTo>
                  <a:lnTo>
                    <a:pt x="466699" y="18669"/>
                  </a:lnTo>
                  <a:lnTo>
                    <a:pt x="466699" y="37325"/>
                  </a:lnTo>
                  <a:lnTo>
                    <a:pt x="485368" y="37325"/>
                  </a:lnTo>
                  <a:lnTo>
                    <a:pt x="504050" y="37325"/>
                  </a:lnTo>
                  <a:lnTo>
                    <a:pt x="504050" y="18669"/>
                  </a:lnTo>
                  <a:lnTo>
                    <a:pt x="504050" y="0"/>
                  </a:lnTo>
                  <a:close/>
                </a:path>
                <a:path w="1288414" h="56515">
                  <a:moveTo>
                    <a:pt x="672045" y="0"/>
                  </a:moveTo>
                  <a:lnTo>
                    <a:pt x="653389" y="0"/>
                  </a:lnTo>
                  <a:lnTo>
                    <a:pt x="634720" y="0"/>
                  </a:lnTo>
                  <a:lnTo>
                    <a:pt x="616051" y="0"/>
                  </a:lnTo>
                  <a:lnTo>
                    <a:pt x="616051" y="18656"/>
                  </a:lnTo>
                  <a:lnTo>
                    <a:pt x="597395" y="18656"/>
                  </a:lnTo>
                  <a:lnTo>
                    <a:pt x="597395" y="0"/>
                  </a:lnTo>
                  <a:lnTo>
                    <a:pt x="578713" y="0"/>
                  </a:lnTo>
                  <a:lnTo>
                    <a:pt x="560044" y="0"/>
                  </a:lnTo>
                  <a:lnTo>
                    <a:pt x="560044" y="18669"/>
                  </a:lnTo>
                  <a:lnTo>
                    <a:pt x="578713" y="18669"/>
                  </a:lnTo>
                  <a:lnTo>
                    <a:pt x="578713" y="37325"/>
                  </a:lnTo>
                  <a:lnTo>
                    <a:pt x="672045" y="37325"/>
                  </a:lnTo>
                  <a:lnTo>
                    <a:pt x="672045" y="18669"/>
                  </a:lnTo>
                  <a:lnTo>
                    <a:pt x="672045" y="0"/>
                  </a:lnTo>
                  <a:close/>
                </a:path>
                <a:path w="1288414" h="56515">
                  <a:moveTo>
                    <a:pt x="840066" y="18656"/>
                  </a:moveTo>
                  <a:lnTo>
                    <a:pt x="821397" y="18656"/>
                  </a:lnTo>
                  <a:lnTo>
                    <a:pt x="821397" y="0"/>
                  </a:lnTo>
                  <a:lnTo>
                    <a:pt x="802741" y="0"/>
                  </a:lnTo>
                  <a:lnTo>
                    <a:pt x="728052" y="0"/>
                  </a:lnTo>
                  <a:lnTo>
                    <a:pt x="728052" y="18656"/>
                  </a:lnTo>
                  <a:lnTo>
                    <a:pt x="728052" y="37325"/>
                  </a:lnTo>
                  <a:lnTo>
                    <a:pt x="746721" y="37325"/>
                  </a:lnTo>
                  <a:lnTo>
                    <a:pt x="746721" y="18669"/>
                  </a:lnTo>
                  <a:lnTo>
                    <a:pt x="765403" y="18669"/>
                  </a:lnTo>
                  <a:lnTo>
                    <a:pt x="784072" y="18669"/>
                  </a:lnTo>
                  <a:lnTo>
                    <a:pt x="784072" y="37325"/>
                  </a:lnTo>
                  <a:lnTo>
                    <a:pt x="802728" y="37325"/>
                  </a:lnTo>
                  <a:lnTo>
                    <a:pt x="821397" y="37325"/>
                  </a:lnTo>
                  <a:lnTo>
                    <a:pt x="840066" y="37325"/>
                  </a:lnTo>
                  <a:lnTo>
                    <a:pt x="840066" y="18656"/>
                  </a:lnTo>
                  <a:close/>
                </a:path>
                <a:path w="1288414" h="56515">
                  <a:moveTo>
                    <a:pt x="1064094" y="0"/>
                  </a:moveTo>
                  <a:lnTo>
                    <a:pt x="1045425" y="0"/>
                  </a:lnTo>
                  <a:lnTo>
                    <a:pt x="1026744" y="0"/>
                  </a:lnTo>
                  <a:lnTo>
                    <a:pt x="1026744" y="18656"/>
                  </a:lnTo>
                  <a:lnTo>
                    <a:pt x="1008075" y="18656"/>
                  </a:lnTo>
                  <a:lnTo>
                    <a:pt x="1008075" y="0"/>
                  </a:lnTo>
                  <a:lnTo>
                    <a:pt x="989418" y="0"/>
                  </a:lnTo>
                  <a:lnTo>
                    <a:pt x="970749" y="0"/>
                  </a:lnTo>
                  <a:lnTo>
                    <a:pt x="952080" y="0"/>
                  </a:lnTo>
                  <a:lnTo>
                    <a:pt x="933399" y="0"/>
                  </a:lnTo>
                  <a:lnTo>
                    <a:pt x="933399" y="18656"/>
                  </a:lnTo>
                  <a:lnTo>
                    <a:pt x="914742" y="18656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77404" y="18656"/>
                  </a:lnTo>
                  <a:lnTo>
                    <a:pt x="877404" y="37325"/>
                  </a:lnTo>
                  <a:lnTo>
                    <a:pt x="896073" y="37325"/>
                  </a:lnTo>
                  <a:lnTo>
                    <a:pt x="896073" y="18669"/>
                  </a:lnTo>
                  <a:lnTo>
                    <a:pt x="914742" y="18669"/>
                  </a:lnTo>
                  <a:lnTo>
                    <a:pt x="914742" y="37325"/>
                  </a:lnTo>
                  <a:lnTo>
                    <a:pt x="933399" y="37325"/>
                  </a:lnTo>
                  <a:lnTo>
                    <a:pt x="952080" y="37325"/>
                  </a:lnTo>
                  <a:lnTo>
                    <a:pt x="970749" y="37325"/>
                  </a:lnTo>
                  <a:lnTo>
                    <a:pt x="970749" y="18669"/>
                  </a:lnTo>
                  <a:lnTo>
                    <a:pt x="989406" y="18669"/>
                  </a:lnTo>
                  <a:lnTo>
                    <a:pt x="1008075" y="18669"/>
                  </a:lnTo>
                  <a:lnTo>
                    <a:pt x="1008075" y="37325"/>
                  </a:lnTo>
                  <a:lnTo>
                    <a:pt x="1026744" y="37325"/>
                  </a:lnTo>
                  <a:lnTo>
                    <a:pt x="1045425" y="37325"/>
                  </a:lnTo>
                  <a:lnTo>
                    <a:pt x="1045425" y="18669"/>
                  </a:lnTo>
                  <a:lnTo>
                    <a:pt x="1064094" y="18669"/>
                  </a:lnTo>
                  <a:lnTo>
                    <a:pt x="1064094" y="0"/>
                  </a:lnTo>
                  <a:close/>
                </a:path>
                <a:path w="1288414" h="56515">
                  <a:moveTo>
                    <a:pt x="1157427" y="0"/>
                  </a:moveTo>
                  <a:lnTo>
                    <a:pt x="1138758" y="0"/>
                  </a:lnTo>
                  <a:lnTo>
                    <a:pt x="1138758" y="18656"/>
                  </a:lnTo>
                  <a:lnTo>
                    <a:pt x="1120089" y="18656"/>
                  </a:lnTo>
                  <a:lnTo>
                    <a:pt x="1101420" y="18656"/>
                  </a:lnTo>
                  <a:lnTo>
                    <a:pt x="1101420" y="37325"/>
                  </a:lnTo>
                  <a:lnTo>
                    <a:pt x="1120089" y="37325"/>
                  </a:lnTo>
                  <a:lnTo>
                    <a:pt x="1138770" y="37325"/>
                  </a:lnTo>
                  <a:lnTo>
                    <a:pt x="1138770" y="18669"/>
                  </a:lnTo>
                  <a:lnTo>
                    <a:pt x="1157427" y="18669"/>
                  </a:lnTo>
                  <a:lnTo>
                    <a:pt x="1157427" y="0"/>
                  </a:lnTo>
                  <a:close/>
                </a:path>
                <a:path w="1288414" h="56515">
                  <a:moveTo>
                    <a:pt x="1213434" y="18656"/>
                  </a:moveTo>
                  <a:lnTo>
                    <a:pt x="1194765" y="18656"/>
                  </a:lnTo>
                  <a:lnTo>
                    <a:pt x="1176096" y="18656"/>
                  </a:lnTo>
                  <a:lnTo>
                    <a:pt x="1176096" y="37325"/>
                  </a:lnTo>
                  <a:lnTo>
                    <a:pt x="1194752" y="37325"/>
                  </a:lnTo>
                  <a:lnTo>
                    <a:pt x="1213434" y="37325"/>
                  </a:lnTo>
                  <a:lnTo>
                    <a:pt x="1213434" y="18656"/>
                  </a:lnTo>
                  <a:close/>
                </a:path>
                <a:path w="1288414" h="56515">
                  <a:moveTo>
                    <a:pt x="1288097" y="18656"/>
                  </a:moveTo>
                  <a:lnTo>
                    <a:pt x="1269441" y="18656"/>
                  </a:lnTo>
                  <a:lnTo>
                    <a:pt x="1269441" y="0"/>
                  </a:lnTo>
                  <a:lnTo>
                    <a:pt x="1250772" y="0"/>
                  </a:lnTo>
                  <a:lnTo>
                    <a:pt x="1232103" y="0"/>
                  </a:lnTo>
                  <a:lnTo>
                    <a:pt x="1232103" y="18669"/>
                  </a:lnTo>
                  <a:lnTo>
                    <a:pt x="1250772" y="18669"/>
                  </a:lnTo>
                  <a:lnTo>
                    <a:pt x="1269428" y="18669"/>
                  </a:lnTo>
                  <a:lnTo>
                    <a:pt x="1269428" y="37325"/>
                  </a:lnTo>
                  <a:lnTo>
                    <a:pt x="1288097" y="37325"/>
                  </a:lnTo>
                  <a:lnTo>
                    <a:pt x="1288097" y="186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70438" y="586930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74676" y="37338"/>
                  </a:moveTo>
                  <a:lnTo>
                    <a:pt x="56019" y="37338"/>
                  </a:lnTo>
                  <a:lnTo>
                    <a:pt x="56019" y="18681"/>
                  </a:lnTo>
                  <a:lnTo>
                    <a:pt x="37338" y="18681"/>
                  </a:lnTo>
                  <a:lnTo>
                    <a:pt x="18669" y="18681"/>
                  </a:lnTo>
                  <a:lnTo>
                    <a:pt x="18669" y="37338"/>
                  </a:lnTo>
                  <a:lnTo>
                    <a:pt x="0" y="37338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63"/>
                  </a:lnTo>
                  <a:lnTo>
                    <a:pt x="37338" y="37363"/>
                  </a:lnTo>
                  <a:lnTo>
                    <a:pt x="37338" y="56019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74676" y="37338"/>
                  </a:lnTo>
                  <a:close/>
                </a:path>
                <a:path w="1288414" h="56515">
                  <a:moveTo>
                    <a:pt x="112014" y="37338"/>
                  </a:moveTo>
                  <a:lnTo>
                    <a:pt x="93345" y="37338"/>
                  </a:lnTo>
                  <a:lnTo>
                    <a:pt x="93345" y="56019"/>
                  </a:lnTo>
                  <a:lnTo>
                    <a:pt x="112014" y="56019"/>
                  </a:lnTo>
                  <a:lnTo>
                    <a:pt x="112014" y="37338"/>
                  </a:lnTo>
                  <a:close/>
                </a:path>
                <a:path w="1288414" h="56515">
                  <a:moveTo>
                    <a:pt x="224015" y="0"/>
                  </a:moveTo>
                  <a:lnTo>
                    <a:pt x="205346" y="0"/>
                  </a:lnTo>
                  <a:lnTo>
                    <a:pt x="205346" y="18681"/>
                  </a:lnTo>
                  <a:lnTo>
                    <a:pt x="186690" y="18681"/>
                  </a:lnTo>
                  <a:lnTo>
                    <a:pt x="186690" y="0"/>
                  </a:lnTo>
                  <a:lnTo>
                    <a:pt x="168021" y="0"/>
                  </a:lnTo>
                  <a:lnTo>
                    <a:pt x="149352" y="0"/>
                  </a:lnTo>
                  <a:lnTo>
                    <a:pt x="149352" y="18681"/>
                  </a:lnTo>
                  <a:lnTo>
                    <a:pt x="130670" y="18681"/>
                  </a:lnTo>
                  <a:lnTo>
                    <a:pt x="130670" y="37363"/>
                  </a:lnTo>
                  <a:lnTo>
                    <a:pt x="149352" y="37363"/>
                  </a:lnTo>
                  <a:lnTo>
                    <a:pt x="168021" y="37363"/>
                  </a:lnTo>
                  <a:lnTo>
                    <a:pt x="168021" y="18681"/>
                  </a:lnTo>
                  <a:lnTo>
                    <a:pt x="186677" y="18681"/>
                  </a:lnTo>
                  <a:lnTo>
                    <a:pt x="186677" y="37363"/>
                  </a:lnTo>
                  <a:lnTo>
                    <a:pt x="205346" y="37363"/>
                  </a:lnTo>
                  <a:lnTo>
                    <a:pt x="224015" y="37363"/>
                  </a:lnTo>
                  <a:lnTo>
                    <a:pt x="224015" y="18681"/>
                  </a:lnTo>
                  <a:lnTo>
                    <a:pt x="224015" y="0"/>
                  </a:lnTo>
                  <a:close/>
                </a:path>
                <a:path w="1288414" h="56515">
                  <a:moveTo>
                    <a:pt x="354698" y="0"/>
                  </a:moveTo>
                  <a:lnTo>
                    <a:pt x="336029" y="0"/>
                  </a:lnTo>
                  <a:lnTo>
                    <a:pt x="336029" y="18681"/>
                  </a:lnTo>
                  <a:lnTo>
                    <a:pt x="317373" y="18681"/>
                  </a:lnTo>
                  <a:lnTo>
                    <a:pt x="317373" y="0"/>
                  </a:lnTo>
                  <a:lnTo>
                    <a:pt x="298691" y="0"/>
                  </a:lnTo>
                  <a:lnTo>
                    <a:pt x="298691" y="18681"/>
                  </a:lnTo>
                  <a:lnTo>
                    <a:pt x="280022" y="18681"/>
                  </a:lnTo>
                  <a:lnTo>
                    <a:pt x="280022" y="0"/>
                  </a:lnTo>
                  <a:lnTo>
                    <a:pt x="261366" y="0"/>
                  </a:lnTo>
                  <a:lnTo>
                    <a:pt x="242697" y="0"/>
                  </a:lnTo>
                  <a:lnTo>
                    <a:pt x="242697" y="18681"/>
                  </a:lnTo>
                  <a:lnTo>
                    <a:pt x="242697" y="37363"/>
                  </a:lnTo>
                  <a:lnTo>
                    <a:pt x="354698" y="37363"/>
                  </a:lnTo>
                  <a:lnTo>
                    <a:pt x="354698" y="18681"/>
                  </a:lnTo>
                  <a:lnTo>
                    <a:pt x="354698" y="0"/>
                  </a:lnTo>
                  <a:close/>
                </a:path>
                <a:path w="1288414" h="56515">
                  <a:moveTo>
                    <a:pt x="410705" y="0"/>
                  </a:moveTo>
                  <a:lnTo>
                    <a:pt x="392036" y="0"/>
                  </a:lnTo>
                  <a:lnTo>
                    <a:pt x="373367" y="0"/>
                  </a:lnTo>
                  <a:lnTo>
                    <a:pt x="373367" y="18681"/>
                  </a:lnTo>
                  <a:lnTo>
                    <a:pt x="392023" y="18681"/>
                  </a:lnTo>
                  <a:lnTo>
                    <a:pt x="410705" y="18681"/>
                  </a:lnTo>
                  <a:lnTo>
                    <a:pt x="410705" y="0"/>
                  </a:lnTo>
                  <a:close/>
                </a:path>
                <a:path w="1288414" h="56515">
                  <a:moveTo>
                    <a:pt x="448043" y="0"/>
                  </a:moveTo>
                  <a:lnTo>
                    <a:pt x="429374" y="0"/>
                  </a:lnTo>
                  <a:lnTo>
                    <a:pt x="429374" y="18681"/>
                  </a:lnTo>
                  <a:lnTo>
                    <a:pt x="448043" y="18681"/>
                  </a:lnTo>
                  <a:lnTo>
                    <a:pt x="448043" y="0"/>
                  </a:lnTo>
                  <a:close/>
                </a:path>
                <a:path w="1288414" h="56515">
                  <a:moveTo>
                    <a:pt x="522719" y="0"/>
                  </a:moveTo>
                  <a:lnTo>
                    <a:pt x="504050" y="0"/>
                  </a:lnTo>
                  <a:lnTo>
                    <a:pt x="485368" y="0"/>
                  </a:lnTo>
                  <a:lnTo>
                    <a:pt x="466699" y="0"/>
                  </a:lnTo>
                  <a:lnTo>
                    <a:pt x="466699" y="18681"/>
                  </a:lnTo>
                  <a:lnTo>
                    <a:pt x="448043" y="18681"/>
                  </a:lnTo>
                  <a:lnTo>
                    <a:pt x="448043" y="37363"/>
                  </a:lnTo>
                  <a:lnTo>
                    <a:pt x="466712" y="37363"/>
                  </a:lnTo>
                  <a:lnTo>
                    <a:pt x="466712" y="18681"/>
                  </a:lnTo>
                  <a:lnTo>
                    <a:pt x="485368" y="18681"/>
                  </a:lnTo>
                  <a:lnTo>
                    <a:pt x="485368" y="37363"/>
                  </a:lnTo>
                  <a:lnTo>
                    <a:pt x="504050" y="37363"/>
                  </a:lnTo>
                  <a:lnTo>
                    <a:pt x="522719" y="37363"/>
                  </a:lnTo>
                  <a:lnTo>
                    <a:pt x="522719" y="18681"/>
                  </a:lnTo>
                  <a:lnTo>
                    <a:pt x="522719" y="0"/>
                  </a:lnTo>
                  <a:close/>
                </a:path>
                <a:path w="1288414" h="56515">
                  <a:moveTo>
                    <a:pt x="578713" y="0"/>
                  </a:moveTo>
                  <a:lnTo>
                    <a:pt x="560044" y="0"/>
                  </a:lnTo>
                  <a:lnTo>
                    <a:pt x="560044" y="18681"/>
                  </a:lnTo>
                  <a:lnTo>
                    <a:pt x="560044" y="37363"/>
                  </a:lnTo>
                  <a:lnTo>
                    <a:pt x="578713" y="37363"/>
                  </a:lnTo>
                  <a:lnTo>
                    <a:pt x="578713" y="18681"/>
                  </a:lnTo>
                  <a:lnTo>
                    <a:pt x="578713" y="0"/>
                  </a:lnTo>
                  <a:close/>
                </a:path>
                <a:path w="1288414" h="56515">
                  <a:moveTo>
                    <a:pt x="616051" y="18681"/>
                  </a:moveTo>
                  <a:lnTo>
                    <a:pt x="597382" y="18681"/>
                  </a:lnTo>
                  <a:lnTo>
                    <a:pt x="597382" y="37363"/>
                  </a:lnTo>
                  <a:lnTo>
                    <a:pt x="616051" y="37363"/>
                  </a:lnTo>
                  <a:lnTo>
                    <a:pt x="616051" y="18681"/>
                  </a:lnTo>
                  <a:close/>
                </a:path>
                <a:path w="1288414" h="56515">
                  <a:moveTo>
                    <a:pt x="728065" y="0"/>
                  </a:moveTo>
                  <a:lnTo>
                    <a:pt x="709396" y="0"/>
                  </a:lnTo>
                  <a:lnTo>
                    <a:pt x="690727" y="0"/>
                  </a:lnTo>
                  <a:lnTo>
                    <a:pt x="690727" y="18681"/>
                  </a:lnTo>
                  <a:lnTo>
                    <a:pt x="672045" y="18681"/>
                  </a:lnTo>
                  <a:lnTo>
                    <a:pt x="653389" y="18681"/>
                  </a:lnTo>
                  <a:lnTo>
                    <a:pt x="653389" y="0"/>
                  </a:lnTo>
                  <a:lnTo>
                    <a:pt x="634720" y="0"/>
                  </a:lnTo>
                  <a:lnTo>
                    <a:pt x="634720" y="18681"/>
                  </a:lnTo>
                  <a:lnTo>
                    <a:pt x="653376" y="18681"/>
                  </a:lnTo>
                  <a:lnTo>
                    <a:pt x="653376" y="37363"/>
                  </a:lnTo>
                  <a:lnTo>
                    <a:pt x="672045" y="37363"/>
                  </a:lnTo>
                  <a:lnTo>
                    <a:pt x="690727" y="37363"/>
                  </a:lnTo>
                  <a:lnTo>
                    <a:pt x="709396" y="37363"/>
                  </a:lnTo>
                  <a:lnTo>
                    <a:pt x="728065" y="37363"/>
                  </a:lnTo>
                  <a:lnTo>
                    <a:pt x="728065" y="18681"/>
                  </a:lnTo>
                  <a:lnTo>
                    <a:pt x="728065" y="0"/>
                  </a:lnTo>
                  <a:close/>
                </a:path>
                <a:path w="1288414" h="56515">
                  <a:moveTo>
                    <a:pt x="765403" y="18681"/>
                  </a:moveTo>
                  <a:lnTo>
                    <a:pt x="746721" y="18681"/>
                  </a:lnTo>
                  <a:lnTo>
                    <a:pt x="746721" y="37363"/>
                  </a:lnTo>
                  <a:lnTo>
                    <a:pt x="765403" y="37363"/>
                  </a:lnTo>
                  <a:lnTo>
                    <a:pt x="765403" y="18681"/>
                  </a:lnTo>
                  <a:close/>
                </a:path>
                <a:path w="1288414" h="56515">
                  <a:moveTo>
                    <a:pt x="970749" y="0"/>
                  </a:moveTo>
                  <a:lnTo>
                    <a:pt x="970749" y="0"/>
                  </a:lnTo>
                  <a:lnTo>
                    <a:pt x="802728" y="0"/>
                  </a:lnTo>
                  <a:lnTo>
                    <a:pt x="802728" y="18681"/>
                  </a:lnTo>
                  <a:lnTo>
                    <a:pt x="784072" y="18681"/>
                  </a:lnTo>
                  <a:lnTo>
                    <a:pt x="784072" y="37363"/>
                  </a:lnTo>
                  <a:lnTo>
                    <a:pt x="802741" y="37363"/>
                  </a:lnTo>
                  <a:lnTo>
                    <a:pt x="802741" y="18681"/>
                  </a:lnTo>
                  <a:lnTo>
                    <a:pt x="821397" y="18681"/>
                  </a:lnTo>
                  <a:lnTo>
                    <a:pt x="840066" y="18681"/>
                  </a:lnTo>
                  <a:lnTo>
                    <a:pt x="858735" y="18681"/>
                  </a:lnTo>
                  <a:lnTo>
                    <a:pt x="858735" y="37363"/>
                  </a:lnTo>
                  <a:lnTo>
                    <a:pt x="877404" y="37363"/>
                  </a:lnTo>
                  <a:lnTo>
                    <a:pt x="877404" y="18681"/>
                  </a:lnTo>
                  <a:lnTo>
                    <a:pt x="896073" y="18681"/>
                  </a:lnTo>
                  <a:lnTo>
                    <a:pt x="914742" y="18681"/>
                  </a:lnTo>
                  <a:lnTo>
                    <a:pt x="933399" y="18681"/>
                  </a:lnTo>
                  <a:lnTo>
                    <a:pt x="952080" y="18681"/>
                  </a:lnTo>
                  <a:lnTo>
                    <a:pt x="952080" y="37363"/>
                  </a:lnTo>
                  <a:lnTo>
                    <a:pt x="970749" y="37363"/>
                  </a:lnTo>
                  <a:lnTo>
                    <a:pt x="970749" y="18681"/>
                  </a:lnTo>
                  <a:lnTo>
                    <a:pt x="970749" y="0"/>
                  </a:lnTo>
                  <a:close/>
                </a:path>
                <a:path w="1288414" h="56515">
                  <a:moveTo>
                    <a:pt x="1026744" y="0"/>
                  </a:moveTo>
                  <a:lnTo>
                    <a:pt x="1008075" y="0"/>
                  </a:lnTo>
                  <a:lnTo>
                    <a:pt x="989406" y="0"/>
                  </a:lnTo>
                  <a:lnTo>
                    <a:pt x="989406" y="18681"/>
                  </a:lnTo>
                  <a:lnTo>
                    <a:pt x="1008075" y="18681"/>
                  </a:lnTo>
                  <a:lnTo>
                    <a:pt x="1026744" y="18681"/>
                  </a:lnTo>
                  <a:lnTo>
                    <a:pt x="1026744" y="0"/>
                  </a:lnTo>
                  <a:close/>
                </a:path>
                <a:path w="1288414" h="56515">
                  <a:moveTo>
                    <a:pt x="1045425" y="18681"/>
                  </a:moveTo>
                  <a:lnTo>
                    <a:pt x="1026744" y="18681"/>
                  </a:lnTo>
                  <a:lnTo>
                    <a:pt x="1026744" y="37363"/>
                  </a:lnTo>
                  <a:lnTo>
                    <a:pt x="1045425" y="37363"/>
                  </a:lnTo>
                  <a:lnTo>
                    <a:pt x="1045425" y="18681"/>
                  </a:lnTo>
                  <a:close/>
                </a:path>
                <a:path w="1288414" h="56515">
                  <a:moveTo>
                    <a:pt x="1064094" y="0"/>
                  </a:moveTo>
                  <a:lnTo>
                    <a:pt x="1045425" y="0"/>
                  </a:lnTo>
                  <a:lnTo>
                    <a:pt x="1045425" y="18681"/>
                  </a:lnTo>
                  <a:lnTo>
                    <a:pt x="1064094" y="18681"/>
                  </a:lnTo>
                  <a:lnTo>
                    <a:pt x="1064094" y="0"/>
                  </a:lnTo>
                  <a:close/>
                </a:path>
                <a:path w="1288414" h="56515">
                  <a:moveTo>
                    <a:pt x="1176096" y="0"/>
                  </a:moveTo>
                  <a:lnTo>
                    <a:pt x="1157427" y="0"/>
                  </a:lnTo>
                  <a:lnTo>
                    <a:pt x="1138758" y="0"/>
                  </a:lnTo>
                  <a:lnTo>
                    <a:pt x="1138758" y="18681"/>
                  </a:lnTo>
                  <a:lnTo>
                    <a:pt x="1120089" y="18681"/>
                  </a:lnTo>
                  <a:lnTo>
                    <a:pt x="1120089" y="0"/>
                  </a:lnTo>
                  <a:lnTo>
                    <a:pt x="1101420" y="0"/>
                  </a:lnTo>
                  <a:lnTo>
                    <a:pt x="1082751" y="0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01420" y="37363"/>
                  </a:lnTo>
                  <a:lnTo>
                    <a:pt x="1120089" y="37363"/>
                  </a:lnTo>
                  <a:lnTo>
                    <a:pt x="1138770" y="37363"/>
                  </a:lnTo>
                  <a:lnTo>
                    <a:pt x="1138770" y="18681"/>
                  </a:lnTo>
                  <a:lnTo>
                    <a:pt x="1157427" y="18681"/>
                  </a:lnTo>
                  <a:lnTo>
                    <a:pt x="1157427" y="37363"/>
                  </a:lnTo>
                  <a:lnTo>
                    <a:pt x="1176096" y="37363"/>
                  </a:lnTo>
                  <a:lnTo>
                    <a:pt x="1176096" y="18681"/>
                  </a:lnTo>
                  <a:lnTo>
                    <a:pt x="1176096" y="0"/>
                  </a:lnTo>
                  <a:close/>
                </a:path>
                <a:path w="1288414" h="56515">
                  <a:moveTo>
                    <a:pt x="1213434" y="0"/>
                  </a:moveTo>
                  <a:lnTo>
                    <a:pt x="1194752" y="0"/>
                  </a:lnTo>
                  <a:lnTo>
                    <a:pt x="1194752" y="18681"/>
                  </a:lnTo>
                  <a:lnTo>
                    <a:pt x="1213434" y="18681"/>
                  </a:lnTo>
                  <a:lnTo>
                    <a:pt x="1213434" y="0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41" y="0"/>
                  </a:lnTo>
                  <a:lnTo>
                    <a:pt x="1250772" y="0"/>
                  </a:lnTo>
                  <a:lnTo>
                    <a:pt x="1250772" y="18681"/>
                  </a:lnTo>
                  <a:lnTo>
                    <a:pt x="1250772" y="37363"/>
                  </a:lnTo>
                  <a:lnTo>
                    <a:pt x="1269428" y="37363"/>
                  </a:lnTo>
                  <a:lnTo>
                    <a:pt x="1288097" y="37363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70438" y="624268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18669" y="18669"/>
                  </a:moveTo>
                  <a:lnTo>
                    <a:pt x="0" y="18669"/>
                  </a:lnTo>
                  <a:lnTo>
                    <a:pt x="0" y="37338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38"/>
                  </a:lnTo>
                  <a:lnTo>
                    <a:pt x="18669" y="18669"/>
                  </a:lnTo>
                  <a:close/>
                </a:path>
                <a:path w="1270000" h="56515">
                  <a:moveTo>
                    <a:pt x="74676" y="37338"/>
                  </a:moveTo>
                  <a:lnTo>
                    <a:pt x="56019" y="37338"/>
                  </a:lnTo>
                  <a:lnTo>
                    <a:pt x="56019" y="18669"/>
                  </a:lnTo>
                  <a:lnTo>
                    <a:pt x="37338" y="18669"/>
                  </a:lnTo>
                  <a:lnTo>
                    <a:pt x="37338" y="37338"/>
                  </a:lnTo>
                  <a:lnTo>
                    <a:pt x="37338" y="56019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74676" y="37338"/>
                  </a:lnTo>
                  <a:close/>
                </a:path>
                <a:path w="1270000" h="56515">
                  <a:moveTo>
                    <a:pt x="130683" y="37338"/>
                  </a:moveTo>
                  <a:lnTo>
                    <a:pt x="112014" y="37338"/>
                  </a:lnTo>
                  <a:lnTo>
                    <a:pt x="112014" y="56019"/>
                  </a:lnTo>
                  <a:lnTo>
                    <a:pt x="130683" y="56019"/>
                  </a:lnTo>
                  <a:lnTo>
                    <a:pt x="130683" y="37338"/>
                  </a:lnTo>
                  <a:close/>
                </a:path>
                <a:path w="1270000" h="56515">
                  <a:moveTo>
                    <a:pt x="205346" y="0"/>
                  </a:moveTo>
                  <a:lnTo>
                    <a:pt x="186690" y="0"/>
                  </a:lnTo>
                  <a:lnTo>
                    <a:pt x="168021" y="0"/>
                  </a:lnTo>
                  <a:lnTo>
                    <a:pt x="168021" y="18669"/>
                  </a:lnTo>
                  <a:lnTo>
                    <a:pt x="149352" y="18669"/>
                  </a:lnTo>
                  <a:lnTo>
                    <a:pt x="149352" y="0"/>
                  </a:lnTo>
                  <a:lnTo>
                    <a:pt x="130683" y="0"/>
                  </a:lnTo>
                  <a:lnTo>
                    <a:pt x="112014" y="0"/>
                  </a:lnTo>
                  <a:lnTo>
                    <a:pt x="93345" y="0"/>
                  </a:lnTo>
                  <a:lnTo>
                    <a:pt x="93345" y="18669"/>
                  </a:lnTo>
                  <a:lnTo>
                    <a:pt x="74676" y="18669"/>
                  </a:lnTo>
                  <a:lnTo>
                    <a:pt x="74676" y="37338"/>
                  </a:lnTo>
                  <a:lnTo>
                    <a:pt x="93345" y="37338"/>
                  </a:lnTo>
                  <a:lnTo>
                    <a:pt x="112014" y="37338"/>
                  </a:lnTo>
                  <a:lnTo>
                    <a:pt x="112014" y="18681"/>
                  </a:lnTo>
                  <a:lnTo>
                    <a:pt x="130670" y="18681"/>
                  </a:lnTo>
                  <a:lnTo>
                    <a:pt x="149352" y="18681"/>
                  </a:lnTo>
                  <a:lnTo>
                    <a:pt x="149352" y="37338"/>
                  </a:lnTo>
                  <a:lnTo>
                    <a:pt x="149352" y="56019"/>
                  </a:lnTo>
                  <a:lnTo>
                    <a:pt x="168021" y="56019"/>
                  </a:lnTo>
                  <a:lnTo>
                    <a:pt x="168021" y="37338"/>
                  </a:lnTo>
                  <a:lnTo>
                    <a:pt x="168021" y="18681"/>
                  </a:lnTo>
                  <a:lnTo>
                    <a:pt x="186677" y="18681"/>
                  </a:lnTo>
                  <a:lnTo>
                    <a:pt x="205346" y="18681"/>
                  </a:lnTo>
                  <a:lnTo>
                    <a:pt x="205346" y="0"/>
                  </a:lnTo>
                  <a:close/>
                </a:path>
                <a:path w="1270000" h="56515">
                  <a:moveTo>
                    <a:pt x="242697" y="18669"/>
                  </a:moveTo>
                  <a:lnTo>
                    <a:pt x="224015" y="18669"/>
                  </a:lnTo>
                  <a:lnTo>
                    <a:pt x="224015" y="37338"/>
                  </a:lnTo>
                  <a:lnTo>
                    <a:pt x="224015" y="56019"/>
                  </a:lnTo>
                  <a:lnTo>
                    <a:pt x="242697" y="56019"/>
                  </a:lnTo>
                  <a:lnTo>
                    <a:pt x="242697" y="37338"/>
                  </a:lnTo>
                  <a:lnTo>
                    <a:pt x="242697" y="18669"/>
                  </a:lnTo>
                  <a:close/>
                </a:path>
                <a:path w="1270000" h="56515">
                  <a:moveTo>
                    <a:pt x="317373" y="18669"/>
                  </a:moveTo>
                  <a:lnTo>
                    <a:pt x="298691" y="18669"/>
                  </a:lnTo>
                  <a:lnTo>
                    <a:pt x="280022" y="18669"/>
                  </a:lnTo>
                  <a:lnTo>
                    <a:pt x="280022" y="0"/>
                  </a:lnTo>
                  <a:lnTo>
                    <a:pt x="261353" y="0"/>
                  </a:lnTo>
                  <a:lnTo>
                    <a:pt x="261353" y="18681"/>
                  </a:lnTo>
                  <a:lnTo>
                    <a:pt x="280022" y="18681"/>
                  </a:lnTo>
                  <a:lnTo>
                    <a:pt x="280022" y="37338"/>
                  </a:lnTo>
                  <a:lnTo>
                    <a:pt x="261353" y="37338"/>
                  </a:lnTo>
                  <a:lnTo>
                    <a:pt x="261353" y="56019"/>
                  </a:lnTo>
                  <a:lnTo>
                    <a:pt x="280022" y="56019"/>
                  </a:lnTo>
                  <a:lnTo>
                    <a:pt x="298691" y="56019"/>
                  </a:lnTo>
                  <a:lnTo>
                    <a:pt x="298691" y="37338"/>
                  </a:lnTo>
                  <a:lnTo>
                    <a:pt x="317373" y="37338"/>
                  </a:lnTo>
                  <a:lnTo>
                    <a:pt x="317373" y="18669"/>
                  </a:lnTo>
                  <a:close/>
                </a:path>
                <a:path w="1270000" h="56515">
                  <a:moveTo>
                    <a:pt x="354698" y="37338"/>
                  </a:moveTo>
                  <a:lnTo>
                    <a:pt x="336029" y="37338"/>
                  </a:lnTo>
                  <a:lnTo>
                    <a:pt x="336029" y="56019"/>
                  </a:lnTo>
                  <a:lnTo>
                    <a:pt x="354698" y="56019"/>
                  </a:lnTo>
                  <a:lnTo>
                    <a:pt x="354698" y="37338"/>
                  </a:lnTo>
                  <a:close/>
                </a:path>
                <a:path w="1270000" h="56515">
                  <a:moveTo>
                    <a:pt x="392036" y="0"/>
                  </a:moveTo>
                  <a:lnTo>
                    <a:pt x="373367" y="0"/>
                  </a:lnTo>
                  <a:lnTo>
                    <a:pt x="373367" y="18669"/>
                  </a:lnTo>
                  <a:lnTo>
                    <a:pt x="373367" y="37338"/>
                  </a:lnTo>
                  <a:lnTo>
                    <a:pt x="392036" y="37338"/>
                  </a:lnTo>
                  <a:lnTo>
                    <a:pt x="392036" y="18681"/>
                  </a:lnTo>
                  <a:lnTo>
                    <a:pt x="392036" y="0"/>
                  </a:lnTo>
                  <a:close/>
                </a:path>
                <a:path w="1270000" h="56515">
                  <a:moveTo>
                    <a:pt x="485368" y="18669"/>
                  </a:moveTo>
                  <a:lnTo>
                    <a:pt x="485368" y="18669"/>
                  </a:lnTo>
                  <a:lnTo>
                    <a:pt x="410705" y="18669"/>
                  </a:lnTo>
                  <a:lnTo>
                    <a:pt x="410705" y="37338"/>
                  </a:lnTo>
                  <a:lnTo>
                    <a:pt x="485368" y="37338"/>
                  </a:lnTo>
                  <a:lnTo>
                    <a:pt x="485368" y="18669"/>
                  </a:lnTo>
                  <a:close/>
                </a:path>
                <a:path w="1270000" h="56515">
                  <a:moveTo>
                    <a:pt x="578713" y="0"/>
                  </a:moveTo>
                  <a:lnTo>
                    <a:pt x="560044" y="0"/>
                  </a:lnTo>
                  <a:lnTo>
                    <a:pt x="560044" y="18669"/>
                  </a:lnTo>
                  <a:lnTo>
                    <a:pt x="541375" y="18669"/>
                  </a:lnTo>
                  <a:lnTo>
                    <a:pt x="541375" y="0"/>
                  </a:lnTo>
                  <a:lnTo>
                    <a:pt x="522706" y="0"/>
                  </a:lnTo>
                  <a:lnTo>
                    <a:pt x="522706" y="18669"/>
                  </a:lnTo>
                  <a:lnTo>
                    <a:pt x="504050" y="18669"/>
                  </a:lnTo>
                  <a:lnTo>
                    <a:pt x="504050" y="37338"/>
                  </a:lnTo>
                  <a:lnTo>
                    <a:pt x="522706" y="37338"/>
                  </a:lnTo>
                  <a:lnTo>
                    <a:pt x="541375" y="37338"/>
                  </a:lnTo>
                  <a:lnTo>
                    <a:pt x="560044" y="37338"/>
                  </a:lnTo>
                  <a:lnTo>
                    <a:pt x="560044" y="18681"/>
                  </a:lnTo>
                  <a:lnTo>
                    <a:pt x="578713" y="18681"/>
                  </a:lnTo>
                  <a:lnTo>
                    <a:pt x="578713" y="0"/>
                  </a:lnTo>
                  <a:close/>
                </a:path>
                <a:path w="1270000" h="56515">
                  <a:moveTo>
                    <a:pt x="634720" y="0"/>
                  </a:moveTo>
                  <a:lnTo>
                    <a:pt x="616051" y="0"/>
                  </a:lnTo>
                  <a:lnTo>
                    <a:pt x="616051" y="18669"/>
                  </a:lnTo>
                  <a:lnTo>
                    <a:pt x="616051" y="37338"/>
                  </a:lnTo>
                  <a:lnTo>
                    <a:pt x="634720" y="37338"/>
                  </a:lnTo>
                  <a:lnTo>
                    <a:pt x="634720" y="18681"/>
                  </a:lnTo>
                  <a:lnTo>
                    <a:pt x="634720" y="0"/>
                  </a:lnTo>
                  <a:close/>
                </a:path>
                <a:path w="1270000" h="56515">
                  <a:moveTo>
                    <a:pt x="672045" y="0"/>
                  </a:moveTo>
                  <a:lnTo>
                    <a:pt x="653376" y="0"/>
                  </a:lnTo>
                  <a:lnTo>
                    <a:pt x="653376" y="18669"/>
                  </a:lnTo>
                  <a:lnTo>
                    <a:pt x="653376" y="37338"/>
                  </a:lnTo>
                  <a:lnTo>
                    <a:pt x="672045" y="37338"/>
                  </a:lnTo>
                  <a:lnTo>
                    <a:pt x="672045" y="18681"/>
                  </a:lnTo>
                  <a:lnTo>
                    <a:pt x="672045" y="0"/>
                  </a:lnTo>
                  <a:close/>
                </a:path>
                <a:path w="1270000" h="56515">
                  <a:moveTo>
                    <a:pt x="765403" y="18669"/>
                  </a:moveTo>
                  <a:lnTo>
                    <a:pt x="746721" y="18669"/>
                  </a:lnTo>
                  <a:lnTo>
                    <a:pt x="746721" y="0"/>
                  </a:lnTo>
                  <a:lnTo>
                    <a:pt x="728052" y="0"/>
                  </a:lnTo>
                  <a:lnTo>
                    <a:pt x="728052" y="18669"/>
                  </a:lnTo>
                  <a:lnTo>
                    <a:pt x="709396" y="18669"/>
                  </a:lnTo>
                  <a:lnTo>
                    <a:pt x="709396" y="0"/>
                  </a:lnTo>
                  <a:lnTo>
                    <a:pt x="690727" y="0"/>
                  </a:lnTo>
                  <a:lnTo>
                    <a:pt x="690727" y="18669"/>
                  </a:lnTo>
                  <a:lnTo>
                    <a:pt x="690727" y="37338"/>
                  </a:lnTo>
                  <a:lnTo>
                    <a:pt x="709396" y="37338"/>
                  </a:lnTo>
                  <a:lnTo>
                    <a:pt x="728065" y="37338"/>
                  </a:lnTo>
                  <a:lnTo>
                    <a:pt x="728065" y="18681"/>
                  </a:lnTo>
                  <a:lnTo>
                    <a:pt x="746721" y="18681"/>
                  </a:lnTo>
                  <a:lnTo>
                    <a:pt x="746721" y="37338"/>
                  </a:lnTo>
                  <a:lnTo>
                    <a:pt x="765403" y="37338"/>
                  </a:lnTo>
                  <a:lnTo>
                    <a:pt x="765403" y="18669"/>
                  </a:lnTo>
                  <a:close/>
                </a:path>
                <a:path w="1270000" h="56515">
                  <a:moveTo>
                    <a:pt x="858748" y="18669"/>
                  </a:moveTo>
                  <a:lnTo>
                    <a:pt x="840066" y="18669"/>
                  </a:lnTo>
                  <a:lnTo>
                    <a:pt x="840066" y="0"/>
                  </a:lnTo>
                  <a:lnTo>
                    <a:pt x="821397" y="0"/>
                  </a:lnTo>
                  <a:lnTo>
                    <a:pt x="802728" y="0"/>
                  </a:lnTo>
                  <a:lnTo>
                    <a:pt x="802728" y="18669"/>
                  </a:lnTo>
                  <a:lnTo>
                    <a:pt x="784072" y="18669"/>
                  </a:lnTo>
                  <a:lnTo>
                    <a:pt x="784072" y="37338"/>
                  </a:lnTo>
                  <a:lnTo>
                    <a:pt x="802728" y="37338"/>
                  </a:lnTo>
                  <a:lnTo>
                    <a:pt x="821397" y="37338"/>
                  </a:lnTo>
                  <a:lnTo>
                    <a:pt x="840066" y="37338"/>
                  </a:lnTo>
                  <a:lnTo>
                    <a:pt x="858748" y="37338"/>
                  </a:lnTo>
                  <a:lnTo>
                    <a:pt x="858748" y="18669"/>
                  </a:lnTo>
                  <a:close/>
                </a:path>
                <a:path w="1270000" h="56515">
                  <a:moveTo>
                    <a:pt x="970749" y="0"/>
                  </a:moveTo>
                  <a:lnTo>
                    <a:pt x="952080" y="0"/>
                  </a:lnTo>
                  <a:lnTo>
                    <a:pt x="933399" y="0"/>
                  </a:lnTo>
                  <a:lnTo>
                    <a:pt x="933399" y="18669"/>
                  </a:lnTo>
                  <a:lnTo>
                    <a:pt x="914742" y="18669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96073" y="18681"/>
                  </a:lnTo>
                  <a:lnTo>
                    <a:pt x="914742" y="18681"/>
                  </a:lnTo>
                  <a:lnTo>
                    <a:pt x="914742" y="37338"/>
                  </a:lnTo>
                  <a:lnTo>
                    <a:pt x="933399" y="37338"/>
                  </a:lnTo>
                  <a:lnTo>
                    <a:pt x="952080" y="37338"/>
                  </a:lnTo>
                  <a:lnTo>
                    <a:pt x="952080" y="18681"/>
                  </a:lnTo>
                  <a:lnTo>
                    <a:pt x="970749" y="18681"/>
                  </a:lnTo>
                  <a:lnTo>
                    <a:pt x="970749" y="0"/>
                  </a:lnTo>
                  <a:close/>
                </a:path>
                <a:path w="1270000" h="56515">
                  <a:moveTo>
                    <a:pt x="1064094" y="18669"/>
                  </a:moveTo>
                  <a:lnTo>
                    <a:pt x="1045425" y="18669"/>
                  </a:lnTo>
                  <a:lnTo>
                    <a:pt x="1026744" y="18669"/>
                  </a:lnTo>
                  <a:lnTo>
                    <a:pt x="1008075" y="18669"/>
                  </a:lnTo>
                  <a:lnTo>
                    <a:pt x="1008075" y="0"/>
                  </a:lnTo>
                  <a:lnTo>
                    <a:pt x="989406" y="0"/>
                  </a:lnTo>
                  <a:lnTo>
                    <a:pt x="989406" y="18669"/>
                  </a:lnTo>
                  <a:lnTo>
                    <a:pt x="989406" y="37338"/>
                  </a:lnTo>
                  <a:lnTo>
                    <a:pt x="1008075" y="37338"/>
                  </a:lnTo>
                  <a:lnTo>
                    <a:pt x="1026744" y="37338"/>
                  </a:lnTo>
                  <a:lnTo>
                    <a:pt x="1045425" y="37338"/>
                  </a:lnTo>
                  <a:lnTo>
                    <a:pt x="1064094" y="37338"/>
                  </a:lnTo>
                  <a:lnTo>
                    <a:pt x="1064094" y="18669"/>
                  </a:lnTo>
                  <a:close/>
                </a:path>
                <a:path w="1270000" h="56515">
                  <a:moveTo>
                    <a:pt x="1194765" y="0"/>
                  </a:moveTo>
                  <a:lnTo>
                    <a:pt x="1194765" y="0"/>
                  </a:lnTo>
                  <a:lnTo>
                    <a:pt x="1082751" y="0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20089" y="18681"/>
                  </a:lnTo>
                  <a:lnTo>
                    <a:pt x="1120089" y="37338"/>
                  </a:lnTo>
                  <a:lnTo>
                    <a:pt x="1138770" y="37338"/>
                  </a:lnTo>
                  <a:lnTo>
                    <a:pt x="1138770" y="18681"/>
                  </a:lnTo>
                  <a:lnTo>
                    <a:pt x="1157427" y="18681"/>
                  </a:lnTo>
                  <a:lnTo>
                    <a:pt x="1176096" y="18681"/>
                  </a:lnTo>
                  <a:lnTo>
                    <a:pt x="1176096" y="37338"/>
                  </a:lnTo>
                  <a:lnTo>
                    <a:pt x="1194765" y="37338"/>
                  </a:lnTo>
                  <a:lnTo>
                    <a:pt x="1194765" y="18681"/>
                  </a:lnTo>
                  <a:lnTo>
                    <a:pt x="1194765" y="0"/>
                  </a:lnTo>
                  <a:close/>
                </a:path>
                <a:path w="1270000" h="56515">
                  <a:moveTo>
                    <a:pt x="1232103" y="0"/>
                  </a:moveTo>
                  <a:lnTo>
                    <a:pt x="1213434" y="0"/>
                  </a:lnTo>
                  <a:lnTo>
                    <a:pt x="1213434" y="18669"/>
                  </a:lnTo>
                  <a:lnTo>
                    <a:pt x="1213434" y="37338"/>
                  </a:lnTo>
                  <a:lnTo>
                    <a:pt x="1232103" y="37338"/>
                  </a:lnTo>
                  <a:lnTo>
                    <a:pt x="1232103" y="18681"/>
                  </a:lnTo>
                  <a:lnTo>
                    <a:pt x="1232103" y="0"/>
                  </a:lnTo>
                  <a:close/>
                </a:path>
                <a:path w="1270000" h="56515">
                  <a:moveTo>
                    <a:pt x="1269441" y="0"/>
                  </a:moveTo>
                  <a:lnTo>
                    <a:pt x="1250772" y="0"/>
                  </a:lnTo>
                  <a:lnTo>
                    <a:pt x="1250772" y="18669"/>
                  </a:lnTo>
                  <a:lnTo>
                    <a:pt x="1250772" y="37338"/>
                  </a:lnTo>
                  <a:lnTo>
                    <a:pt x="1269441" y="37338"/>
                  </a:lnTo>
                  <a:lnTo>
                    <a:pt x="1269441" y="18681"/>
                  </a:lnTo>
                  <a:lnTo>
                    <a:pt x="12694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270438" y="661606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74676" y="37338"/>
                  </a:moveTo>
                  <a:lnTo>
                    <a:pt x="56019" y="37338"/>
                  </a:lnTo>
                  <a:lnTo>
                    <a:pt x="37338" y="37338"/>
                  </a:lnTo>
                  <a:lnTo>
                    <a:pt x="37338" y="18669"/>
                  </a:lnTo>
                  <a:lnTo>
                    <a:pt x="18669" y="18669"/>
                  </a:lnTo>
                  <a:lnTo>
                    <a:pt x="0" y="18669"/>
                  </a:lnTo>
                  <a:lnTo>
                    <a:pt x="0" y="37338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18669" y="37350"/>
                  </a:lnTo>
                  <a:lnTo>
                    <a:pt x="37338" y="37350"/>
                  </a:lnTo>
                  <a:lnTo>
                    <a:pt x="37338" y="56007"/>
                  </a:lnTo>
                  <a:lnTo>
                    <a:pt x="56007" y="56007"/>
                  </a:lnTo>
                  <a:lnTo>
                    <a:pt x="74676" y="56007"/>
                  </a:lnTo>
                  <a:lnTo>
                    <a:pt x="74676" y="37338"/>
                  </a:lnTo>
                  <a:close/>
                </a:path>
                <a:path w="1288414" h="56515">
                  <a:moveTo>
                    <a:pt x="130683" y="37338"/>
                  </a:moveTo>
                  <a:lnTo>
                    <a:pt x="112014" y="37338"/>
                  </a:lnTo>
                  <a:lnTo>
                    <a:pt x="112014" y="18669"/>
                  </a:lnTo>
                  <a:lnTo>
                    <a:pt x="93345" y="18669"/>
                  </a:lnTo>
                  <a:lnTo>
                    <a:pt x="93345" y="37350"/>
                  </a:lnTo>
                  <a:lnTo>
                    <a:pt x="112014" y="37350"/>
                  </a:lnTo>
                  <a:lnTo>
                    <a:pt x="112014" y="56007"/>
                  </a:lnTo>
                  <a:lnTo>
                    <a:pt x="130683" y="56007"/>
                  </a:lnTo>
                  <a:lnTo>
                    <a:pt x="130683" y="37338"/>
                  </a:lnTo>
                  <a:close/>
                </a:path>
                <a:path w="1288414" h="56515">
                  <a:moveTo>
                    <a:pt x="186690" y="18669"/>
                  </a:moveTo>
                  <a:lnTo>
                    <a:pt x="168021" y="18669"/>
                  </a:lnTo>
                  <a:lnTo>
                    <a:pt x="149352" y="18669"/>
                  </a:lnTo>
                  <a:lnTo>
                    <a:pt x="149352" y="37350"/>
                  </a:lnTo>
                  <a:lnTo>
                    <a:pt x="168021" y="37350"/>
                  </a:lnTo>
                  <a:lnTo>
                    <a:pt x="168021" y="56007"/>
                  </a:lnTo>
                  <a:lnTo>
                    <a:pt x="186690" y="56007"/>
                  </a:lnTo>
                  <a:lnTo>
                    <a:pt x="186690" y="37350"/>
                  </a:lnTo>
                  <a:lnTo>
                    <a:pt x="186690" y="18669"/>
                  </a:lnTo>
                  <a:close/>
                </a:path>
                <a:path w="1288414" h="56515">
                  <a:moveTo>
                    <a:pt x="242697" y="37338"/>
                  </a:moveTo>
                  <a:lnTo>
                    <a:pt x="224015" y="37338"/>
                  </a:lnTo>
                  <a:lnTo>
                    <a:pt x="205346" y="37338"/>
                  </a:lnTo>
                  <a:lnTo>
                    <a:pt x="205346" y="56007"/>
                  </a:lnTo>
                  <a:lnTo>
                    <a:pt x="224015" y="56007"/>
                  </a:lnTo>
                  <a:lnTo>
                    <a:pt x="242697" y="56007"/>
                  </a:lnTo>
                  <a:lnTo>
                    <a:pt x="242697" y="37338"/>
                  </a:lnTo>
                  <a:close/>
                </a:path>
                <a:path w="1288414" h="56515">
                  <a:moveTo>
                    <a:pt x="429374" y="37338"/>
                  </a:moveTo>
                  <a:lnTo>
                    <a:pt x="410705" y="37338"/>
                  </a:lnTo>
                  <a:lnTo>
                    <a:pt x="392036" y="37338"/>
                  </a:lnTo>
                  <a:lnTo>
                    <a:pt x="392036" y="18681"/>
                  </a:lnTo>
                  <a:lnTo>
                    <a:pt x="410705" y="18681"/>
                  </a:lnTo>
                  <a:lnTo>
                    <a:pt x="410705" y="0"/>
                  </a:lnTo>
                  <a:lnTo>
                    <a:pt x="392036" y="0"/>
                  </a:lnTo>
                  <a:lnTo>
                    <a:pt x="373367" y="0"/>
                  </a:lnTo>
                  <a:lnTo>
                    <a:pt x="373367" y="18681"/>
                  </a:lnTo>
                  <a:lnTo>
                    <a:pt x="373367" y="37338"/>
                  </a:lnTo>
                  <a:lnTo>
                    <a:pt x="354698" y="37338"/>
                  </a:lnTo>
                  <a:lnTo>
                    <a:pt x="336029" y="37338"/>
                  </a:lnTo>
                  <a:lnTo>
                    <a:pt x="336029" y="18681"/>
                  </a:lnTo>
                  <a:lnTo>
                    <a:pt x="354698" y="18681"/>
                  </a:lnTo>
                  <a:lnTo>
                    <a:pt x="373367" y="18681"/>
                  </a:lnTo>
                  <a:lnTo>
                    <a:pt x="373367" y="0"/>
                  </a:lnTo>
                  <a:lnTo>
                    <a:pt x="354698" y="0"/>
                  </a:lnTo>
                  <a:lnTo>
                    <a:pt x="336029" y="0"/>
                  </a:lnTo>
                  <a:lnTo>
                    <a:pt x="336029" y="18669"/>
                  </a:lnTo>
                  <a:lnTo>
                    <a:pt x="317373" y="18669"/>
                  </a:lnTo>
                  <a:lnTo>
                    <a:pt x="298691" y="18669"/>
                  </a:lnTo>
                  <a:lnTo>
                    <a:pt x="280022" y="18669"/>
                  </a:lnTo>
                  <a:lnTo>
                    <a:pt x="280022" y="37338"/>
                  </a:lnTo>
                  <a:lnTo>
                    <a:pt x="280022" y="56007"/>
                  </a:lnTo>
                  <a:lnTo>
                    <a:pt x="298691" y="56007"/>
                  </a:lnTo>
                  <a:lnTo>
                    <a:pt x="317373" y="56007"/>
                  </a:lnTo>
                  <a:lnTo>
                    <a:pt x="317373" y="37350"/>
                  </a:lnTo>
                  <a:lnTo>
                    <a:pt x="336029" y="37350"/>
                  </a:lnTo>
                  <a:lnTo>
                    <a:pt x="336029" y="56007"/>
                  </a:lnTo>
                  <a:lnTo>
                    <a:pt x="354698" y="56007"/>
                  </a:lnTo>
                  <a:lnTo>
                    <a:pt x="373367" y="56007"/>
                  </a:lnTo>
                  <a:lnTo>
                    <a:pt x="373367" y="37350"/>
                  </a:lnTo>
                  <a:lnTo>
                    <a:pt x="392023" y="37350"/>
                  </a:lnTo>
                  <a:lnTo>
                    <a:pt x="392023" y="56007"/>
                  </a:lnTo>
                  <a:lnTo>
                    <a:pt x="410705" y="56007"/>
                  </a:lnTo>
                  <a:lnTo>
                    <a:pt x="429374" y="56007"/>
                  </a:lnTo>
                  <a:lnTo>
                    <a:pt x="429374" y="37338"/>
                  </a:lnTo>
                  <a:close/>
                </a:path>
                <a:path w="1288414" h="56515">
                  <a:moveTo>
                    <a:pt x="560044" y="37338"/>
                  </a:moveTo>
                  <a:lnTo>
                    <a:pt x="541375" y="37338"/>
                  </a:lnTo>
                  <a:lnTo>
                    <a:pt x="522719" y="37338"/>
                  </a:lnTo>
                  <a:lnTo>
                    <a:pt x="504050" y="37338"/>
                  </a:lnTo>
                  <a:lnTo>
                    <a:pt x="504050" y="18681"/>
                  </a:lnTo>
                  <a:lnTo>
                    <a:pt x="504050" y="0"/>
                  </a:lnTo>
                  <a:lnTo>
                    <a:pt x="485368" y="0"/>
                  </a:lnTo>
                  <a:lnTo>
                    <a:pt x="485368" y="56007"/>
                  </a:lnTo>
                  <a:lnTo>
                    <a:pt x="504050" y="56007"/>
                  </a:lnTo>
                  <a:lnTo>
                    <a:pt x="522706" y="56007"/>
                  </a:lnTo>
                  <a:lnTo>
                    <a:pt x="541375" y="56007"/>
                  </a:lnTo>
                  <a:lnTo>
                    <a:pt x="560044" y="56007"/>
                  </a:lnTo>
                  <a:lnTo>
                    <a:pt x="560044" y="37338"/>
                  </a:lnTo>
                  <a:close/>
                </a:path>
                <a:path w="1288414" h="56515">
                  <a:moveTo>
                    <a:pt x="597395" y="0"/>
                  </a:moveTo>
                  <a:lnTo>
                    <a:pt x="578713" y="0"/>
                  </a:lnTo>
                  <a:lnTo>
                    <a:pt x="560044" y="0"/>
                  </a:lnTo>
                  <a:lnTo>
                    <a:pt x="541375" y="0"/>
                  </a:lnTo>
                  <a:lnTo>
                    <a:pt x="522706" y="0"/>
                  </a:lnTo>
                  <a:lnTo>
                    <a:pt x="522706" y="18681"/>
                  </a:lnTo>
                  <a:lnTo>
                    <a:pt x="541375" y="18681"/>
                  </a:lnTo>
                  <a:lnTo>
                    <a:pt x="560044" y="18681"/>
                  </a:lnTo>
                  <a:lnTo>
                    <a:pt x="578713" y="18681"/>
                  </a:lnTo>
                  <a:lnTo>
                    <a:pt x="597395" y="18681"/>
                  </a:lnTo>
                  <a:lnTo>
                    <a:pt x="597395" y="0"/>
                  </a:lnTo>
                  <a:close/>
                </a:path>
                <a:path w="1288414" h="56515">
                  <a:moveTo>
                    <a:pt x="709396" y="0"/>
                  </a:moveTo>
                  <a:lnTo>
                    <a:pt x="690727" y="0"/>
                  </a:lnTo>
                  <a:lnTo>
                    <a:pt x="672045" y="0"/>
                  </a:lnTo>
                  <a:lnTo>
                    <a:pt x="653376" y="0"/>
                  </a:lnTo>
                  <a:lnTo>
                    <a:pt x="653376" y="18669"/>
                  </a:lnTo>
                  <a:lnTo>
                    <a:pt x="653376" y="37350"/>
                  </a:lnTo>
                  <a:lnTo>
                    <a:pt x="672045" y="37350"/>
                  </a:lnTo>
                  <a:lnTo>
                    <a:pt x="672045" y="18681"/>
                  </a:lnTo>
                  <a:lnTo>
                    <a:pt x="690727" y="18681"/>
                  </a:lnTo>
                  <a:lnTo>
                    <a:pt x="690727" y="37350"/>
                  </a:lnTo>
                  <a:lnTo>
                    <a:pt x="709396" y="37350"/>
                  </a:lnTo>
                  <a:lnTo>
                    <a:pt x="709396" y="18681"/>
                  </a:lnTo>
                  <a:lnTo>
                    <a:pt x="709396" y="0"/>
                  </a:lnTo>
                  <a:close/>
                </a:path>
                <a:path w="1288414" h="56515">
                  <a:moveTo>
                    <a:pt x="765403" y="18669"/>
                  </a:moveTo>
                  <a:lnTo>
                    <a:pt x="746721" y="18669"/>
                  </a:lnTo>
                  <a:lnTo>
                    <a:pt x="746721" y="37350"/>
                  </a:lnTo>
                  <a:lnTo>
                    <a:pt x="765403" y="37350"/>
                  </a:lnTo>
                  <a:lnTo>
                    <a:pt x="765403" y="18669"/>
                  </a:lnTo>
                  <a:close/>
                </a:path>
                <a:path w="1288414" h="56515">
                  <a:moveTo>
                    <a:pt x="821397" y="0"/>
                  </a:moveTo>
                  <a:lnTo>
                    <a:pt x="802741" y="0"/>
                  </a:lnTo>
                  <a:lnTo>
                    <a:pt x="784072" y="0"/>
                  </a:lnTo>
                  <a:lnTo>
                    <a:pt x="784072" y="18681"/>
                  </a:lnTo>
                  <a:lnTo>
                    <a:pt x="802728" y="18681"/>
                  </a:lnTo>
                  <a:lnTo>
                    <a:pt x="802728" y="37350"/>
                  </a:lnTo>
                  <a:lnTo>
                    <a:pt x="821397" y="37350"/>
                  </a:lnTo>
                  <a:lnTo>
                    <a:pt x="821397" y="18681"/>
                  </a:lnTo>
                  <a:lnTo>
                    <a:pt x="821397" y="0"/>
                  </a:lnTo>
                  <a:close/>
                </a:path>
                <a:path w="1288414" h="56515">
                  <a:moveTo>
                    <a:pt x="858748" y="18669"/>
                  </a:moveTo>
                  <a:lnTo>
                    <a:pt x="840066" y="18669"/>
                  </a:lnTo>
                  <a:lnTo>
                    <a:pt x="840066" y="37350"/>
                  </a:lnTo>
                  <a:lnTo>
                    <a:pt x="858748" y="37350"/>
                  </a:lnTo>
                  <a:lnTo>
                    <a:pt x="858748" y="18669"/>
                  </a:lnTo>
                  <a:close/>
                </a:path>
                <a:path w="1288414" h="56515">
                  <a:moveTo>
                    <a:pt x="970749" y="0"/>
                  </a:moveTo>
                  <a:lnTo>
                    <a:pt x="970749" y="0"/>
                  </a:lnTo>
                  <a:lnTo>
                    <a:pt x="877404" y="0"/>
                  </a:lnTo>
                  <a:lnTo>
                    <a:pt x="877404" y="18669"/>
                  </a:lnTo>
                  <a:lnTo>
                    <a:pt x="877404" y="37350"/>
                  </a:lnTo>
                  <a:lnTo>
                    <a:pt x="896073" y="37350"/>
                  </a:lnTo>
                  <a:lnTo>
                    <a:pt x="896073" y="18681"/>
                  </a:lnTo>
                  <a:lnTo>
                    <a:pt x="914742" y="18681"/>
                  </a:lnTo>
                  <a:lnTo>
                    <a:pt x="933399" y="18681"/>
                  </a:lnTo>
                  <a:lnTo>
                    <a:pt x="952080" y="18681"/>
                  </a:lnTo>
                  <a:lnTo>
                    <a:pt x="970749" y="18681"/>
                  </a:lnTo>
                  <a:lnTo>
                    <a:pt x="970749" y="0"/>
                  </a:lnTo>
                  <a:close/>
                </a:path>
                <a:path w="1288414" h="56515">
                  <a:moveTo>
                    <a:pt x="1008075" y="18669"/>
                  </a:moveTo>
                  <a:lnTo>
                    <a:pt x="989406" y="18669"/>
                  </a:lnTo>
                  <a:lnTo>
                    <a:pt x="989406" y="37350"/>
                  </a:lnTo>
                  <a:lnTo>
                    <a:pt x="1008075" y="37350"/>
                  </a:lnTo>
                  <a:lnTo>
                    <a:pt x="1008075" y="18669"/>
                  </a:lnTo>
                  <a:close/>
                </a:path>
                <a:path w="1288414" h="56515">
                  <a:moveTo>
                    <a:pt x="1176096" y="0"/>
                  </a:moveTo>
                  <a:lnTo>
                    <a:pt x="1157427" y="0"/>
                  </a:lnTo>
                  <a:lnTo>
                    <a:pt x="1138758" y="0"/>
                  </a:lnTo>
                  <a:lnTo>
                    <a:pt x="1138758" y="18669"/>
                  </a:lnTo>
                  <a:lnTo>
                    <a:pt x="1120089" y="18669"/>
                  </a:lnTo>
                  <a:lnTo>
                    <a:pt x="1101420" y="18669"/>
                  </a:lnTo>
                  <a:lnTo>
                    <a:pt x="1101420" y="0"/>
                  </a:lnTo>
                  <a:lnTo>
                    <a:pt x="1026744" y="0"/>
                  </a:lnTo>
                  <a:lnTo>
                    <a:pt x="1026744" y="18669"/>
                  </a:lnTo>
                  <a:lnTo>
                    <a:pt x="1026744" y="37350"/>
                  </a:lnTo>
                  <a:lnTo>
                    <a:pt x="1045425" y="37350"/>
                  </a:lnTo>
                  <a:lnTo>
                    <a:pt x="1064082" y="37350"/>
                  </a:lnTo>
                  <a:lnTo>
                    <a:pt x="1082751" y="37350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01420" y="37350"/>
                  </a:lnTo>
                  <a:lnTo>
                    <a:pt x="1120089" y="37350"/>
                  </a:lnTo>
                  <a:lnTo>
                    <a:pt x="1138770" y="37350"/>
                  </a:lnTo>
                  <a:lnTo>
                    <a:pt x="1138770" y="18681"/>
                  </a:lnTo>
                  <a:lnTo>
                    <a:pt x="1157427" y="18681"/>
                  </a:lnTo>
                  <a:lnTo>
                    <a:pt x="1176096" y="18681"/>
                  </a:lnTo>
                  <a:lnTo>
                    <a:pt x="1176096" y="0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88097" y="0"/>
                  </a:lnTo>
                  <a:lnTo>
                    <a:pt x="1213434" y="0"/>
                  </a:lnTo>
                  <a:lnTo>
                    <a:pt x="1213434" y="18669"/>
                  </a:lnTo>
                  <a:lnTo>
                    <a:pt x="1194752" y="18669"/>
                  </a:lnTo>
                  <a:lnTo>
                    <a:pt x="1194752" y="37350"/>
                  </a:lnTo>
                  <a:lnTo>
                    <a:pt x="1213434" y="37350"/>
                  </a:lnTo>
                  <a:lnTo>
                    <a:pt x="1213434" y="18681"/>
                  </a:lnTo>
                  <a:lnTo>
                    <a:pt x="1232103" y="18681"/>
                  </a:lnTo>
                  <a:lnTo>
                    <a:pt x="1232103" y="37350"/>
                  </a:lnTo>
                  <a:lnTo>
                    <a:pt x="1250772" y="37350"/>
                  </a:lnTo>
                  <a:lnTo>
                    <a:pt x="1250772" y="18681"/>
                  </a:lnTo>
                  <a:lnTo>
                    <a:pt x="1269428" y="18681"/>
                  </a:lnTo>
                  <a:lnTo>
                    <a:pt x="1269428" y="37350"/>
                  </a:lnTo>
                  <a:lnTo>
                    <a:pt x="1288097" y="37350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70438" y="698944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37338" y="37338"/>
                  </a:moveTo>
                  <a:lnTo>
                    <a:pt x="18669" y="37338"/>
                  </a:lnTo>
                  <a:lnTo>
                    <a:pt x="18669" y="18669"/>
                  </a:lnTo>
                  <a:lnTo>
                    <a:pt x="0" y="18669"/>
                  </a:lnTo>
                  <a:lnTo>
                    <a:pt x="0" y="37350"/>
                  </a:lnTo>
                  <a:lnTo>
                    <a:pt x="18669" y="37350"/>
                  </a:lnTo>
                  <a:lnTo>
                    <a:pt x="18669" y="56007"/>
                  </a:lnTo>
                  <a:lnTo>
                    <a:pt x="37338" y="56007"/>
                  </a:lnTo>
                  <a:lnTo>
                    <a:pt x="37338" y="37338"/>
                  </a:lnTo>
                  <a:close/>
                </a:path>
                <a:path w="1288414" h="56515">
                  <a:moveTo>
                    <a:pt x="93345" y="18669"/>
                  </a:moveTo>
                  <a:lnTo>
                    <a:pt x="74676" y="18669"/>
                  </a:lnTo>
                  <a:lnTo>
                    <a:pt x="74676" y="37350"/>
                  </a:lnTo>
                  <a:lnTo>
                    <a:pt x="93345" y="37350"/>
                  </a:lnTo>
                  <a:lnTo>
                    <a:pt x="93345" y="18669"/>
                  </a:lnTo>
                  <a:close/>
                </a:path>
                <a:path w="1288414" h="56515">
                  <a:moveTo>
                    <a:pt x="168021" y="37338"/>
                  </a:moveTo>
                  <a:lnTo>
                    <a:pt x="149352" y="37338"/>
                  </a:lnTo>
                  <a:lnTo>
                    <a:pt x="130683" y="37338"/>
                  </a:lnTo>
                  <a:lnTo>
                    <a:pt x="112014" y="37338"/>
                  </a:lnTo>
                  <a:lnTo>
                    <a:pt x="112014" y="56007"/>
                  </a:lnTo>
                  <a:lnTo>
                    <a:pt x="130670" y="56007"/>
                  </a:lnTo>
                  <a:lnTo>
                    <a:pt x="149352" y="56007"/>
                  </a:lnTo>
                  <a:lnTo>
                    <a:pt x="168021" y="56007"/>
                  </a:lnTo>
                  <a:lnTo>
                    <a:pt x="168021" y="37338"/>
                  </a:lnTo>
                  <a:close/>
                </a:path>
                <a:path w="1288414" h="56515">
                  <a:moveTo>
                    <a:pt x="224015" y="18669"/>
                  </a:moveTo>
                  <a:lnTo>
                    <a:pt x="205346" y="18669"/>
                  </a:lnTo>
                  <a:lnTo>
                    <a:pt x="186677" y="18669"/>
                  </a:lnTo>
                  <a:lnTo>
                    <a:pt x="186677" y="37350"/>
                  </a:lnTo>
                  <a:lnTo>
                    <a:pt x="205346" y="37350"/>
                  </a:lnTo>
                  <a:lnTo>
                    <a:pt x="224015" y="37350"/>
                  </a:lnTo>
                  <a:lnTo>
                    <a:pt x="224015" y="18669"/>
                  </a:lnTo>
                  <a:close/>
                </a:path>
                <a:path w="1288414" h="56515">
                  <a:moveTo>
                    <a:pt x="261366" y="18669"/>
                  </a:moveTo>
                  <a:lnTo>
                    <a:pt x="242697" y="18669"/>
                  </a:lnTo>
                  <a:lnTo>
                    <a:pt x="242697" y="37338"/>
                  </a:lnTo>
                  <a:lnTo>
                    <a:pt x="242697" y="56007"/>
                  </a:lnTo>
                  <a:lnTo>
                    <a:pt x="261366" y="56007"/>
                  </a:lnTo>
                  <a:lnTo>
                    <a:pt x="261366" y="37350"/>
                  </a:lnTo>
                  <a:lnTo>
                    <a:pt x="261366" y="18669"/>
                  </a:lnTo>
                  <a:close/>
                </a:path>
                <a:path w="1288414" h="56515">
                  <a:moveTo>
                    <a:pt x="317373" y="18669"/>
                  </a:moveTo>
                  <a:lnTo>
                    <a:pt x="298691" y="18669"/>
                  </a:lnTo>
                  <a:lnTo>
                    <a:pt x="280022" y="18669"/>
                  </a:lnTo>
                  <a:lnTo>
                    <a:pt x="280022" y="37338"/>
                  </a:lnTo>
                  <a:lnTo>
                    <a:pt x="280022" y="56007"/>
                  </a:lnTo>
                  <a:lnTo>
                    <a:pt x="298691" y="56007"/>
                  </a:lnTo>
                  <a:lnTo>
                    <a:pt x="317373" y="56007"/>
                  </a:lnTo>
                  <a:lnTo>
                    <a:pt x="317373" y="37350"/>
                  </a:lnTo>
                  <a:lnTo>
                    <a:pt x="317373" y="18669"/>
                  </a:lnTo>
                  <a:close/>
                </a:path>
                <a:path w="1288414" h="56515">
                  <a:moveTo>
                    <a:pt x="541375" y="37338"/>
                  </a:moveTo>
                  <a:lnTo>
                    <a:pt x="522719" y="37338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485368" y="18669"/>
                  </a:lnTo>
                  <a:lnTo>
                    <a:pt x="485368" y="37338"/>
                  </a:lnTo>
                  <a:lnTo>
                    <a:pt x="466712" y="37338"/>
                  </a:lnTo>
                  <a:lnTo>
                    <a:pt x="466712" y="18669"/>
                  </a:lnTo>
                  <a:lnTo>
                    <a:pt x="448043" y="18669"/>
                  </a:lnTo>
                  <a:lnTo>
                    <a:pt x="429374" y="18669"/>
                  </a:lnTo>
                  <a:lnTo>
                    <a:pt x="410705" y="18669"/>
                  </a:lnTo>
                  <a:lnTo>
                    <a:pt x="392023" y="18669"/>
                  </a:lnTo>
                  <a:lnTo>
                    <a:pt x="392023" y="37338"/>
                  </a:lnTo>
                  <a:lnTo>
                    <a:pt x="373367" y="37338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54698" y="37338"/>
                  </a:lnTo>
                  <a:lnTo>
                    <a:pt x="354698" y="56007"/>
                  </a:lnTo>
                  <a:lnTo>
                    <a:pt x="373367" y="56007"/>
                  </a:lnTo>
                  <a:lnTo>
                    <a:pt x="392023" y="56007"/>
                  </a:lnTo>
                  <a:lnTo>
                    <a:pt x="410705" y="56007"/>
                  </a:lnTo>
                  <a:lnTo>
                    <a:pt x="410705" y="37350"/>
                  </a:lnTo>
                  <a:lnTo>
                    <a:pt x="429374" y="37350"/>
                  </a:lnTo>
                  <a:lnTo>
                    <a:pt x="448043" y="37350"/>
                  </a:lnTo>
                  <a:lnTo>
                    <a:pt x="448043" y="56007"/>
                  </a:lnTo>
                  <a:lnTo>
                    <a:pt x="466699" y="56007"/>
                  </a:lnTo>
                  <a:lnTo>
                    <a:pt x="485368" y="56007"/>
                  </a:lnTo>
                  <a:lnTo>
                    <a:pt x="504050" y="56007"/>
                  </a:lnTo>
                  <a:lnTo>
                    <a:pt x="504050" y="37350"/>
                  </a:lnTo>
                  <a:lnTo>
                    <a:pt x="522706" y="37350"/>
                  </a:lnTo>
                  <a:lnTo>
                    <a:pt x="522706" y="56007"/>
                  </a:lnTo>
                  <a:lnTo>
                    <a:pt x="541375" y="56007"/>
                  </a:lnTo>
                  <a:lnTo>
                    <a:pt x="541375" y="37338"/>
                  </a:lnTo>
                  <a:close/>
                </a:path>
                <a:path w="1288414" h="56515">
                  <a:moveTo>
                    <a:pt x="616051" y="0"/>
                  </a:moveTo>
                  <a:lnTo>
                    <a:pt x="616051" y="0"/>
                  </a:lnTo>
                  <a:lnTo>
                    <a:pt x="541375" y="0"/>
                  </a:lnTo>
                  <a:lnTo>
                    <a:pt x="541375" y="18669"/>
                  </a:lnTo>
                  <a:lnTo>
                    <a:pt x="560044" y="18669"/>
                  </a:lnTo>
                  <a:lnTo>
                    <a:pt x="560044" y="37350"/>
                  </a:lnTo>
                  <a:lnTo>
                    <a:pt x="578713" y="37350"/>
                  </a:lnTo>
                  <a:lnTo>
                    <a:pt x="578713" y="18669"/>
                  </a:lnTo>
                  <a:lnTo>
                    <a:pt x="597382" y="18669"/>
                  </a:lnTo>
                  <a:lnTo>
                    <a:pt x="597382" y="37350"/>
                  </a:lnTo>
                  <a:lnTo>
                    <a:pt x="616051" y="37350"/>
                  </a:lnTo>
                  <a:lnTo>
                    <a:pt x="616051" y="18669"/>
                  </a:lnTo>
                  <a:lnTo>
                    <a:pt x="616051" y="0"/>
                  </a:lnTo>
                  <a:close/>
                </a:path>
                <a:path w="1288414" h="56515">
                  <a:moveTo>
                    <a:pt x="746721" y="0"/>
                  </a:moveTo>
                  <a:lnTo>
                    <a:pt x="746721" y="0"/>
                  </a:lnTo>
                  <a:lnTo>
                    <a:pt x="672045" y="0"/>
                  </a:lnTo>
                  <a:lnTo>
                    <a:pt x="672045" y="18669"/>
                  </a:lnTo>
                  <a:lnTo>
                    <a:pt x="653376" y="18669"/>
                  </a:lnTo>
                  <a:lnTo>
                    <a:pt x="653376" y="37350"/>
                  </a:lnTo>
                  <a:lnTo>
                    <a:pt x="672045" y="37350"/>
                  </a:lnTo>
                  <a:lnTo>
                    <a:pt x="690727" y="37350"/>
                  </a:lnTo>
                  <a:lnTo>
                    <a:pt x="709396" y="37350"/>
                  </a:lnTo>
                  <a:lnTo>
                    <a:pt x="728065" y="37350"/>
                  </a:lnTo>
                  <a:lnTo>
                    <a:pt x="728065" y="18669"/>
                  </a:lnTo>
                  <a:lnTo>
                    <a:pt x="746721" y="18669"/>
                  </a:lnTo>
                  <a:lnTo>
                    <a:pt x="746721" y="0"/>
                  </a:lnTo>
                  <a:close/>
                </a:path>
                <a:path w="1288414" h="56515">
                  <a:moveTo>
                    <a:pt x="821397" y="18669"/>
                  </a:moveTo>
                  <a:lnTo>
                    <a:pt x="802741" y="18669"/>
                  </a:lnTo>
                  <a:lnTo>
                    <a:pt x="802741" y="0"/>
                  </a:lnTo>
                  <a:lnTo>
                    <a:pt x="784072" y="0"/>
                  </a:lnTo>
                  <a:lnTo>
                    <a:pt x="784072" y="18669"/>
                  </a:lnTo>
                  <a:lnTo>
                    <a:pt x="784072" y="37350"/>
                  </a:lnTo>
                  <a:lnTo>
                    <a:pt x="802728" y="37350"/>
                  </a:lnTo>
                  <a:lnTo>
                    <a:pt x="821397" y="37350"/>
                  </a:lnTo>
                  <a:lnTo>
                    <a:pt x="821397" y="18669"/>
                  </a:lnTo>
                  <a:close/>
                </a:path>
                <a:path w="1288414" h="56515">
                  <a:moveTo>
                    <a:pt x="877404" y="0"/>
                  </a:moveTo>
                  <a:lnTo>
                    <a:pt x="858748" y="0"/>
                  </a:lnTo>
                  <a:lnTo>
                    <a:pt x="840066" y="0"/>
                  </a:lnTo>
                  <a:lnTo>
                    <a:pt x="821397" y="0"/>
                  </a:lnTo>
                  <a:lnTo>
                    <a:pt x="821397" y="18669"/>
                  </a:lnTo>
                  <a:lnTo>
                    <a:pt x="840066" y="18669"/>
                  </a:lnTo>
                  <a:lnTo>
                    <a:pt x="840066" y="37350"/>
                  </a:lnTo>
                  <a:lnTo>
                    <a:pt x="858735" y="37350"/>
                  </a:lnTo>
                  <a:lnTo>
                    <a:pt x="877404" y="37350"/>
                  </a:lnTo>
                  <a:lnTo>
                    <a:pt x="877404" y="18669"/>
                  </a:lnTo>
                  <a:lnTo>
                    <a:pt x="877404" y="0"/>
                  </a:lnTo>
                  <a:close/>
                </a:path>
                <a:path w="1288414" h="56515">
                  <a:moveTo>
                    <a:pt x="989418" y="0"/>
                  </a:moveTo>
                  <a:lnTo>
                    <a:pt x="970749" y="0"/>
                  </a:lnTo>
                  <a:lnTo>
                    <a:pt x="952080" y="0"/>
                  </a:lnTo>
                  <a:lnTo>
                    <a:pt x="952080" y="18669"/>
                  </a:lnTo>
                  <a:lnTo>
                    <a:pt x="933411" y="18669"/>
                  </a:lnTo>
                  <a:lnTo>
                    <a:pt x="914742" y="18669"/>
                  </a:lnTo>
                  <a:lnTo>
                    <a:pt x="896073" y="18669"/>
                  </a:lnTo>
                  <a:lnTo>
                    <a:pt x="896073" y="37350"/>
                  </a:lnTo>
                  <a:lnTo>
                    <a:pt x="989418" y="37350"/>
                  </a:lnTo>
                  <a:lnTo>
                    <a:pt x="989418" y="18669"/>
                  </a:lnTo>
                  <a:lnTo>
                    <a:pt x="989418" y="0"/>
                  </a:lnTo>
                  <a:close/>
                </a:path>
                <a:path w="1288414" h="56515">
                  <a:moveTo>
                    <a:pt x="1045425" y="0"/>
                  </a:moveTo>
                  <a:lnTo>
                    <a:pt x="1026744" y="0"/>
                  </a:lnTo>
                  <a:lnTo>
                    <a:pt x="1008075" y="0"/>
                  </a:lnTo>
                  <a:lnTo>
                    <a:pt x="1008075" y="18669"/>
                  </a:lnTo>
                  <a:lnTo>
                    <a:pt x="1008075" y="37350"/>
                  </a:lnTo>
                  <a:lnTo>
                    <a:pt x="1026744" y="37350"/>
                  </a:lnTo>
                  <a:lnTo>
                    <a:pt x="1045425" y="37350"/>
                  </a:lnTo>
                  <a:lnTo>
                    <a:pt x="1045425" y="18669"/>
                  </a:lnTo>
                  <a:lnTo>
                    <a:pt x="1045425" y="0"/>
                  </a:lnTo>
                  <a:close/>
                </a:path>
                <a:path w="1288414" h="56515">
                  <a:moveTo>
                    <a:pt x="1101420" y="0"/>
                  </a:moveTo>
                  <a:lnTo>
                    <a:pt x="1082751" y="0"/>
                  </a:lnTo>
                  <a:lnTo>
                    <a:pt x="1082751" y="18669"/>
                  </a:lnTo>
                  <a:lnTo>
                    <a:pt x="1101420" y="18669"/>
                  </a:lnTo>
                  <a:lnTo>
                    <a:pt x="1101420" y="0"/>
                  </a:lnTo>
                  <a:close/>
                </a:path>
                <a:path w="1288414" h="56515">
                  <a:moveTo>
                    <a:pt x="1157427" y="18669"/>
                  </a:moveTo>
                  <a:lnTo>
                    <a:pt x="1138770" y="18669"/>
                  </a:lnTo>
                  <a:lnTo>
                    <a:pt x="1138770" y="0"/>
                  </a:lnTo>
                  <a:lnTo>
                    <a:pt x="1120089" y="0"/>
                  </a:lnTo>
                  <a:lnTo>
                    <a:pt x="1120089" y="18669"/>
                  </a:lnTo>
                  <a:lnTo>
                    <a:pt x="1120089" y="37350"/>
                  </a:lnTo>
                  <a:lnTo>
                    <a:pt x="1138758" y="37350"/>
                  </a:lnTo>
                  <a:lnTo>
                    <a:pt x="1157427" y="37350"/>
                  </a:lnTo>
                  <a:lnTo>
                    <a:pt x="1157427" y="18669"/>
                  </a:lnTo>
                  <a:close/>
                </a:path>
                <a:path w="1288414" h="56515">
                  <a:moveTo>
                    <a:pt x="1232103" y="0"/>
                  </a:moveTo>
                  <a:lnTo>
                    <a:pt x="1213434" y="0"/>
                  </a:lnTo>
                  <a:lnTo>
                    <a:pt x="1213434" y="18669"/>
                  </a:lnTo>
                  <a:lnTo>
                    <a:pt x="1194752" y="18669"/>
                  </a:lnTo>
                  <a:lnTo>
                    <a:pt x="1194752" y="37350"/>
                  </a:lnTo>
                  <a:lnTo>
                    <a:pt x="1213434" y="37350"/>
                  </a:lnTo>
                  <a:lnTo>
                    <a:pt x="1232103" y="37350"/>
                  </a:lnTo>
                  <a:lnTo>
                    <a:pt x="1232103" y="18669"/>
                  </a:lnTo>
                  <a:lnTo>
                    <a:pt x="1232103" y="0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69"/>
                  </a:lnTo>
                  <a:lnTo>
                    <a:pt x="1250772" y="18669"/>
                  </a:lnTo>
                  <a:lnTo>
                    <a:pt x="1250772" y="37350"/>
                  </a:lnTo>
                  <a:lnTo>
                    <a:pt x="1269428" y="37350"/>
                  </a:lnTo>
                  <a:lnTo>
                    <a:pt x="1288097" y="37350"/>
                  </a:lnTo>
                  <a:lnTo>
                    <a:pt x="1288097" y="18669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70438" y="736282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37325"/>
                  </a:moveTo>
                  <a:lnTo>
                    <a:pt x="0" y="37325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18669" y="37325"/>
                  </a:lnTo>
                  <a:close/>
                </a:path>
                <a:path w="1288414" h="56515">
                  <a:moveTo>
                    <a:pt x="74676" y="18656"/>
                  </a:moveTo>
                  <a:lnTo>
                    <a:pt x="56019" y="18656"/>
                  </a:lnTo>
                  <a:lnTo>
                    <a:pt x="37338" y="18656"/>
                  </a:lnTo>
                  <a:lnTo>
                    <a:pt x="37338" y="37325"/>
                  </a:lnTo>
                  <a:lnTo>
                    <a:pt x="37338" y="56007"/>
                  </a:lnTo>
                  <a:lnTo>
                    <a:pt x="56019" y="56007"/>
                  </a:lnTo>
                  <a:lnTo>
                    <a:pt x="56019" y="37325"/>
                  </a:lnTo>
                  <a:lnTo>
                    <a:pt x="74676" y="37325"/>
                  </a:lnTo>
                  <a:lnTo>
                    <a:pt x="74676" y="18656"/>
                  </a:lnTo>
                  <a:close/>
                </a:path>
                <a:path w="1288414" h="56515">
                  <a:moveTo>
                    <a:pt x="149352" y="18656"/>
                  </a:moveTo>
                  <a:lnTo>
                    <a:pt x="130670" y="18656"/>
                  </a:lnTo>
                  <a:lnTo>
                    <a:pt x="130670" y="37325"/>
                  </a:lnTo>
                  <a:lnTo>
                    <a:pt x="112014" y="37325"/>
                  </a:lnTo>
                  <a:lnTo>
                    <a:pt x="93345" y="37325"/>
                  </a:lnTo>
                  <a:lnTo>
                    <a:pt x="74676" y="37325"/>
                  </a:lnTo>
                  <a:lnTo>
                    <a:pt x="74676" y="56007"/>
                  </a:lnTo>
                  <a:lnTo>
                    <a:pt x="93345" y="56007"/>
                  </a:lnTo>
                  <a:lnTo>
                    <a:pt x="112014" y="56007"/>
                  </a:lnTo>
                  <a:lnTo>
                    <a:pt x="130683" y="56007"/>
                  </a:lnTo>
                  <a:lnTo>
                    <a:pt x="130683" y="37325"/>
                  </a:lnTo>
                  <a:lnTo>
                    <a:pt x="149352" y="37325"/>
                  </a:lnTo>
                  <a:lnTo>
                    <a:pt x="149352" y="18656"/>
                  </a:lnTo>
                  <a:close/>
                </a:path>
                <a:path w="1288414" h="56515">
                  <a:moveTo>
                    <a:pt x="186690" y="37325"/>
                  </a:moveTo>
                  <a:lnTo>
                    <a:pt x="168021" y="37325"/>
                  </a:lnTo>
                  <a:lnTo>
                    <a:pt x="149352" y="37325"/>
                  </a:lnTo>
                  <a:lnTo>
                    <a:pt x="149352" y="56007"/>
                  </a:lnTo>
                  <a:lnTo>
                    <a:pt x="168021" y="56007"/>
                  </a:lnTo>
                  <a:lnTo>
                    <a:pt x="186690" y="56007"/>
                  </a:lnTo>
                  <a:lnTo>
                    <a:pt x="186690" y="37325"/>
                  </a:lnTo>
                  <a:close/>
                </a:path>
                <a:path w="1288414" h="56515">
                  <a:moveTo>
                    <a:pt x="261366" y="18656"/>
                  </a:moveTo>
                  <a:lnTo>
                    <a:pt x="242697" y="18656"/>
                  </a:lnTo>
                  <a:lnTo>
                    <a:pt x="224015" y="18656"/>
                  </a:lnTo>
                  <a:lnTo>
                    <a:pt x="205346" y="18656"/>
                  </a:lnTo>
                  <a:lnTo>
                    <a:pt x="205346" y="37325"/>
                  </a:lnTo>
                  <a:lnTo>
                    <a:pt x="224015" y="37325"/>
                  </a:lnTo>
                  <a:lnTo>
                    <a:pt x="224015" y="56007"/>
                  </a:lnTo>
                  <a:lnTo>
                    <a:pt x="242697" y="56007"/>
                  </a:lnTo>
                  <a:lnTo>
                    <a:pt x="242697" y="37325"/>
                  </a:lnTo>
                  <a:lnTo>
                    <a:pt x="261366" y="37325"/>
                  </a:lnTo>
                  <a:lnTo>
                    <a:pt x="261366" y="18656"/>
                  </a:lnTo>
                  <a:close/>
                </a:path>
                <a:path w="1288414" h="56515">
                  <a:moveTo>
                    <a:pt x="298691" y="37325"/>
                  </a:moveTo>
                  <a:lnTo>
                    <a:pt x="280022" y="37325"/>
                  </a:lnTo>
                  <a:lnTo>
                    <a:pt x="280022" y="56007"/>
                  </a:lnTo>
                  <a:lnTo>
                    <a:pt x="298691" y="56007"/>
                  </a:lnTo>
                  <a:lnTo>
                    <a:pt x="298691" y="37325"/>
                  </a:lnTo>
                  <a:close/>
                </a:path>
                <a:path w="1288414" h="56515">
                  <a:moveTo>
                    <a:pt x="354698" y="18656"/>
                  </a:moveTo>
                  <a:lnTo>
                    <a:pt x="336029" y="18656"/>
                  </a:lnTo>
                  <a:lnTo>
                    <a:pt x="317360" y="18656"/>
                  </a:lnTo>
                  <a:lnTo>
                    <a:pt x="317360" y="37325"/>
                  </a:lnTo>
                  <a:lnTo>
                    <a:pt x="336029" y="37325"/>
                  </a:lnTo>
                  <a:lnTo>
                    <a:pt x="354698" y="37325"/>
                  </a:lnTo>
                  <a:lnTo>
                    <a:pt x="354698" y="18656"/>
                  </a:lnTo>
                  <a:close/>
                </a:path>
                <a:path w="1288414" h="56515">
                  <a:moveTo>
                    <a:pt x="410705" y="37325"/>
                  </a:moveTo>
                  <a:lnTo>
                    <a:pt x="392036" y="37325"/>
                  </a:lnTo>
                  <a:lnTo>
                    <a:pt x="373367" y="37325"/>
                  </a:lnTo>
                  <a:lnTo>
                    <a:pt x="354698" y="37325"/>
                  </a:lnTo>
                  <a:lnTo>
                    <a:pt x="354698" y="56007"/>
                  </a:lnTo>
                  <a:lnTo>
                    <a:pt x="373367" y="56007"/>
                  </a:lnTo>
                  <a:lnTo>
                    <a:pt x="392023" y="56007"/>
                  </a:lnTo>
                  <a:lnTo>
                    <a:pt x="410705" y="56007"/>
                  </a:lnTo>
                  <a:lnTo>
                    <a:pt x="410705" y="37325"/>
                  </a:lnTo>
                  <a:close/>
                </a:path>
                <a:path w="1288414" h="56515">
                  <a:moveTo>
                    <a:pt x="504050" y="37325"/>
                  </a:moveTo>
                  <a:lnTo>
                    <a:pt x="485368" y="37325"/>
                  </a:lnTo>
                  <a:lnTo>
                    <a:pt x="466712" y="37325"/>
                  </a:lnTo>
                  <a:lnTo>
                    <a:pt x="466712" y="18656"/>
                  </a:lnTo>
                  <a:lnTo>
                    <a:pt x="448043" y="18656"/>
                  </a:lnTo>
                  <a:lnTo>
                    <a:pt x="429374" y="18656"/>
                  </a:lnTo>
                  <a:lnTo>
                    <a:pt x="410705" y="18656"/>
                  </a:lnTo>
                  <a:lnTo>
                    <a:pt x="410705" y="37325"/>
                  </a:lnTo>
                  <a:lnTo>
                    <a:pt x="429374" y="37325"/>
                  </a:lnTo>
                  <a:lnTo>
                    <a:pt x="429374" y="56007"/>
                  </a:lnTo>
                  <a:lnTo>
                    <a:pt x="448043" y="56007"/>
                  </a:lnTo>
                  <a:lnTo>
                    <a:pt x="448043" y="37325"/>
                  </a:lnTo>
                  <a:lnTo>
                    <a:pt x="466699" y="37325"/>
                  </a:lnTo>
                  <a:lnTo>
                    <a:pt x="466699" y="56007"/>
                  </a:lnTo>
                  <a:lnTo>
                    <a:pt x="485368" y="56007"/>
                  </a:lnTo>
                  <a:lnTo>
                    <a:pt x="504050" y="56007"/>
                  </a:lnTo>
                  <a:lnTo>
                    <a:pt x="504050" y="37325"/>
                  </a:lnTo>
                  <a:close/>
                </a:path>
                <a:path w="1288414" h="56515">
                  <a:moveTo>
                    <a:pt x="728065" y="0"/>
                  </a:moveTo>
                  <a:lnTo>
                    <a:pt x="709396" y="0"/>
                  </a:lnTo>
                  <a:lnTo>
                    <a:pt x="690727" y="0"/>
                  </a:lnTo>
                  <a:lnTo>
                    <a:pt x="690727" y="18656"/>
                  </a:lnTo>
                  <a:lnTo>
                    <a:pt x="672045" y="18656"/>
                  </a:lnTo>
                  <a:lnTo>
                    <a:pt x="672045" y="0"/>
                  </a:lnTo>
                  <a:lnTo>
                    <a:pt x="653389" y="0"/>
                  </a:lnTo>
                  <a:lnTo>
                    <a:pt x="634720" y="0"/>
                  </a:lnTo>
                  <a:lnTo>
                    <a:pt x="634720" y="18656"/>
                  </a:lnTo>
                  <a:lnTo>
                    <a:pt x="616051" y="18656"/>
                  </a:lnTo>
                  <a:lnTo>
                    <a:pt x="597395" y="18656"/>
                  </a:lnTo>
                  <a:lnTo>
                    <a:pt x="597395" y="0"/>
                  </a:lnTo>
                  <a:lnTo>
                    <a:pt x="578713" y="0"/>
                  </a:lnTo>
                  <a:lnTo>
                    <a:pt x="578713" y="18656"/>
                  </a:lnTo>
                  <a:lnTo>
                    <a:pt x="560044" y="18656"/>
                  </a:lnTo>
                  <a:lnTo>
                    <a:pt x="560044" y="0"/>
                  </a:lnTo>
                  <a:lnTo>
                    <a:pt x="541375" y="0"/>
                  </a:lnTo>
                  <a:lnTo>
                    <a:pt x="522706" y="0"/>
                  </a:lnTo>
                  <a:lnTo>
                    <a:pt x="522706" y="18656"/>
                  </a:lnTo>
                  <a:lnTo>
                    <a:pt x="504050" y="18656"/>
                  </a:lnTo>
                  <a:lnTo>
                    <a:pt x="504050" y="37325"/>
                  </a:lnTo>
                  <a:lnTo>
                    <a:pt x="578713" y="37325"/>
                  </a:lnTo>
                  <a:lnTo>
                    <a:pt x="578713" y="18669"/>
                  </a:lnTo>
                  <a:lnTo>
                    <a:pt x="597382" y="18669"/>
                  </a:lnTo>
                  <a:lnTo>
                    <a:pt x="597382" y="37325"/>
                  </a:lnTo>
                  <a:lnTo>
                    <a:pt x="616051" y="37325"/>
                  </a:lnTo>
                  <a:lnTo>
                    <a:pt x="634720" y="37325"/>
                  </a:lnTo>
                  <a:lnTo>
                    <a:pt x="634720" y="18669"/>
                  </a:lnTo>
                  <a:lnTo>
                    <a:pt x="653376" y="18669"/>
                  </a:lnTo>
                  <a:lnTo>
                    <a:pt x="672045" y="18669"/>
                  </a:lnTo>
                  <a:lnTo>
                    <a:pt x="672045" y="37325"/>
                  </a:lnTo>
                  <a:lnTo>
                    <a:pt x="690727" y="37325"/>
                  </a:lnTo>
                  <a:lnTo>
                    <a:pt x="709396" y="37325"/>
                  </a:lnTo>
                  <a:lnTo>
                    <a:pt x="728065" y="37325"/>
                  </a:lnTo>
                  <a:lnTo>
                    <a:pt x="728065" y="18669"/>
                  </a:lnTo>
                  <a:lnTo>
                    <a:pt x="728065" y="0"/>
                  </a:lnTo>
                  <a:close/>
                </a:path>
                <a:path w="1288414" h="56515">
                  <a:moveTo>
                    <a:pt x="840066" y="0"/>
                  </a:moveTo>
                  <a:lnTo>
                    <a:pt x="821397" y="0"/>
                  </a:lnTo>
                  <a:lnTo>
                    <a:pt x="802728" y="0"/>
                  </a:lnTo>
                  <a:lnTo>
                    <a:pt x="802728" y="18656"/>
                  </a:lnTo>
                  <a:lnTo>
                    <a:pt x="784072" y="18656"/>
                  </a:lnTo>
                  <a:lnTo>
                    <a:pt x="765403" y="18656"/>
                  </a:lnTo>
                  <a:lnTo>
                    <a:pt x="765403" y="37325"/>
                  </a:lnTo>
                  <a:lnTo>
                    <a:pt x="784072" y="37325"/>
                  </a:lnTo>
                  <a:lnTo>
                    <a:pt x="802741" y="37325"/>
                  </a:lnTo>
                  <a:lnTo>
                    <a:pt x="802741" y="18669"/>
                  </a:lnTo>
                  <a:lnTo>
                    <a:pt x="821397" y="18669"/>
                  </a:lnTo>
                  <a:lnTo>
                    <a:pt x="821397" y="37325"/>
                  </a:lnTo>
                  <a:lnTo>
                    <a:pt x="840066" y="37325"/>
                  </a:lnTo>
                  <a:lnTo>
                    <a:pt x="840066" y="18669"/>
                  </a:lnTo>
                  <a:lnTo>
                    <a:pt x="840066" y="0"/>
                  </a:lnTo>
                  <a:close/>
                </a:path>
                <a:path w="1288414" h="56515">
                  <a:moveTo>
                    <a:pt x="914742" y="0"/>
                  </a:moveTo>
                  <a:lnTo>
                    <a:pt x="896073" y="0"/>
                  </a:lnTo>
                  <a:lnTo>
                    <a:pt x="877404" y="0"/>
                  </a:lnTo>
                  <a:lnTo>
                    <a:pt x="877404" y="18656"/>
                  </a:lnTo>
                  <a:lnTo>
                    <a:pt x="858735" y="18656"/>
                  </a:lnTo>
                  <a:lnTo>
                    <a:pt x="858735" y="37325"/>
                  </a:lnTo>
                  <a:lnTo>
                    <a:pt x="877404" y="37325"/>
                  </a:lnTo>
                  <a:lnTo>
                    <a:pt x="896073" y="37325"/>
                  </a:lnTo>
                  <a:lnTo>
                    <a:pt x="914742" y="37325"/>
                  </a:lnTo>
                  <a:lnTo>
                    <a:pt x="914742" y="18669"/>
                  </a:lnTo>
                  <a:lnTo>
                    <a:pt x="914742" y="0"/>
                  </a:lnTo>
                  <a:close/>
                </a:path>
                <a:path w="1288414" h="56515">
                  <a:moveTo>
                    <a:pt x="989418" y="18656"/>
                  </a:moveTo>
                  <a:lnTo>
                    <a:pt x="970749" y="18656"/>
                  </a:lnTo>
                  <a:lnTo>
                    <a:pt x="970749" y="0"/>
                  </a:lnTo>
                  <a:lnTo>
                    <a:pt x="952080" y="0"/>
                  </a:lnTo>
                  <a:lnTo>
                    <a:pt x="952080" y="18656"/>
                  </a:lnTo>
                  <a:lnTo>
                    <a:pt x="933399" y="18656"/>
                  </a:lnTo>
                  <a:lnTo>
                    <a:pt x="933399" y="37325"/>
                  </a:lnTo>
                  <a:lnTo>
                    <a:pt x="952080" y="37325"/>
                  </a:lnTo>
                  <a:lnTo>
                    <a:pt x="952080" y="18669"/>
                  </a:lnTo>
                  <a:lnTo>
                    <a:pt x="970749" y="18669"/>
                  </a:lnTo>
                  <a:lnTo>
                    <a:pt x="970749" y="37325"/>
                  </a:lnTo>
                  <a:lnTo>
                    <a:pt x="989418" y="37325"/>
                  </a:lnTo>
                  <a:lnTo>
                    <a:pt x="989418" y="18656"/>
                  </a:lnTo>
                  <a:close/>
                </a:path>
                <a:path w="1288414" h="56515">
                  <a:moveTo>
                    <a:pt x="1082751" y="0"/>
                  </a:moveTo>
                  <a:lnTo>
                    <a:pt x="1064094" y="0"/>
                  </a:lnTo>
                  <a:lnTo>
                    <a:pt x="1045425" y="0"/>
                  </a:lnTo>
                  <a:lnTo>
                    <a:pt x="1045425" y="18656"/>
                  </a:lnTo>
                  <a:lnTo>
                    <a:pt x="1026744" y="18656"/>
                  </a:lnTo>
                  <a:lnTo>
                    <a:pt x="1026744" y="0"/>
                  </a:lnTo>
                  <a:lnTo>
                    <a:pt x="1008075" y="0"/>
                  </a:lnTo>
                  <a:lnTo>
                    <a:pt x="1008075" y="18669"/>
                  </a:lnTo>
                  <a:lnTo>
                    <a:pt x="1026744" y="18669"/>
                  </a:lnTo>
                  <a:lnTo>
                    <a:pt x="1026744" y="37325"/>
                  </a:lnTo>
                  <a:lnTo>
                    <a:pt x="1045425" y="37325"/>
                  </a:lnTo>
                  <a:lnTo>
                    <a:pt x="1064094" y="37325"/>
                  </a:lnTo>
                  <a:lnTo>
                    <a:pt x="1064094" y="18669"/>
                  </a:lnTo>
                  <a:lnTo>
                    <a:pt x="1082751" y="18669"/>
                  </a:lnTo>
                  <a:lnTo>
                    <a:pt x="1082751" y="0"/>
                  </a:lnTo>
                  <a:close/>
                </a:path>
                <a:path w="1288414" h="56515">
                  <a:moveTo>
                    <a:pt x="1194765" y="0"/>
                  </a:moveTo>
                  <a:lnTo>
                    <a:pt x="1194765" y="0"/>
                  </a:lnTo>
                  <a:lnTo>
                    <a:pt x="1101420" y="0"/>
                  </a:lnTo>
                  <a:lnTo>
                    <a:pt x="1101420" y="18669"/>
                  </a:lnTo>
                  <a:lnTo>
                    <a:pt x="1120089" y="18669"/>
                  </a:lnTo>
                  <a:lnTo>
                    <a:pt x="1138758" y="18669"/>
                  </a:lnTo>
                  <a:lnTo>
                    <a:pt x="1138758" y="37325"/>
                  </a:lnTo>
                  <a:lnTo>
                    <a:pt x="1157427" y="37325"/>
                  </a:lnTo>
                  <a:lnTo>
                    <a:pt x="1176096" y="37325"/>
                  </a:lnTo>
                  <a:lnTo>
                    <a:pt x="1176096" y="18669"/>
                  </a:lnTo>
                  <a:lnTo>
                    <a:pt x="1194765" y="18669"/>
                  </a:lnTo>
                  <a:lnTo>
                    <a:pt x="1194765" y="0"/>
                  </a:lnTo>
                  <a:close/>
                </a:path>
                <a:path w="1288414" h="56515">
                  <a:moveTo>
                    <a:pt x="1288097" y="18656"/>
                  </a:moveTo>
                  <a:lnTo>
                    <a:pt x="1269441" y="18656"/>
                  </a:lnTo>
                  <a:lnTo>
                    <a:pt x="1250772" y="18656"/>
                  </a:lnTo>
                  <a:lnTo>
                    <a:pt x="1250772" y="0"/>
                  </a:lnTo>
                  <a:lnTo>
                    <a:pt x="1232103" y="0"/>
                  </a:lnTo>
                  <a:lnTo>
                    <a:pt x="1213434" y="0"/>
                  </a:lnTo>
                  <a:lnTo>
                    <a:pt x="1213434" y="18669"/>
                  </a:lnTo>
                  <a:lnTo>
                    <a:pt x="1232103" y="18669"/>
                  </a:lnTo>
                  <a:lnTo>
                    <a:pt x="1250772" y="18669"/>
                  </a:lnTo>
                  <a:lnTo>
                    <a:pt x="1250772" y="37325"/>
                  </a:lnTo>
                  <a:lnTo>
                    <a:pt x="1269428" y="37325"/>
                  </a:lnTo>
                  <a:lnTo>
                    <a:pt x="1288097" y="37325"/>
                  </a:lnTo>
                  <a:lnTo>
                    <a:pt x="1288097" y="186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70438" y="773607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37350"/>
                  </a:moveTo>
                  <a:lnTo>
                    <a:pt x="0" y="37350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50"/>
                  </a:lnTo>
                  <a:close/>
                </a:path>
                <a:path w="1288414" h="56515">
                  <a:moveTo>
                    <a:pt x="168021" y="37350"/>
                  </a:moveTo>
                  <a:lnTo>
                    <a:pt x="149352" y="37350"/>
                  </a:lnTo>
                  <a:lnTo>
                    <a:pt x="149352" y="18681"/>
                  </a:lnTo>
                  <a:lnTo>
                    <a:pt x="130670" y="18681"/>
                  </a:lnTo>
                  <a:lnTo>
                    <a:pt x="130670" y="37350"/>
                  </a:lnTo>
                  <a:lnTo>
                    <a:pt x="112014" y="37350"/>
                  </a:lnTo>
                  <a:lnTo>
                    <a:pt x="93345" y="37350"/>
                  </a:lnTo>
                  <a:lnTo>
                    <a:pt x="93345" y="18681"/>
                  </a:lnTo>
                  <a:lnTo>
                    <a:pt x="74676" y="18681"/>
                  </a:lnTo>
                  <a:lnTo>
                    <a:pt x="56019" y="18681"/>
                  </a:lnTo>
                  <a:lnTo>
                    <a:pt x="37338" y="18681"/>
                  </a:lnTo>
                  <a:lnTo>
                    <a:pt x="37338" y="37363"/>
                  </a:lnTo>
                  <a:lnTo>
                    <a:pt x="56007" y="37363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168021" y="56019"/>
                  </a:lnTo>
                  <a:lnTo>
                    <a:pt x="168021" y="37350"/>
                  </a:lnTo>
                  <a:close/>
                </a:path>
                <a:path w="1288414" h="56515">
                  <a:moveTo>
                    <a:pt x="354698" y="18681"/>
                  </a:moveTo>
                  <a:lnTo>
                    <a:pt x="354698" y="18681"/>
                  </a:lnTo>
                  <a:lnTo>
                    <a:pt x="280022" y="18681"/>
                  </a:lnTo>
                  <a:lnTo>
                    <a:pt x="280022" y="37350"/>
                  </a:lnTo>
                  <a:lnTo>
                    <a:pt x="261366" y="37350"/>
                  </a:lnTo>
                  <a:lnTo>
                    <a:pt x="261366" y="18681"/>
                  </a:lnTo>
                  <a:lnTo>
                    <a:pt x="242697" y="18681"/>
                  </a:lnTo>
                  <a:lnTo>
                    <a:pt x="242697" y="37350"/>
                  </a:lnTo>
                  <a:lnTo>
                    <a:pt x="224015" y="37350"/>
                  </a:lnTo>
                  <a:lnTo>
                    <a:pt x="224015" y="18681"/>
                  </a:lnTo>
                  <a:lnTo>
                    <a:pt x="205346" y="18681"/>
                  </a:lnTo>
                  <a:lnTo>
                    <a:pt x="186677" y="18681"/>
                  </a:lnTo>
                  <a:lnTo>
                    <a:pt x="186677" y="37363"/>
                  </a:lnTo>
                  <a:lnTo>
                    <a:pt x="205346" y="37363"/>
                  </a:lnTo>
                  <a:lnTo>
                    <a:pt x="205346" y="56019"/>
                  </a:lnTo>
                  <a:lnTo>
                    <a:pt x="280022" y="56019"/>
                  </a:lnTo>
                  <a:lnTo>
                    <a:pt x="280022" y="37363"/>
                  </a:lnTo>
                  <a:lnTo>
                    <a:pt x="354698" y="37363"/>
                  </a:lnTo>
                  <a:lnTo>
                    <a:pt x="354698" y="18681"/>
                  </a:lnTo>
                  <a:close/>
                </a:path>
                <a:path w="1288414" h="56515">
                  <a:moveTo>
                    <a:pt x="429374" y="18681"/>
                  </a:moveTo>
                  <a:lnTo>
                    <a:pt x="410705" y="18681"/>
                  </a:lnTo>
                  <a:lnTo>
                    <a:pt x="392036" y="18681"/>
                  </a:lnTo>
                  <a:lnTo>
                    <a:pt x="373367" y="18681"/>
                  </a:lnTo>
                  <a:lnTo>
                    <a:pt x="373367" y="37363"/>
                  </a:lnTo>
                  <a:lnTo>
                    <a:pt x="392023" y="37363"/>
                  </a:lnTo>
                  <a:lnTo>
                    <a:pt x="410705" y="37363"/>
                  </a:lnTo>
                  <a:lnTo>
                    <a:pt x="429374" y="37363"/>
                  </a:lnTo>
                  <a:lnTo>
                    <a:pt x="429374" y="18681"/>
                  </a:lnTo>
                  <a:close/>
                </a:path>
                <a:path w="1288414" h="56515">
                  <a:moveTo>
                    <a:pt x="466712" y="18681"/>
                  </a:moveTo>
                  <a:lnTo>
                    <a:pt x="448043" y="18681"/>
                  </a:lnTo>
                  <a:lnTo>
                    <a:pt x="448043" y="37363"/>
                  </a:lnTo>
                  <a:lnTo>
                    <a:pt x="466712" y="37363"/>
                  </a:lnTo>
                  <a:lnTo>
                    <a:pt x="466712" y="18681"/>
                  </a:lnTo>
                  <a:close/>
                </a:path>
                <a:path w="1288414" h="56515">
                  <a:moveTo>
                    <a:pt x="522719" y="0"/>
                  </a:moveTo>
                  <a:lnTo>
                    <a:pt x="504050" y="0"/>
                  </a:lnTo>
                  <a:lnTo>
                    <a:pt x="485368" y="0"/>
                  </a:lnTo>
                  <a:lnTo>
                    <a:pt x="485368" y="18681"/>
                  </a:lnTo>
                  <a:lnTo>
                    <a:pt x="485368" y="37363"/>
                  </a:lnTo>
                  <a:lnTo>
                    <a:pt x="504050" y="37363"/>
                  </a:lnTo>
                  <a:lnTo>
                    <a:pt x="504050" y="18681"/>
                  </a:lnTo>
                  <a:lnTo>
                    <a:pt x="522719" y="18681"/>
                  </a:lnTo>
                  <a:lnTo>
                    <a:pt x="522719" y="0"/>
                  </a:lnTo>
                  <a:close/>
                </a:path>
                <a:path w="1288414" h="56515">
                  <a:moveTo>
                    <a:pt x="578713" y="0"/>
                  </a:moveTo>
                  <a:lnTo>
                    <a:pt x="560044" y="0"/>
                  </a:lnTo>
                  <a:lnTo>
                    <a:pt x="541375" y="0"/>
                  </a:lnTo>
                  <a:lnTo>
                    <a:pt x="541375" y="18681"/>
                  </a:lnTo>
                  <a:lnTo>
                    <a:pt x="541375" y="37363"/>
                  </a:lnTo>
                  <a:lnTo>
                    <a:pt x="560044" y="37363"/>
                  </a:lnTo>
                  <a:lnTo>
                    <a:pt x="560044" y="18681"/>
                  </a:lnTo>
                  <a:lnTo>
                    <a:pt x="578713" y="18681"/>
                  </a:lnTo>
                  <a:lnTo>
                    <a:pt x="578713" y="0"/>
                  </a:lnTo>
                  <a:close/>
                </a:path>
                <a:path w="1288414" h="56515">
                  <a:moveTo>
                    <a:pt x="709396" y="0"/>
                  </a:moveTo>
                  <a:lnTo>
                    <a:pt x="709396" y="0"/>
                  </a:lnTo>
                  <a:lnTo>
                    <a:pt x="597382" y="0"/>
                  </a:lnTo>
                  <a:lnTo>
                    <a:pt x="597382" y="18681"/>
                  </a:lnTo>
                  <a:lnTo>
                    <a:pt x="578713" y="18681"/>
                  </a:lnTo>
                  <a:lnTo>
                    <a:pt x="578713" y="37363"/>
                  </a:lnTo>
                  <a:lnTo>
                    <a:pt x="597395" y="37363"/>
                  </a:lnTo>
                  <a:lnTo>
                    <a:pt x="597395" y="18681"/>
                  </a:lnTo>
                  <a:lnTo>
                    <a:pt x="616051" y="18681"/>
                  </a:lnTo>
                  <a:lnTo>
                    <a:pt x="616051" y="37363"/>
                  </a:lnTo>
                  <a:lnTo>
                    <a:pt x="634720" y="37363"/>
                  </a:lnTo>
                  <a:lnTo>
                    <a:pt x="634720" y="18681"/>
                  </a:lnTo>
                  <a:lnTo>
                    <a:pt x="653376" y="18681"/>
                  </a:lnTo>
                  <a:lnTo>
                    <a:pt x="653376" y="37363"/>
                  </a:lnTo>
                  <a:lnTo>
                    <a:pt x="672045" y="37363"/>
                  </a:lnTo>
                  <a:lnTo>
                    <a:pt x="690727" y="37363"/>
                  </a:lnTo>
                  <a:lnTo>
                    <a:pt x="690727" y="18681"/>
                  </a:lnTo>
                  <a:lnTo>
                    <a:pt x="709396" y="18681"/>
                  </a:lnTo>
                  <a:lnTo>
                    <a:pt x="709396" y="0"/>
                  </a:lnTo>
                  <a:close/>
                </a:path>
                <a:path w="1288414" h="56515">
                  <a:moveTo>
                    <a:pt x="765403" y="0"/>
                  </a:moveTo>
                  <a:lnTo>
                    <a:pt x="746721" y="0"/>
                  </a:lnTo>
                  <a:lnTo>
                    <a:pt x="728052" y="0"/>
                  </a:lnTo>
                  <a:lnTo>
                    <a:pt x="728052" y="18681"/>
                  </a:lnTo>
                  <a:lnTo>
                    <a:pt x="746721" y="18681"/>
                  </a:lnTo>
                  <a:lnTo>
                    <a:pt x="746721" y="37363"/>
                  </a:lnTo>
                  <a:lnTo>
                    <a:pt x="765403" y="37363"/>
                  </a:lnTo>
                  <a:lnTo>
                    <a:pt x="765403" y="18681"/>
                  </a:lnTo>
                  <a:lnTo>
                    <a:pt x="765403" y="0"/>
                  </a:lnTo>
                  <a:close/>
                </a:path>
                <a:path w="1288414" h="56515">
                  <a:moveTo>
                    <a:pt x="840066" y="18681"/>
                  </a:moveTo>
                  <a:lnTo>
                    <a:pt x="821397" y="18681"/>
                  </a:lnTo>
                  <a:lnTo>
                    <a:pt x="802741" y="18681"/>
                  </a:lnTo>
                  <a:lnTo>
                    <a:pt x="802741" y="0"/>
                  </a:lnTo>
                  <a:lnTo>
                    <a:pt x="784072" y="0"/>
                  </a:lnTo>
                  <a:lnTo>
                    <a:pt x="784072" y="18681"/>
                  </a:lnTo>
                  <a:lnTo>
                    <a:pt x="802728" y="18681"/>
                  </a:lnTo>
                  <a:lnTo>
                    <a:pt x="802728" y="37363"/>
                  </a:lnTo>
                  <a:lnTo>
                    <a:pt x="821397" y="37363"/>
                  </a:lnTo>
                  <a:lnTo>
                    <a:pt x="840066" y="37363"/>
                  </a:lnTo>
                  <a:lnTo>
                    <a:pt x="840066" y="18681"/>
                  </a:lnTo>
                  <a:close/>
                </a:path>
                <a:path w="1288414" h="56515">
                  <a:moveTo>
                    <a:pt x="858748" y="0"/>
                  </a:moveTo>
                  <a:lnTo>
                    <a:pt x="840066" y="0"/>
                  </a:lnTo>
                  <a:lnTo>
                    <a:pt x="840066" y="18681"/>
                  </a:lnTo>
                  <a:lnTo>
                    <a:pt x="858748" y="18681"/>
                  </a:lnTo>
                  <a:lnTo>
                    <a:pt x="858748" y="0"/>
                  </a:lnTo>
                  <a:close/>
                </a:path>
                <a:path w="1288414" h="56515">
                  <a:moveTo>
                    <a:pt x="989418" y="0"/>
                  </a:moveTo>
                  <a:lnTo>
                    <a:pt x="970749" y="0"/>
                  </a:lnTo>
                  <a:lnTo>
                    <a:pt x="952080" y="0"/>
                  </a:lnTo>
                  <a:lnTo>
                    <a:pt x="933399" y="0"/>
                  </a:lnTo>
                  <a:lnTo>
                    <a:pt x="933399" y="18681"/>
                  </a:lnTo>
                  <a:lnTo>
                    <a:pt x="914742" y="18681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77404" y="18681"/>
                  </a:lnTo>
                  <a:lnTo>
                    <a:pt x="877404" y="37363"/>
                  </a:lnTo>
                  <a:lnTo>
                    <a:pt x="896073" y="37363"/>
                  </a:lnTo>
                  <a:lnTo>
                    <a:pt x="914742" y="37363"/>
                  </a:lnTo>
                  <a:lnTo>
                    <a:pt x="933411" y="37363"/>
                  </a:lnTo>
                  <a:lnTo>
                    <a:pt x="933411" y="18681"/>
                  </a:lnTo>
                  <a:lnTo>
                    <a:pt x="952080" y="18681"/>
                  </a:lnTo>
                  <a:lnTo>
                    <a:pt x="970749" y="18681"/>
                  </a:lnTo>
                  <a:lnTo>
                    <a:pt x="970749" y="37363"/>
                  </a:lnTo>
                  <a:lnTo>
                    <a:pt x="989418" y="37363"/>
                  </a:lnTo>
                  <a:lnTo>
                    <a:pt x="989418" y="18681"/>
                  </a:lnTo>
                  <a:lnTo>
                    <a:pt x="989418" y="0"/>
                  </a:lnTo>
                  <a:close/>
                </a:path>
                <a:path w="1288414" h="56515">
                  <a:moveTo>
                    <a:pt x="1045425" y="18681"/>
                  </a:moveTo>
                  <a:lnTo>
                    <a:pt x="1026744" y="18681"/>
                  </a:lnTo>
                  <a:lnTo>
                    <a:pt x="1008075" y="18681"/>
                  </a:lnTo>
                  <a:lnTo>
                    <a:pt x="1008075" y="37363"/>
                  </a:lnTo>
                  <a:lnTo>
                    <a:pt x="1026744" y="37363"/>
                  </a:lnTo>
                  <a:lnTo>
                    <a:pt x="1045425" y="37363"/>
                  </a:lnTo>
                  <a:lnTo>
                    <a:pt x="1045425" y="18681"/>
                  </a:lnTo>
                  <a:close/>
                </a:path>
                <a:path w="1288414" h="56515">
                  <a:moveTo>
                    <a:pt x="1101420" y="0"/>
                  </a:moveTo>
                  <a:lnTo>
                    <a:pt x="1082751" y="0"/>
                  </a:lnTo>
                  <a:lnTo>
                    <a:pt x="1064082" y="0"/>
                  </a:lnTo>
                  <a:lnTo>
                    <a:pt x="1064082" y="18681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01420" y="0"/>
                  </a:lnTo>
                  <a:close/>
                </a:path>
                <a:path w="1288414" h="56515">
                  <a:moveTo>
                    <a:pt x="1157427" y="18681"/>
                  </a:moveTo>
                  <a:lnTo>
                    <a:pt x="1138770" y="18681"/>
                  </a:lnTo>
                  <a:lnTo>
                    <a:pt x="1138770" y="0"/>
                  </a:lnTo>
                  <a:lnTo>
                    <a:pt x="1120089" y="0"/>
                  </a:lnTo>
                  <a:lnTo>
                    <a:pt x="1120089" y="18681"/>
                  </a:lnTo>
                  <a:lnTo>
                    <a:pt x="1120089" y="37363"/>
                  </a:lnTo>
                  <a:lnTo>
                    <a:pt x="1138758" y="37363"/>
                  </a:lnTo>
                  <a:lnTo>
                    <a:pt x="1157427" y="37363"/>
                  </a:lnTo>
                  <a:lnTo>
                    <a:pt x="1157427" y="18681"/>
                  </a:lnTo>
                  <a:close/>
                </a:path>
                <a:path w="1288414" h="56515">
                  <a:moveTo>
                    <a:pt x="1194765" y="18681"/>
                  </a:moveTo>
                  <a:lnTo>
                    <a:pt x="1176096" y="18681"/>
                  </a:lnTo>
                  <a:lnTo>
                    <a:pt x="1176096" y="37363"/>
                  </a:lnTo>
                  <a:lnTo>
                    <a:pt x="1194765" y="37363"/>
                  </a:lnTo>
                  <a:lnTo>
                    <a:pt x="1194765" y="18681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41" y="0"/>
                  </a:lnTo>
                  <a:lnTo>
                    <a:pt x="1250772" y="0"/>
                  </a:lnTo>
                  <a:lnTo>
                    <a:pt x="1232103" y="0"/>
                  </a:lnTo>
                  <a:lnTo>
                    <a:pt x="1232103" y="18681"/>
                  </a:lnTo>
                  <a:lnTo>
                    <a:pt x="1213434" y="18681"/>
                  </a:lnTo>
                  <a:lnTo>
                    <a:pt x="1213434" y="37363"/>
                  </a:lnTo>
                  <a:lnTo>
                    <a:pt x="1232103" y="37363"/>
                  </a:lnTo>
                  <a:lnTo>
                    <a:pt x="1250772" y="37363"/>
                  </a:lnTo>
                  <a:lnTo>
                    <a:pt x="1250772" y="18681"/>
                  </a:lnTo>
                  <a:lnTo>
                    <a:pt x="1269428" y="18681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89107" y="810958"/>
              <a:ext cx="1250950" cy="56515"/>
            </a:xfrm>
            <a:custGeom>
              <a:avLst/>
              <a:gdLst/>
              <a:ahLst/>
              <a:cxnLst/>
              <a:rect l="l" t="t" r="r" b="b"/>
              <a:pathLst>
                <a:path w="1250950" h="56515">
                  <a:moveTo>
                    <a:pt x="56007" y="37325"/>
                  </a:moveTo>
                  <a:lnTo>
                    <a:pt x="37350" y="37325"/>
                  </a:lnTo>
                  <a:lnTo>
                    <a:pt x="37350" y="18656"/>
                  </a:lnTo>
                  <a:lnTo>
                    <a:pt x="18669" y="18656"/>
                  </a:lnTo>
                  <a:lnTo>
                    <a:pt x="18669" y="37325"/>
                  </a:lnTo>
                  <a:lnTo>
                    <a:pt x="0" y="37325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37338" y="56007"/>
                  </a:lnTo>
                  <a:lnTo>
                    <a:pt x="56007" y="56007"/>
                  </a:lnTo>
                  <a:lnTo>
                    <a:pt x="56007" y="37325"/>
                  </a:lnTo>
                  <a:close/>
                </a:path>
                <a:path w="1250950" h="56515">
                  <a:moveTo>
                    <a:pt x="130683" y="18656"/>
                  </a:moveTo>
                  <a:lnTo>
                    <a:pt x="112001" y="18656"/>
                  </a:lnTo>
                  <a:lnTo>
                    <a:pt x="112001" y="37325"/>
                  </a:lnTo>
                  <a:lnTo>
                    <a:pt x="93345" y="37325"/>
                  </a:lnTo>
                  <a:lnTo>
                    <a:pt x="74676" y="37325"/>
                  </a:lnTo>
                  <a:lnTo>
                    <a:pt x="74676" y="56007"/>
                  </a:lnTo>
                  <a:lnTo>
                    <a:pt x="93345" y="56007"/>
                  </a:lnTo>
                  <a:lnTo>
                    <a:pt x="112014" y="56007"/>
                  </a:lnTo>
                  <a:lnTo>
                    <a:pt x="112014" y="37325"/>
                  </a:lnTo>
                  <a:lnTo>
                    <a:pt x="130683" y="37325"/>
                  </a:lnTo>
                  <a:lnTo>
                    <a:pt x="130683" y="18656"/>
                  </a:lnTo>
                  <a:close/>
                </a:path>
                <a:path w="1250950" h="56515">
                  <a:moveTo>
                    <a:pt x="186677" y="18656"/>
                  </a:moveTo>
                  <a:lnTo>
                    <a:pt x="168008" y="18656"/>
                  </a:lnTo>
                  <a:lnTo>
                    <a:pt x="168008" y="37325"/>
                  </a:lnTo>
                  <a:lnTo>
                    <a:pt x="186677" y="37325"/>
                  </a:lnTo>
                  <a:lnTo>
                    <a:pt x="186677" y="18656"/>
                  </a:lnTo>
                  <a:close/>
                </a:path>
                <a:path w="1250950" h="56515">
                  <a:moveTo>
                    <a:pt x="224028" y="37325"/>
                  </a:moveTo>
                  <a:lnTo>
                    <a:pt x="205346" y="37325"/>
                  </a:lnTo>
                  <a:lnTo>
                    <a:pt x="205346" y="56007"/>
                  </a:lnTo>
                  <a:lnTo>
                    <a:pt x="224028" y="56007"/>
                  </a:lnTo>
                  <a:lnTo>
                    <a:pt x="224028" y="37325"/>
                  </a:lnTo>
                  <a:close/>
                </a:path>
                <a:path w="1250950" h="56515">
                  <a:moveTo>
                    <a:pt x="317360" y="0"/>
                  </a:moveTo>
                  <a:lnTo>
                    <a:pt x="317360" y="0"/>
                  </a:lnTo>
                  <a:lnTo>
                    <a:pt x="242684" y="0"/>
                  </a:lnTo>
                  <a:lnTo>
                    <a:pt x="242684" y="18656"/>
                  </a:lnTo>
                  <a:lnTo>
                    <a:pt x="224028" y="18656"/>
                  </a:lnTo>
                  <a:lnTo>
                    <a:pt x="224028" y="37325"/>
                  </a:lnTo>
                  <a:lnTo>
                    <a:pt x="242697" y="37325"/>
                  </a:lnTo>
                  <a:lnTo>
                    <a:pt x="242697" y="18669"/>
                  </a:lnTo>
                  <a:lnTo>
                    <a:pt x="261353" y="18669"/>
                  </a:lnTo>
                  <a:lnTo>
                    <a:pt x="280022" y="18669"/>
                  </a:lnTo>
                  <a:lnTo>
                    <a:pt x="280022" y="37325"/>
                  </a:lnTo>
                  <a:lnTo>
                    <a:pt x="261353" y="37325"/>
                  </a:lnTo>
                  <a:lnTo>
                    <a:pt x="261353" y="56007"/>
                  </a:lnTo>
                  <a:lnTo>
                    <a:pt x="280022" y="56007"/>
                  </a:lnTo>
                  <a:lnTo>
                    <a:pt x="298704" y="56007"/>
                  </a:lnTo>
                  <a:lnTo>
                    <a:pt x="298704" y="37325"/>
                  </a:lnTo>
                  <a:lnTo>
                    <a:pt x="317360" y="37325"/>
                  </a:lnTo>
                  <a:lnTo>
                    <a:pt x="317360" y="18669"/>
                  </a:lnTo>
                  <a:lnTo>
                    <a:pt x="317360" y="0"/>
                  </a:lnTo>
                  <a:close/>
                </a:path>
                <a:path w="1250950" h="56515">
                  <a:moveTo>
                    <a:pt x="354698" y="18656"/>
                  </a:moveTo>
                  <a:lnTo>
                    <a:pt x="336029" y="18656"/>
                  </a:lnTo>
                  <a:lnTo>
                    <a:pt x="336029" y="37325"/>
                  </a:lnTo>
                  <a:lnTo>
                    <a:pt x="354698" y="37325"/>
                  </a:lnTo>
                  <a:lnTo>
                    <a:pt x="354698" y="18656"/>
                  </a:lnTo>
                  <a:close/>
                </a:path>
                <a:path w="1250950" h="56515">
                  <a:moveTo>
                    <a:pt x="485381" y="37325"/>
                  </a:moveTo>
                  <a:lnTo>
                    <a:pt x="466699" y="37325"/>
                  </a:lnTo>
                  <a:lnTo>
                    <a:pt x="466699" y="56007"/>
                  </a:lnTo>
                  <a:lnTo>
                    <a:pt x="485381" y="56007"/>
                  </a:lnTo>
                  <a:lnTo>
                    <a:pt x="485381" y="37325"/>
                  </a:lnTo>
                  <a:close/>
                </a:path>
                <a:path w="1250950" h="56515">
                  <a:moveTo>
                    <a:pt x="560044" y="18656"/>
                  </a:moveTo>
                  <a:lnTo>
                    <a:pt x="541375" y="18656"/>
                  </a:lnTo>
                  <a:lnTo>
                    <a:pt x="522706" y="18656"/>
                  </a:lnTo>
                  <a:lnTo>
                    <a:pt x="522706" y="0"/>
                  </a:lnTo>
                  <a:lnTo>
                    <a:pt x="504037" y="0"/>
                  </a:lnTo>
                  <a:lnTo>
                    <a:pt x="504037" y="18656"/>
                  </a:lnTo>
                  <a:lnTo>
                    <a:pt x="485381" y="18656"/>
                  </a:lnTo>
                  <a:lnTo>
                    <a:pt x="485381" y="0"/>
                  </a:lnTo>
                  <a:lnTo>
                    <a:pt x="466699" y="0"/>
                  </a:lnTo>
                  <a:lnTo>
                    <a:pt x="448030" y="0"/>
                  </a:lnTo>
                  <a:lnTo>
                    <a:pt x="448030" y="18656"/>
                  </a:lnTo>
                  <a:lnTo>
                    <a:pt x="429374" y="18656"/>
                  </a:lnTo>
                  <a:lnTo>
                    <a:pt x="429374" y="0"/>
                  </a:lnTo>
                  <a:lnTo>
                    <a:pt x="410705" y="0"/>
                  </a:lnTo>
                  <a:lnTo>
                    <a:pt x="410705" y="18669"/>
                  </a:lnTo>
                  <a:lnTo>
                    <a:pt x="429374" y="18669"/>
                  </a:lnTo>
                  <a:lnTo>
                    <a:pt x="429374" y="37325"/>
                  </a:lnTo>
                  <a:lnTo>
                    <a:pt x="410705" y="37325"/>
                  </a:lnTo>
                  <a:lnTo>
                    <a:pt x="392036" y="37325"/>
                  </a:lnTo>
                  <a:lnTo>
                    <a:pt x="373354" y="37325"/>
                  </a:lnTo>
                  <a:lnTo>
                    <a:pt x="373354" y="56007"/>
                  </a:lnTo>
                  <a:lnTo>
                    <a:pt x="392036" y="56007"/>
                  </a:lnTo>
                  <a:lnTo>
                    <a:pt x="410705" y="56007"/>
                  </a:lnTo>
                  <a:lnTo>
                    <a:pt x="429374" y="56007"/>
                  </a:lnTo>
                  <a:lnTo>
                    <a:pt x="448043" y="56007"/>
                  </a:lnTo>
                  <a:lnTo>
                    <a:pt x="448043" y="37325"/>
                  </a:lnTo>
                  <a:lnTo>
                    <a:pt x="448043" y="18669"/>
                  </a:lnTo>
                  <a:lnTo>
                    <a:pt x="466699" y="18669"/>
                  </a:lnTo>
                  <a:lnTo>
                    <a:pt x="485381" y="18669"/>
                  </a:lnTo>
                  <a:lnTo>
                    <a:pt x="485381" y="37325"/>
                  </a:lnTo>
                  <a:lnTo>
                    <a:pt x="504037" y="37325"/>
                  </a:lnTo>
                  <a:lnTo>
                    <a:pt x="522706" y="37325"/>
                  </a:lnTo>
                  <a:lnTo>
                    <a:pt x="541375" y="37325"/>
                  </a:lnTo>
                  <a:lnTo>
                    <a:pt x="560044" y="37325"/>
                  </a:lnTo>
                  <a:lnTo>
                    <a:pt x="560044" y="18656"/>
                  </a:lnTo>
                  <a:close/>
                </a:path>
                <a:path w="1250950" h="56515">
                  <a:moveTo>
                    <a:pt x="653376" y="0"/>
                  </a:moveTo>
                  <a:lnTo>
                    <a:pt x="634720" y="0"/>
                  </a:lnTo>
                  <a:lnTo>
                    <a:pt x="616051" y="0"/>
                  </a:lnTo>
                  <a:lnTo>
                    <a:pt x="616051" y="18656"/>
                  </a:lnTo>
                  <a:lnTo>
                    <a:pt x="597382" y="18656"/>
                  </a:lnTo>
                  <a:lnTo>
                    <a:pt x="597382" y="0"/>
                  </a:lnTo>
                  <a:lnTo>
                    <a:pt x="578713" y="0"/>
                  </a:lnTo>
                  <a:lnTo>
                    <a:pt x="578713" y="18656"/>
                  </a:lnTo>
                  <a:lnTo>
                    <a:pt x="578713" y="37325"/>
                  </a:lnTo>
                  <a:lnTo>
                    <a:pt x="597382" y="37325"/>
                  </a:lnTo>
                  <a:lnTo>
                    <a:pt x="616051" y="37325"/>
                  </a:lnTo>
                  <a:lnTo>
                    <a:pt x="616051" y="18669"/>
                  </a:lnTo>
                  <a:lnTo>
                    <a:pt x="634707" y="18669"/>
                  </a:lnTo>
                  <a:lnTo>
                    <a:pt x="634707" y="37325"/>
                  </a:lnTo>
                  <a:lnTo>
                    <a:pt x="653376" y="37325"/>
                  </a:lnTo>
                  <a:lnTo>
                    <a:pt x="653376" y="18669"/>
                  </a:lnTo>
                  <a:lnTo>
                    <a:pt x="653376" y="0"/>
                  </a:lnTo>
                  <a:close/>
                </a:path>
                <a:path w="1250950" h="56515">
                  <a:moveTo>
                    <a:pt x="821397" y="0"/>
                  </a:moveTo>
                  <a:lnTo>
                    <a:pt x="802728" y="0"/>
                  </a:lnTo>
                  <a:lnTo>
                    <a:pt x="784059" y="0"/>
                  </a:lnTo>
                  <a:lnTo>
                    <a:pt x="784059" y="18656"/>
                  </a:lnTo>
                  <a:lnTo>
                    <a:pt x="765403" y="18656"/>
                  </a:lnTo>
                  <a:lnTo>
                    <a:pt x="746734" y="18656"/>
                  </a:lnTo>
                  <a:lnTo>
                    <a:pt x="746734" y="0"/>
                  </a:lnTo>
                  <a:lnTo>
                    <a:pt x="672058" y="0"/>
                  </a:lnTo>
                  <a:lnTo>
                    <a:pt x="672058" y="18669"/>
                  </a:lnTo>
                  <a:lnTo>
                    <a:pt x="690727" y="18669"/>
                  </a:lnTo>
                  <a:lnTo>
                    <a:pt x="690727" y="37325"/>
                  </a:lnTo>
                  <a:lnTo>
                    <a:pt x="709396" y="37325"/>
                  </a:lnTo>
                  <a:lnTo>
                    <a:pt x="709396" y="18669"/>
                  </a:lnTo>
                  <a:lnTo>
                    <a:pt x="728052" y="18669"/>
                  </a:lnTo>
                  <a:lnTo>
                    <a:pt x="746734" y="18669"/>
                  </a:lnTo>
                  <a:lnTo>
                    <a:pt x="746734" y="37325"/>
                  </a:lnTo>
                  <a:lnTo>
                    <a:pt x="765403" y="37325"/>
                  </a:lnTo>
                  <a:lnTo>
                    <a:pt x="784072" y="37325"/>
                  </a:lnTo>
                  <a:lnTo>
                    <a:pt x="784072" y="18669"/>
                  </a:lnTo>
                  <a:lnTo>
                    <a:pt x="802728" y="18669"/>
                  </a:lnTo>
                  <a:lnTo>
                    <a:pt x="802728" y="37325"/>
                  </a:lnTo>
                  <a:lnTo>
                    <a:pt x="821397" y="37325"/>
                  </a:lnTo>
                  <a:lnTo>
                    <a:pt x="821397" y="18669"/>
                  </a:lnTo>
                  <a:lnTo>
                    <a:pt x="821397" y="0"/>
                  </a:lnTo>
                  <a:close/>
                </a:path>
                <a:path w="1250950" h="56515">
                  <a:moveTo>
                    <a:pt x="858735" y="0"/>
                  </a:moveTo>
                  <a:lnTo>
                    <a:pt x="840066" y="0"/>
                  </a:lnTo>
                  <a:lnTo>
                    <a:pt x="840066" y="18669"/>
                  </a:lnTo>
                  <a:lnTo>
                    <a:pt x="858735" y="18669"/>
                  </a:lnTo>
                  <a:lnTo>
                    <a:pt x="858735" y="0"/>
                  </a:lnTo>
                  <a:close/>
                </a:path>
                <a:path w="1250950" h="56515">
                  <a:moveTo>
                    <a:pt x="1008075" y="18656"/>
                  </a:moveTo>
                  <a:lnTo>
                    <a:pt x="989406" y="18656"/>
                  </a:lnTo>
                  <a:lnTo>
                    <a:pt x="989406" y="0"/>
                  </a:lnTo>
                  <a:lnTo>
                    <a:pt x="970749" y="0"/>
                  </a:lnTo>
                  <a:lnTo>
                    <a:pt x="952080" y="0"/>
                  </a:lnTo>
                  <a:lnTo>
                    <a:pt x="952080" y="18656"/>
                  </a:lnTo>
                  <a:lnTo>
                    <a:pt x="933411" y="18656"/>
                  </a:lnTo>
                  <a:lnTo>
                    <a:pt x="914742" y="18656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96073" y="18656"/>
                  </a:lnTo>
                  <a:lnTo>
                    <a:pt x="877404" y="18656"/>
                  </a:lnTo>
                  <a:lnTo>
                    <a:pt x="877404" y="37325"/>
                  </a:lnTo>
                  <a:lnTo>
                    <a:pt x="896073" y="37325"/>
                  </a:lnTo>
                  <a:lnTo>
                    <a:pt x="914730" y="37325"/>
                  </a:lnTo>
                  <a:lnTo>
                    <a:pt x="933411" y="37325"/>
                  </a:lnTo>
                  <a:lnTo>
                    <a:pt x="952080" y="37325"/>
                  </a:lnTo>
                  <a:lnTo>
                    <a:pt x="952080" y="18669"/>
                  </a:lnTo>
                  <a:lnTo>
                    <a:pt x="970737" y="18669"/>
                  </a:lnTo>
                  <a:lnTo>
                    <a:pt x="970737" y="37325"/>
                  </a:lnTo>
                  <a:lnTo>
                    <a:pt x="989406" y="37325"/>
                  </a:lnTo>
                  <a:lnTo>
                    <a:pt x="1008075" y="37325"/>
                  </a:lnTo>
                  <a:lnTo>
                    <a:pt x="1008075" y="18656"/>
                  </a:lnTo>
                  <a:close/>
                </a:path>
                <a:path w="1250950" h="56515">
                  <a:moveTo>
                    <a:pt x="1176096" y="0"/>
                  </a:moveTo>
                  <a:lnTo>
                    <a:pt x="1157427" y="0"/>
                  </a:lnTo>
                  <a:lnTo>
                    <a:pt x="1157427" y="18656"/>
                  </a:lnTo>
                  <a:lnTo>
                    <a:pt x="1138758" y="18656"/>
                  </a:lnTo>
                  <a:lnTo>
                    <a:pt x="1138758" y="0"/>
                  </a:lnTo>
                  <a:lnTo>
                    <a:pt x="1120101" y="0"/>
                  </a:lnTo>
                  <a:lnTo>
                    <a:pt x="1101420" y="0"/>
                  </a:lnTo>
                  <a:lnTo>
                    <a:pt x="1101420" y="18656"/>
                  </a:lnTo>
                  <a:lnTo>
                    <a:pt x="1082751" y="18656"/>
                  </a:lnTo>
                  <a:lnTo>
                    <a:pt x="1064082" y="18656"/>
                  </a:lnTo>
                  <a:lnTo>
                    <a:pt x="1045413" y="18656"/>
                  </a:lnTo>
                  <a:lnTo>
                    <a:pt x="1045413" y="37325"/>
                  </a:lnTo>
                  <a:lnTo>
                    <a:pt x="1064082" y="37325"/>
                  </a:lnTo>
                  <a:lnTo>
                    <a:pt x="1082751" y="37325"/>
                  </a:lnTo>
                  <a:lnTo>
                    <a:pt x="1101420" y="37325"/>
                  </a:lnTo>
                  <a:lnTo>
                    <a:pt x="1101420" y="18669"/>
                  </a:lnTo>
                  <a:lnTo>
                    <a:pt x="1120089" y="18669"/>
                  </a:lnTo>
                  <a:lnTo>
                    <a:pt x="1120089" y="37325"/>
                  </a:lnTo>
                  <a:lnTo>
                    <a:pt x="1138758" y="37325"/>
                  </a:lnTo>
                  <a:lnTo>
                    <a:pt x="1157427" y="37325"/>
                  </a:lnTo>
                  <a:lnTo>
                    <a:pt x="1157427" y="18669"/>
                  </a:lnTo>
                  <a:lnTo>
                    <a:pt x="1176096" y="18669"/>
                  </a:lnTo>
                  <a:lnTo>
                    <a:pt x="1176096" y="0"/>
                  </a:lnTo>
                  <a:close/>
                </a:path>
                <a:path w="1250950" h="56515">
                  <a:moveTo>
                    <a:pt x="1250772" y="18656"/>
                  </a:moveTo>
                  <a:lnTo>
                    <a:pt x="1232103" y="18656"/>
                  </a:lnTo>
                  <a:lnTo>
                    <a:pt x="1232103" y="0"/>
                  </a:lnTo>
                  <a:lnTo>
                    <a:pt x="1213434" y="0"/>
                  </a:lnTo>
                  <a:lnTo>
                    <a:pt x="1194765" y="0"/>
                  </a:lnTo>
                  <a:lnTo>
                    <a:pt x="1194765" y="18669"/>
                  </a:lnTo>
                  <a:lnTo>
                    <a:pt x="1213434" y="18669"/>
                  </a:lnTo>
                  <a:lnTo>
                    <a:pt x="1213434" y="37325"/>
                  </a:lnTo>
                  <a:lnTo>
                    <a:pt x="1232103" y="37325"/>
                  </a:lnTo>
                  <a:lnTo>
                    <a:pt x="1250772" y="37325"/>
                  </a:lnTo>
                  <a:lnTo>
                    <a:pt x="1250772" y="186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70438" y="848283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18669"/>
                  </a:moveTo>
                  <a:lnTo>
                    <a:pt x="0" y="18669"/>
                  </a:lnTo>
                  <a:lnTo>
                    <a:pt x="0" y="37350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50"/>
                  </a:lnTo>
                  <a:lnTo>
                    <a:pt x="18669" y="18669"/>
                  </a:lnTo>
                  <a:close/>
                </a:path>
                <a:path w="1288414" h="56515">
                  <a:moveTo>
                    <a:pt x="149352" y="37350"/>
                  </a:moveTo>
                  <a:lnTo>
                    <a:pt x="130683" y="37350"/>
                  </a:lnTo>
                  <a:lnTo>
                    <a:pt x="112014" y="37350"/>
                  </a:lnTo>
                  <a:lnTo>
                    <a:pt x="112014" y="56019"/>
                  </a:lnTo>
                  <a:lnTo>
                    <a:pt x="130670" y="56019"/>
                  </a:lnTo>
                  <a:lnTo>
                    <a:pt x="149352" y="56019"/>
                  </a:lnTo>
                  <a:lnTo>
                    <a:pt x="149352" y="37350"/>
                  </a:lnTo>
                  <a:close/>
                </a:path>
                <a:path w="1288414" h="56515">
                  <a:moveTo>
                    <a:pt x="186690" y="18669"/>
                  </a:moveTo>
                  <a:lnTo>
                    <a:pt x="168021" y="18669"/>
                  </a:lnTo>
                  <a:lnTo>
                    <a:pt x="168021" y="37350"/>
                  </a:lnTo>
                  <a:lnTo>
                    <a:pt x="168021" y="56019"/>
                  </a:lnTo>
                  <a:lnTo>
                    <a:pt x="186690" y="56019"/>
                  </a:lnTo>
                  <a:lnTo>
                    <a:pt x="186690" y="37350"/>
                  </a:lnTo>
                  <a:lnTo>
                    <a:pt x="186690" y="18669"/>
                  </a:lnTo>
                  <a:close/>
                </a:path>
                <a:path w="1288414" h="56515">
                  <a:moveTo>
                    <a:pt x="224015" y="18669"/>
                  </a:moveTo>
                  <a:lnTo>
                    <a:pt x="205346" y="18669"/>
                  </a:lnTo>
                  <a:lnTo>
                    <a:pt x="205346" y="37350"/>
                  </a:lnTo>
                  <a:lnTo>
                    <a:pt x="224015" y="37350"/>
                  </a:lnTo>
                  <a:lnTo>
                    <a:pt x="224015" y="18669"/>
                  </a:lnTo>
                  <a:close/>
                </a:path>
                <a:path w="1288414" h="56515">
                  <a:moveTo>
                    <a:pt x="298691" y="18669"/>
                  </a:moveTo>
                  <a:lnTo>
                    <a:pt x="280022" y="18669"/>
                  </a:lnTo>
                  <a:lnTo>
                    <a:pt x="280022" y="37350"/>
                  </a:lnTo>
                  <a:lnTo>
                    <a:pt x="261366" y="37350"/>
                  </a:lnTo>
                  <a:lnTo>
                    <a:pt x="242697" y="37350"/>
                  </a:lnTo>
                  <a:lnTo>
                    <a:pt x="224015" y="37350"/>
                  </a:lnTo>
                  <a:lnTo>
                    <a:pt x="224015" y="56019"/>
                  </a:lnTo>
                  <a:lnTo>
                    <a:pt x="298691" y="56019"/>
                  </a:lnTo>
                  <a:lnTo>
                    <a:pt x="298691" y="37350"/>
                  </a:lnTo>
                  <a:lnTo>
                    <a:pt x="298691" y="18669"/>
                  </a:lnTo>
                  <a:close/>
                </a:path>
                <a:path w="1288414" h="56515">
                  <a:moveTo>
                    <a:pt x="336029" y="18669"/>
                  </a:moveTo>
                  <a:lnTo>
                    <a:pt x="317360" y="18669"/>
                  </a:lnTo>
                  <a:lnTo>
                    <a:pt x="317360" y="37350"/>
                  </a:lnTo>
                  <a:lnTo>
                    <a:pt x="317360" y="56019"/>
                  </a:lnTo>
                  <a:lnTo>
                    <a:pt x="336029" y="56019"/>
                  </a:lnTo>
                  <a:lnTo>
                    <a:pt x="336029" y="37350"/>
                  </a:lnTo>
                  <a:lnTo>
                    <a:pt x="336029" y="18669"/>
                  </a:lnTo>
                  <a:close/>
                </a:path>
                <a:path w="1288414" h="56515">
                  <a:moveTo>
                    <a:pt x="373367" y="18669"/>
                  </a:moveTo>
                  <a:lnTo>
                    <a:pt x="354698" y="18669"/>
                  </a:lnTo>
                  <a:lnTo>
                    <a:pt x="354698" y="37350"/>
                  </a:lnTo>
                  <a:lnTo>
                    <a:pt x="373367" y="37350"/>
                  </a:lnTo>
                  <a:lnTo>
                    <a:pt x="373367" y="18669"/>
                  </a:lnTo>
                  <a:close/>
                </a:path>
                <a:path w="1288414" h="56515">
                  <a:moveTo>
                    <a:pt x="410705" y="18669"/>
                  </a:moveTo>
                  <a:lnTo>
                    <a:pt x="392023" y="18669"/>
                  </a:lnTo>
                  <a:lnTo>
                    <a:pt x="392023" y="37350"/>
                  </a:lnTo>
                  <a:lnTo>
                    <a:pt x="373367" y="37350"/>
                  </a:lnTo>
                  <a:lnTo>
                    <a:pt x="373367" y="56019"/>
                  </a:lnTo>
                  <a:lnTo>
                    <a:pt x="392023" y="56019"/>
                  </a:lnTo>
                  <a:lnTo>
                    <a:pt x="410705" y="56019"/>
                  </a:lnTo>
                  <a:lnTo>
                    <a:pt x="410705" y="37350"/>
                  </a:lnTo>
                  <a:lnTo>
                    <a:pt x="410705" y="18669"/>
                  </a:lnTo>
                  <a:close/>
                </a:path>
                <a:path w="1288414" h="56515">
                  <a:moveTo>
                    <a:pt x="504050" y="0"/>
                  </a:moveTo>
                  <a:lnTo>
                    <a:pt x="485368" y="0"/>
                  </a:lnTo>
                  <a:lnTo>
                    <a:pt x="485368" y="18669"/>
                  </a:lnTo>
                  <a:lnTo>
                    <a:pt x="466699" y="18669"/>
                  </a:lnTo>
                  <a:lnTo>
                    <a:pt x="466699" y="37350"/>
                  </a:lnTo>
                  <a:lnTo>
                    <a:pt x="485368" y="37350"/>
                  </a:lnTo>
                  <a:lnTo>
                    <a:pt x="504050" y="37350"/>
                  </a:lnTo>
                  <a:lnTo>
                    <a:pt x="504050" y="18681"/>
                  </a:lnTo>
                  <a:lnTo>
                    <a:pt x="504050" y="0"/>
                  </a:lnTo>
                  <a:close/>
                </a:path>
                <a:path w="1288414" h="56515">
                  <a:moveTo>
                    <a:pt x="541375" y="0"/>
                  </a:moveTo>
                  <a:lnTo>
                    <a:pt x="522706" y="0"/>
                  </a:lnTo>
                  <a:lnTo>
                    <a:pt x="522706" y="18681"/>
                  </a:lnTo>
                  <a:lnTo>
                    <a:pt x="541375" y="18681"/>
                  </a:lnTo>
                  <a:lnTo>
                    <a:pt x="541375" y="0"/>
                  </a:lnTo>
                  <a:close/>
                </a:path>
                <a:path w="1288414" h="56515">
                  <a:moveTo>
                    <a:pt x="840066" y="0"/>
                  </a:moveTo>
                  <a:lnTo>
                    <a:pt x="821397" y="0"/>
                  </a:lnTo>
                  <a:lnTo>
                    <a:pt x="821397" y="18669"/>
                  </a:lnTo>
                  <a:lnTo>
                    <a:pt x="802741" y="18669"/>
                  </a:lnTo>
                  <a:lnTo>
                    <a:pt x="802741" y="0"/>
                  </a:lnTo>
                  <a:lnTo>
                    <a:pt x="784072" y="0"/>
                  </a:lnTo>
                  <a:lnTo>
                    <a:pt x="765403" y="0"/>
                  </a:lnTo>
                  <a:lnTo>
                    <a:pt x="765403" y="18669"/>
                  </a:lnTo>
                  <a:lnTo>
                    <a:pt x="746721" y="18669"/>
                  </a:lnTo>
                  <a:lnTo>
                    <a:pt x="746721" y="0"/>
                  </a:lnTo>
                  <a:lnTo>
                    <a:pt x="728052" y="0"/>
                  </a:lnTo>
                  <a:lnTo>
                    <a:pt x="728052" y="18669"/>
                  </a:lnTo>
                  <a:lnTo>
                    <a:pt x="709396" y="18669"/>
                  </a:lnTo>
                  <a:lnTo>
                    <a:pt x="709396" y="0"/>
                  </a:lnTo>
                  <a:lnTo>
                    <a:pt x="690727" y="0"/>
                  </a:lnTo>
                  <a:lnTo>
                    <a:pt x="616051" y="0"/>
                  </a:lnTo>
                  <a:lnTo>
                    <a:pt x="616051" y="18669"/>
                  </a:lnTo>
                  <a:lnTo>
                    <a:pt x="597395" y="18669"/>
                  </a:lnTo>
                  <a:lnTo>
                    <a:pt x="597395" y="0"/>
                  </a:lnTo>
                  <a:lnTo>
                    <a:pt x="578713" y="0"/>
                  </a:lnTo>
                  <a:lnTo>
                    <a:pt x="560044" y="0"/>
                  </a:lnTo>
                  <a:lnTo>
                    <a:pt x="560044" y="18669"/>
                  </a:lnTo>
                  <a:lnTo>
                    <a:pt x="560044" y="37350"/>
                  </a:lnTo>
                  <a:lnTo>
                    <a:pt x="578713" y="37350"/>
                  </a:lnTo>
                  <a:lnTo>
                    <a:pt x="597382" y="37350"/>
                  </a:lnTo>
                  <a:lnTo>
                    <a:pt x="616051" y="37350"/>
                  </a:lnTo>
                  <a:lnTo>
                    <a:pt x="634720" y="37350"/>
                  </a:lnTo>
                  <a:lnTo>
                    <a:pt x="653389" y="37350"/>
                  </a:lnTo>
                  <a:lnTo>
                    <a:pt x="653389" y="18681"/>
                  </a:lnTo>
                  <a:lnTo>
                    <a:pt x="672045" y="18681"/>
                  </a:lnTo>
                  <a:lnTo>
                    <a:pt x="672045" y="37350"/>
                  </a:lnTo>
                  <a:lnTo>
                    <a:pt x="690727" y="37350"/>
                  </a:lnTo>
                  <a:lnTo>
                    <a:pt x="784072" y="37350"/>
                  </a:lnTo>
                  <a:lnTo>
                    <a:pt x="784072" y="18681"/>
                  </a:lnTo>
                  <a:lnTo>
                    <a:pt x="802728" y="18681"/>
                  </a:lnTo>
                  <a:lnTo>
                    <a:pt x="802728" y="37350"/>
                  </a:lnTo>
                  <a:lnTo>
                    <a:pt x="821397" y="37350"/>
                  </a:lnTo>
                  <a:lnTo>
                    <a:pt x="821397" y="18681"/>
                  </a:lnTo>
                  <a:lnTo>
                    <a:pt x="840066" y="18681"/>
                  </a:lnTo>
                  <a:lnTo>
                    <a:pt x="840066" y="0"/>
                  </a:lnTo>
                  <a:close/>
                </a:path>
                <a:path w="1288414" h="56515">
                  <a:moveTo>
                    <a:pt x="989418" y="0"/>
                  </a:moveTo>
                  <a:lnTo>
                    <a:pt x="970749" y="0"/>
                  </a:lnTo>
                  <a:lnTo>
                    <a:pt x="952080" y="0"/>
                  </a:lnTo>
                  <a:lnTo>
                    <a:pt x="952080" y="18669"/>
                  </a:lnTo>
                  <a:lnTo>
                    <a:pt x="933411" y="18669"/>
                  </a:lnTo>
                  <a:lnTo>
                    <a:pt x="933411" y="0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58735" y="0"/>
                  </a:lnTo>
                  <a:lnTo>
                    <a:pt x="858735" y="18681"/>
                  </a:lnTo>
                  <a:lnTo>
                    <a:pt x="877404" y="18681"/>
                  </a:lnTo>
                  <a:lnTo>
                    <a:pt x="877404" y="37350"/>
                  </a:lnTo>
                  <a:lnTo>
                    <a:pt x="896073" y="37350"/>
                  </a:lnTo>
                  <a:lnTo>
                    <a:pt x="914742" y="37350"/>
                  </a:lnTo>
                  <a:lnTo>
                    <a:pt x="914742" y="18681"/>
                  </a:lnTo>
                  <a:lnTo>
                    <a:pt x="933399" y="18681"/>
                  </a:lnTo>
                  <a:lnTo>
                    <a:pt x="933399" y="37350"/>
                  </a:lnTo>
                  <a:lnTo>
                    <a:pt x="952080" y="37350"/>
                  </a:lnTo>
                  <a:lnTo>
                    <a:pt x="970749" y="37350"/>
                  </a:lnTo>
                  <a:lnTo>
                    <a:pt x="970749" y="18681"/>
                  </a:lnTo>
                  <a:lnTo>
                    <a:pt x="989418" y="18681"/>
                  </a:lnTo>
                  <a:lnTo>
                    <a:pt x="989418" y="0"/>
                  </a:lnTo>
                  <a:close/>
                </a:path>
                <a:path w="1288414" h="56515">
                  <a:moveTo>
                    <a:pt x="1101420" y="18669"/>
                  </a:moveTo>
                  <a:lnTo>
                    <a:pt x="1082751" y="18669"/>
                  </a:lnTo>
                  <a:lnTo>
                    <a:pt x="1064094" y="18669"/>
                  </a:lnTo>
                  <a:lnTo>
                    <a:pt x="1064094" y="0"/>
                  </a:lnTo>
                  <a:lnTo>
                    <a:pt x="1045425" y="0"/>
                  </a:lnTo>
                  <a:lnTo>
                    <a:pt x="1026744" y="0"/>
                  </a:lnTo>
                  <a:lnTo>
                    <a:pt x="1008075" y="0"/>
                  </a:lnTo>
                  <a:lnTo>
                    <a:pt x="1008075" y="18669"/>
                  </a:lnTo>
                  <a:lnTo>
                    <a:pt x="1008075" y="37350"/>
                  </a:lnTo>
                  <a:lnTo>
                    <a:pt x="1026744" y="37350"/>
                  </a:lnTo>
                  <a:lnTo>
                    <a:pt x="1045425" y="37350"/>
                  </a:lnTo>
                  <a:lnTo>
                    <a:pt x="1045425" y="18681"/>
                  </a:lnTo>
                  <a:lnTo>
                    <a:pt x="1064082" y="18681"/>
                  </a:lnTo>
                  <a:lnTo>
                    <a:pt x="1064082" y="37350"/>
                  </a:lnTo>
                  <a:lnTo>
                    <a:pt x="1082751" y="37350"/>
                  </a:lnTo>
                  <a:lnTo>
                    <a:pt x="1101420" y="37350"/>
                  </a:lnTo>
                  <a:lnTo>
                    <a:pt x="1101420" y="18669"/>
                  </a:lnTo>
                  <a:close/>
                </a:path>
                <a:path w="1288414" h="56515">
                  <a:moveTo>
                    <a:pt x="1213434" y="18669"/>
                  </a:moveTo>
                  <a:lnTo>
                    <a:pt x="1194765" y="18669"/>
                  </a:lnTo>
                  <a:lnTo>
                    <a:pt x="1194765" y="0"/>
                  </a:lnTo>
                  <a:lnTo>
                    <a:pt x="1176096" y="0"/>
                  </a:lnTo>
                  <a:lnTo>
                    <a:pt x="1176096" y="18669"/>
                  </a:lnTo>
                  <a:lnTo>
                    <a:pt x="1157427" y="18669"/>
                  </a:lnTo>
                  <a:lnTo>
                    <a:pt x="1157427" y="0"/>
                  </a:lnTo>
                  <a:lnTo>
                    <a:pt x="1138758" y="0"/>
                  </a:lnTo>
                  <a:lnTo>
                    <a:pt x="1138758" y="18669"/>
                  </a:lnTo>
                  <a:lnTo>
                    <a:pt x="1120089" y="18669"/>
                  </a:lnTo>
                  <a:lnTo>
                    <a:pt x="1120089" y="37350"/>
                  </a:lnTo>
                  <a:lnTo>
                    <a:pt x="1138770" y="37350"/>
                  </a:lnTo>
                  <a:lnTo>
                    <a:pt x="1138770" y="18681"/>
                  </a:lnTo>
                  <a:lnTo>
                    <a:pt x="1157427" y="18681"/>
                  </a:lnTo>
                  <a:lnTo>
                    <a:pt x="1157427" y="37350"/>
                  </a:lnTo>
                  <a:lnTo>
                    <a:pt x="1176096" y="37350"/>
                  </a:lnTo>
                  <a:lnTo>
                    <a:pt x="1176096" y="18681"/>
                  </a:lnTo>
                  <a:lnTo>
                    <a:pt x="1194752" y="18681"/>
                  </a:lnTo>
                  <a:lnTo>
                    <a:pt x="1194752" y="37350"/>
                  </a:lnTo>
                  <a:lnTo>
                    <a:pt x="1213434" y="37350"/>
                  </a:lnTo>
                  <a:lnTo>
                    <a:pt x="1213434" y="18669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41" y="0"/>
                  </a:lnTo>
                  <a:lnTo>
                    <a:pt x="1250772" y="0"/>
                  </a:lnTo>
                  <a:lnTo>
                    <a:pt x="1232103" y="0"/>
                  </a:lnTo>
                  <a:lnTo>
                    <a:pt x="1232103" y="18681"/>
                  </a:lnTo>
                  <a:lnTo>
                    <a:pt x="1250772" y="18681"/>
                  </a:lnTo>
                  <a:lnTo>
                    <a:pt x="1269428" y="18681"/>
                  </a:lnTo>
                  <a:lnTo>
                    <a:pt x="1269428" y="37350"/>
                  </a:lnTo>
                  <a:lnTo>
                    <a:pt x="1288097" y="37350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70438" y="885634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37325"/>
                  </a:moveTo>
                  <a:lnTo>
                    <a:pt x="0" y="37325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18669" y="37325"/>
                  </a:lnTo>
                  <a:close/>
                </a:path>
                <a:path w="1288414" h="56515">
                  <a:moveTo>
                    <a:pt x="74676" y="37325"/>
                  </a:moveTo>
                  <a:lnTo>
                    <a:pt x="56019" y="37325"/>
                  </a:lnTo>
                  <a:lnTo>
                    <a:pt x="56019" y="18656"/>
                  </a:lnTo>
                  <a:lnTo>
                    <a:pt x="37338" y="18656"/>
                  </a:lnTo>
                  <a:lnTo>
                    <a:pt x="18669" y="18656"/>
                  </a:lnTo>
                  <a:lnTo>
                    <a:pt x="18669" y="37325"/>
                  </a:lnTo>
                  <a:lnTo>
                    <a:pt x="37338" y="37325"/>
                  </a:lnTo>
                  <a:lnTo>
                    <a:pt x="37338" y="56007"/>
                  </a:lnTo>
                  <a:lnTo>
                    <a:pt x="56007" y="56007"/>
                  </a:lnTo>
                  <a:lnTo>
                    <a:pt x="74676" y="56007"/>
                  </a:lnTo>
                  <a:lnTo>
                    <a:pt x="74676" y="37325"/>
                  </a:lnTo>
                  <a:close/>
                </a:path>
                <a:path w="1288414" h="56515">
                  <a:moveTo>
                    <a:pt x="130683" y="37325"/>
                  </a:moveTo>
                  <a:lnTo>
                    <a:pt x="112014" y="37325"/>
                  </a:lnTo>
                  <a:lnTo>
                    <a:pt x="112014" y="56007"/>
                  </a:lnTo>
                  <a:lnTo>
                    <a:pt x="130683" y="56007"/>
                  </a:lnTo>
                  <a:lnTo>
                    <a:pt x="130683" y="37325"/>
                  </a:lnTo>
                  <a:close/>
                </a:path>
                <a:path w="1288414" h="56515">
                  <a:moveTo>
                    <a:pt x="186690" y="18656"/>
                  </a:moveTo>
                  <a:lnTo>
                    <a:pt x="168021" y="18656"/>
                  </a:lnTo>
                  <a:lnTo>
                    <a:pt x="149352" y="18656"/>
                  </a:lnTo>
                  <a:lnTo>
                    <a:pt x="149352" y="37325"/>
                  </a:lnTo>
                  <a:lnTo>
                    <a:pt x="149352" y="56007"/>
                  </a:lnTo>
                  <a:lnTo>
                    <a:pt x="168021" y="56007"/>
                  </a:lnTo>
                  <a:lnTo>
                    <a:pt x="186690" y="56007"/>
                  </a:lnTo>
                  <a:lnTo>
                    <a:pt x="186690" y="37325"/>
                  </a:lnTo>
                  <a:lnTo>
                    <a:pt x="186690" y="18656"/>
                  </a:lnTo>
                  <a:close/>
                </a:path>
                <a:path w="1288414" h="56515">
                  <a:moveTo>
                    <a:pt x="224015" y="18656"/>
                  </a:moveTo>
                  <a:lnTo>
                    <a:pt x="205346" y="18656"/>
                  </a:lnTo>
                  <a:lnTo>
                    <a:pt x="205346" y="37325"/>
                  </a:lnTo>
                  <a:lnTo>
                    <a:pt x="205346" y="56007"/>
                  </a:lnTo>
                  <a:lnTo>
                    <a:pt x="224015" y="56007"/>
                  </a:lnTo>
                  <a:lnTo>
                    <a:pt x="224015" y="37325"/>
                  </a:lnTo>
                  <a:lnTo>
                    <a:pt x="224015" y="18656"/>
                  </a:lnTo>
                  <a:close/>
                </a:path>
                <a:path w="1288414" h="56515">
                  <a:moveTo>
                    <a:pt x="280022" y="37325"/>
                  </a:moveTo>
                  <a:lnTo>
                    <a:pt x="261366" y="37325"/>
                  </a:lnTo>
                  <a:lnTo>
                    <a:pt x="261366" y="18656"/>
                  </a:lnTo>
                  <a:lnTo>
                    <a:pt x="242697" y="18656"/>
                  </a:lnTo>
                  <a:lnTo>
                    <a:pt x="242697" y="37325"/>
                  </a:lnTo>
                  <a:lnTo>
                    <a:pt x="261353" y="37325"/>
                  </a:lnTo>
                  <a:lnTo>
                    <a:pt x="261353" y="56007"/>
                  </a:lnTo>
                  <a:lnTo>
                    <a:pt x="280022" y="56007"/>
                  </a:lnTo>
                  <a:lnTo>
                    <a:pt x="280022" y="37325"/>
                  </a:lnTo>
                  <a:close/>
                </a:path>
                <a:path w="1288414" h="56515">
                  <a:moveTo>
                    <a:pt x="317373" y="18656"/>
                  </a:moveTo>
                  <a:lnTo>
                    <a:pt x="298691" y="18656"/>
                  </a:lnTo>
                  <a:lnTo>
                    <a:pt x="280022" y="18656"/>
                  </a:lnTo>
                  <a:lnTo>
                    <a:pt x="280022" y="37325"/>
                  </a:lnTo>
                  <a:lnTo>
                    <a:pt x="298691" y="37325"/>
                  </a:lnTo>
                  <a:lnTo>
                    <a:pt x="317373" y="37325"/>
                  </a:lnTo>
                  <a:lnTo>
                    <a:pt x="317373" y="18656"/>
                  </a:lnTo>
                  <a:close/>
                </a:path>
                <a:path w="1288414" h="56515">
                  <a:moveTo>
                    <a:pt x="354698" y="37325"/>
                  </a:moveTo>
                  <a:lnTo>
                    <a:pt x="336029" y="37325"/>
                  </a:lnTo>
                  <a:lnTo>
                    <a:pt x="336029" y="56007"/>
                  </a:lnTo>
                  <a:lnTo>
                    <a:pt x="354698" y="56007"/>
                  </a:lnTo>
                  <a:lnTo>
                    <a:pt x="354698" y="37325"/>
                  </a:lnTo>
                  <a:close/>
                </a:path>
                <a:path w="1288414" h="56515">
                  <a:moveTo>
                    <a:pt x="429374" y="0"/>
                  </a:moveTo>
                  <a:lnTo>
                    <a:pt x="410705" y="0"/>
                  </a:lnTo>
                  <a:lnTo>
                    <a:pt x="392023" y="0"/>
                  </a:lnTo>
                  <a:lnTo>
                    <a:pt x="392023" y="18656"/>
                  </a:lnTo>
                  <a:lnTo>
                    <a:pt x="392023" y="37325"/>
                  </a:lnTo>
                  <a:lnTo>
                    <a:pt x="373367" y="37325"/>
                  </a:lnTo>
                  <a:lnTo>
                    <a:pt x="373367" y="56007"/>
                  </a:lnTo>
                  <a:lnTo>
                    <a:pt x="392036" y="56007"/>
                  </a:lnTo>
                  <a:lnTo>
                    <a:pt x="392036" y="37325"/>
                  </a:lnTo>
                  <a:lnTo>
                    <a:pt x="410705" y="37325"/>
                  </a:lnTo>
                  <a:lnTo>
                    <a:pt x="410705" y="18669"/>
                  </a:lnTo>
                  <a:lnTo>
                    <a:pt x="429374" y="18669"/>
                  </a:lnTo>
                  <a:lnTo>
                    <a:pt x="429374" y="0"/>
                  </a:lnTo>
                  <a:close/>
                </a:path>
                <a:path w="1288414" h="56515">
                  <a:moveTo>
                    <a:pt x="597395" y="0"/>
                  </a:moveTo>
                  <a:lnTo>
                    <a:pt x="578713" y="0"/>
                  </a:lnTo>
                  <a:lnTo>
                    <a:pt x="578713" y="18656"/>
                  </a:lnTo>
                  <a:lnTo>
                    <a:pt x="578713" y="37325"/>
                  </a:lnTo>
                  <a:lnTo>
                    <a:pt x="560044" y="37325"/>
                  </a:lnTo>
                  <a:lnTo>
                    <a:pt x="560044" y="18656"/>
                  </a:lnTo>
                  <a:lnTo>
                    <a:pt x="541375" y="18656"/>
                  </a:lnTo>
                  <a:lnTo>
                    <a:pt x="522719" y="18656"/>
                  </a:lnTo>
                  <a:lnTo>
                    <a:pt x="504050" y="18656"/>
                  </a:lnTo>
                  <a:lnTo>
                    <a:pt x="504050" y="0"/>
                  </a:lnTo>
                  <a:lnTo>
                    <a:pt x="485368" y="0"/>
                  </a:lnTo>
                  <a:lnTo>
                    <a:pt x="466712" y="0"/>
                  </a:lnTo>
                  <a:lnTo>
                    <a:pt x="448043" y="0"/>
                  </a:lnTo>
                  <a:lnTo>
                    <a:pt x="448043" y="18669"/>
                  </a:lnTo>
                  <a:lnTo>
                    <a:pt x="466699" y="18669"/>
                  </a:lnTo>
                  <a:lnTo>
                    <a:pt x="485368" y="18669"/>
                  </a:lnTo>
                  <a:lnTo>
                    <a:pt x="485368" y="37325"/>
                  </a:lnTo>
                  <a:lnTo>
                    <a:pt x="485368" y="56007"/>
                  </a:lnTo>
                  <a:lnTo>
                    <a:pt x="504050" y="56007"/>
                  </a:lnTo>
                  <a:lnTo>
                    <a:pt x="504050" y="37325"/>
                  </a:lnTo>
                  <a:lnTo>
                    <a:pt x="522706" y="37325"/>
                  </a:lnTo>
                  <a:lnTo>
                    <a:pt x="541375" y="37325"/>
                  </a:lnTo>
                  <a:lnTo>
                    <a:pt x="541375" y="56007"/>
                  </a:lnTo>
                  <a:lnTo>
                    <a:pt x="560044" y="56007"/>
                  </a:lnTo>
                  <a:lnTo>
                    <a:pt x="578713" y="56007"/>
                  </a:lnTo>
                  <a:lnTo>
                    <a:pt x="597395" y="56007"/>
                  </a:lnTo>
                  <a:lnTo>
                    <a:pt x="597395" y="37325"/>
                  </a:lnTo>
                  <a:lnTo>
                    <a:pt x="597395" y="18669"/>
                  </a:lnTo>
                  <a:lnTo>
                    <a:pt x="597395" y="0"/>
                  </a:lnTo>
                  <a:close/>
                </a:path>
                <a:path w="1288414" h="56515">
                  <a:moveTo>
                    <a:pt x="653389" y="0"/>
                  </a:moveTo>
                  <a:lnTo>
                    <a:pt x="634720" y="0"/>
                  </a:lnTo>
                  <a:lnTo>
                    <a:pt x="616051" y="0"/>
                  </a:lnTo>
                  <a:lnTo>
                    <a:pt x="616051" y="18669"/>
                  </a:lnTo>
                  <a:lnTo>
                    <a:pt x="634720" y="18669"/>
                  </a:lnTo>
                  <a:lnTo>
                    <a:pt x="653389" y="18669"/>
                  </a:lnTo>
                  <a:lnTo>
                    <a:pt x="653389" y="0"/>
                  </a:lnTo>
                  <a:close/>
                </a:path>
                <a:path w="1288414" h="56515">
                  <a:moveTo>
                    <a:pt x="672045" y="37325"/>
                  </a:moveTo>
                  <a:lnTo>
                    <a:pt x="653389" y="37325"/>
                  </a:lnTo>
                  <a:lnTo>
                    <a:pt x="634720" y="37325"/>
                  </a:lnTo>
                  <a:lnTo>
                    <a:pt x="616051" y="37325"/>
                  </a:lnTo>
                  <a:lnTo>
                    <a:pt x="616051" y="56007"/>
                  </a:lnTo>
                  <a:lnTo>
                    <a:pt x="634720" y="56007"/>
                  </a:lnTo>
                  <a:lnTo>
                    <a:pt x="653376" y="56007"/>
                  </a:lnTo>
                  <a:lnTo>
                    <a:pt x="672045" y="56007"/>
                  </a:lnTo>
                  <a:lnTo>
                    <a:pt x="672045" y="37325"/>
                  </a:lnTo>
                  <a:close/>
                </a:path>
                <a:path w="1288414" h="56515">
                  <a:moveTo>
                    <a:pt x="709396" y="18656"/>
                  </a:moveTo>
                  <a:lnTo>
                    <a:pt x="690727" y="18656"/>
                  </a:lnTo>
                  <a:lnTo>
                    <a:pt x="690727" y="0"/>
                  </a:lnTo>
                  <a:lnTo>
                    <a:pt x="672045" y="0"/>
                  </a:lnTo>
                  <a:lnTo>
                    <a:pt x="672045" y="18669"/>
                  </a:lnTo>
                  <a:lnTo>
                    <a:pt x="690727" y="18669"/>
                  </a:lnTo>
                  <a:lnTo>
                    <a:pt x="690727" y="37325"/>
                  </a:lnTo>
                  <a:lnTo>
                    <a:pt x="709396" y="37325"/>
                  </a:lnTo>
                  <a:lnTo>
                    <a:pt x="709396" y="18656"/>
                  </a:lnTo>
                  <a:close/>
                </a:path>
                <a:path w="1288414" h="56515">
                  <a:moveTo>
                    <a:pt x="765403" y="0"/>
                  </a:moveTo>
                  <a:lnTo>
                    <a:pt x="746721" y="0"/>
                  </a:lnTo>
                  <a:lnTo>
                    <a:pt x="746721" y="18656"/>
                  </a:lnTo>
                  <a:lnTo>
                    <a:pt x="746721" y="37325"/>
                  </a:lnTo>
                  <a:lnTo>
                    <a:pt x="728052" y="37325"/>
                  </a:lnTo>
                  <a:lnTo>
                    <a:pt x="728052" y="56007"/>
                  </a:lnTo>
                  <a:lnTo>
                    <a:pt x="746721" y="56007"/>
                  </a:lnTo>
                  <a:lnTo>
                    <a:pt x="765403" y="56007"/>
                  </a:lnTo>
                  <a:lnTo>
                    <a:pt x="765403" y="37325"/>
                  </a:lnTo>
                  <a:lnTo>
                    <a:pt x="765403" y="18669"/>
                  </a:lnTo>
                  <a:lnTo>
                    <a:pt x="765403" y="0"/>
                  </a:lnTo>
                  <a:close/>
                </a:path>
                <a:path w="1288414" h="56515">
                  <a:moveTo>
                    <a:pt x="840066" y="37325"/>
                  </a:moveTo>
                  <a:lnTo>
                    <a:pt x="821397" y="37325"/>
                  </a:lnTo>
                  <a:lnTo>
                    <a:pt x="802741" y="37325"/>
                  </a:lnTo>
                  <a:lnTo>
                    <a:pt x="802741" y="18669"/>
                  </a:lnTo>
                  <a:lnTo>
                    <a:pt x="802741" y="0"/>
                  </a:lnTo>
                  <a:lnTo>
                    <a:pt x="784072" y="0"/>
                  </a:lnTo>
                  <a:lnTo>
                    <a:pt x="784072" y="18656"/>
                  </a:lnTo>
                  <a:lnTo>
                    <a:pt x="784072" y="37325"/>
                  </a:lnTo>
                  <a:lnTo>
                    <a:pt x="802728" y="37325"/>
                  </a:lnTo>
                  <a:lnTo>
                    <a:pt x="802728" y="56007"/>
                  </a:lnTo>
                  <a:lnTo>
                    <a:pt x="821397" y="56007"/>
                  </a:lnTo>
                  <a:lnTo>
                    <a:pt x="840066" y="56007"/>
                  </a:lnTo>
                  <a:lnTo>
                    <a:pt x="840066" y="37325"/>
                  </a:lnTo>
                  <a:close/>
                </a:path>
                <a:path w="1288414" h="56515">
                  <a:moveTo>
                    <a:pt x="952080" y="18656"/>
                  </a:moveTo>
                  <a:lnTo>
                    <a:pt x="933411" y="18656"/>
                  </a:lnTo>
                  <a:lnTo>
                    <a:pt x="933411" y="0"/>
                  </a:lnTo>
                  <a:lnTo>
                    <a:pt x="914742" y="0"/>
                  </a:lnTo>
                  <a:lnTo>
                    <a:pt x="914742" y="18669"/>
                  </a:lnTo>
                  <a:lnTo>
                    <a:pt x="933399" y="18669"/>
                  </a:lnTo>
                  <a:lnTo>
                    <a:pt x="933399" y="37325"/>
                  </a:lnTo>
                  <a:lnTo>
                    <a:pt x="914742" y="37325"/>
                  </a:lnTo>
                  <a:lnTo>
                    <a:pt x="896073" y="37325"/>
                  </a:lnTo>
                  <a:lnTo>
                    <a:pt x="877404" y="37325"/>
                  </a:lnTo>
                  <a:lnTo>
                    <a:pt x="877404" y="18669"/>
                  </a:lnTo>
                  <a:lnTo>
                    <a:pt x="896073" y="18669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58735" y="0"/>
                  </a:lnTo>
                  <a:lnTo>
                    <a:pt x="858735" y="18656"/>
                  </a:lnTo>
                  <a:lnTo>
                    <a:pt x="840066" y="18656"/>
                  </a:lnTo>
                  <a:lnTo>
                    <a:pt x="840066" y="0"/>
                  </a:lnTo>
                  <a:lnTo>
                    <a:pt x="821397" y="0"/>
                  </a:lnTo>
                  <a:lnTo>
                    <a:pt x="821397" y="18669"/>
                  </a:lnTo>
                  <a:lnTo>
                    <a:pt x="840066" y="18669"/>
                  </a:lnTo>
                  <a:lnTo>
                    <a:pt x="840066" y="37325"/>
                  </a:lnTo>
                  <a:lnTo>
                    <a:pt x="858735" y="37325"/>
                  </a:lnTo>
                  <a:lnTo>
                    <a:pt x="858735" y="56007"/>
                  </a:lnTo>
                  <a:lnTo>
                    <a:pt x="877404" y="56007"/>
                  </a:lnTo>
                  <a:lnTo>
                    <a:pt x="952080" y="56007"/>
                  </a:lnTo>
                  <a:lnTo>
                    <a:pt x="952080" y="37325"/>
                  </a:lnTo>
                  <a:lnTo>
                    <a:pt x="952080" y="18656"/>
                  </a:lnTo>
                  <a:close/>
                </a:path>
                <a:path w="1288414" h="56515">
                  <a:moveTo>
                    <a:pt x="989418" y="18656"/>
                  </a:moveTo>
                  <a:lnTo>
                    <a:pt x="970749" y="18656"/>
                  </a:lnTo>
                  <a:lnTo>
                    <a:pt x="970749" y="37325"/>
                  </a:lnTo>
                  <a:lnTo>
                    <a:pt x="989418" y="37325"/>
                  </a:lnTo>
                  <a:lnTo>
                    <a:pt x="989418" y="18656"/>
                  </a:lnTo>
                  <a:close/>
                </a:path>
                <a:path w="1288414" h="56515">
                  <a:moveTo>
                    <a:pt x="1026744" y="0"/>
                  </a:moveTo>
                  <a:lnTo>
                    <a:pt x="1008075" y="0"/>
                  </a:lnTo>
                  <a:lnTo>
                    <a:pt x="1008075" y="18669"/>
                  </a:lnTo>
                  <a:lnTo>
                    <a:pt x="1026744" y="18669"/>
                  </a:lnTo>
                  <a:lnTo>
                    <a:pt x="1026744" y="0"/>
                  </a:lnTo>
                  <a:close/>
                </a:path>
                <a:path w="1288414" h="56515">
                  <a:moveTo>
                    <a:pt x="1082751" y="0"/>
                  </a:moveTo>
                  <a:lnTo>
                    <a:pt x="1064082" y="0"/>
                  </a:lnTo>
                  <a:lnTo>
                    <a:pt x="1064082" y="18656"/>
                  </a:lnTo>
                  <a:lnTo>
                    <a:pt x="1064082" y="37325"/>
                  </a:lnTo>
                  <a:lnTo>
                    <a:pt x="1082751" y="37325"/>
                  </a:lnTo>
                  <a:lnTo>
                    <a:pt x="1082751" y="18669"/>
                  </a:lnTo>
                  <a:lnTo>
                    <a:pt x="1082751" y="0"/>
                  </a:lnTo>
                  <a:close/>
                </a:path>
                <a:path w="1288414" h="56515">
                  <a:moveTo>
                    <a:pt x="1138770" y="18656"/>
                  </a:moveTo>
                  <a:lnTo>
                    <a:pt x="1120089" y="18656"/>
                  </a:lnTo>
                  <a:lnTo>
                    <a:pt x="1120089" y="0"/>
                  </a:lnTo>
                  <a:lnTo>
                    <a:pt x="1101420" y="0"/>
                  </a:lnTo>
                  <a:lnTo>
                    <a:pt x="1101420" y="18669"/>
                  </a:lnTo>
                  <a:lnTo>
                    <a:pt x="1120089" y="18669"/>
                  </a:lnTo>
                  <a:lnTo>
                    <a:pt x="1120089" y="37325"/>
                  </a:lnTo>
                  <a:lnTo>
                    <a:pt x="1138770" y="37325"/>
                  </a:lnTo>
                  <a:lnTo>
                    <a:pt x="1138770" y="18656"/>
                  </a:lnTo>
                  <a:close/>
                </a:path>
                <a:path w="1288414" h="56515">
                  <a:moveTo>
                    <a:pt x="1213434" y="0"/>
                  </a:moveTo>
                  <a:lnTo>
                    <a:pt x="1194765" y="0"/>
                  </a:lnTo>
                  <a:lnTo>
                    <a:pt x="1176096" y="0"/>
                  </a:lnTo>
                  <a:lnTo>
                    <a:pt x="1176096" y="18669"/>
                  </a:lnTo>
                  <a:lnTo>
                    <a:pt x="1194752" y="18669"/>
                  </a:lnTo>
                  <a:lnTo>
                    <a:pt x="1213434" y="18669"/>
                  </a:lnTo>
                  <a:lnTo>
                    <a:pt x="1213434" y="0"/>
                  </a:lnTo>
                  <a:close/>
                </a:path>
                <a:path w="1288414" h="56515">
                  <a:moveTo>
                    <a:pt x="1250772" y="18656"/>
                  </a:moveTo>
                  <a:lnTo>
                    <a:pt x="1232103" y="18656"/>
                  </a:lnTo>
                  <a:lnTo>
                    <a:pt x="1232103" y="37325"/>
                  </a:lnTo>
                  <a:lnTo>
                    <a:pt x="1250772" y="37325"/>
                  </a:lnTo>
                  <a:lnTo>
                    <a:pt x="1250772" y="18656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69"/>
                  </a:lnTo>
                  <a:lnTo>
                    <a:pt x="1288097" y="18669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289107" y="922959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186677" y="18669"/>
                  </a:moveTo>
                  <a:lnTo>
                    <a:pt x="168008" y="18669"/>
                  </a:lnTo>
                  <a:lnTo>
                    <a:pt x="168008" y="37338"/>
                  </a:lnTo>
                  <a:lnTo>
                    <a:pt x="149352" y="37338"/>
                  </a:lnTo>
                  <a:lnTo>
                    <a:pt x="130683" y="37338"/>
                  </a:lnTo>
                  <a:lnTo>
                    <a:pt x="130683" y="18669"/>
                  </a:lnTo>
                  <a:lnTo>
                    <a:pt x="112001" y="18669"/>
                  </a:lnTo>
                  <a:lnTo>
                    <a:pt x="112001" y="37338"/>
                  </a:lnTo>
                  <a:lnTo>
                    <a:pt x="93345" y="37338"/>
                  </a:lnTo>
                  <a:lnTo>
                    <a:pt x="93345" y="18669"/>
                  </a:lnTo>
                  <a:lnTo>
                    <a:pt x="74676" y="18669"/>
                  </a:lnTo>
                  <a:lnTo>
                    <a:pt x="56007" y="18669"/>
                  </a:lnTo>
                  <a:lnTo>
                    <a:pt x="56007" y="37338"/>
                  </a:lnTo>
                  <a:lnTo>
                    <a:pt x="37350" y="37338"/>
                  </a:lnTo>
                  <a:lnTo>
                    <a:pt x="18669" y="37338"/>
                  </a:lnTo>
                  <a:lnTo>
                    <a:pt x="18669" y="18669"/>
                  </a:lnTo>
                  <a:lnTo>
                    <a:pt x="0" y="18669"/>
                  </a:lnTo>
                  <a:lnTo>
                    <a:pt x="0" y="37350"/>
                  </a:lnTo>
                  <a:lnTo>
                    <a:pt x="18669" y="37350"/>
                  </a:lnTo>
                  <a:lnTo>
                    <a:pt x="18669" y="56019"/>
                  </a:lnTo>
                  <a:lnTo>
                    <a:pt x="168021" y="56019"/>
                  </a:lnTo>
                  <a:lnTo>
                    <a:pt x="168021" y="37350"/>
                  </a:lnTo>
                  <a:lnTo>
                    <a:pt x="186677" y="37350"/>
                  </a:lnTo>
                  <a:lnTo>
                    <a:pt x="186677" y="18669"/>
                  </a:lnTo>
                  <a:close/>
                </a:path>
                <a:path w="1270000" h="56515">
                  <a:moveTo>
                    <a:pt x="410705" y="37338"/>
                  </a:moveTo>
                  <a:lnTo>
                    <a:pt x="392036" y="37338"/>
                  </a:lnTo>
                  <a:lnTo>
                    <a:pt x="392036" y="18669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36029" y="18669"/>
                  </a:lnTo>
                  <a:lnTo>
                    <a:pt x="317360" y="18669"/>
                  </a:lnTo>
                  <a:lnTo>
                    <a:pt x="317360" y="37338"/>
                  </a:lnTo>
                  <a:lnTo>
                    <a:pt x="298704" y="37338"/>
                  </a:lnTo>
                  <a:lnTo>
                    <a:pt x="280022" y="37338"/>
                  </a:lnTo>
                  <a:lnTo>
                    <a:pt x="280022" y="18669"/>
                  </a:lnTo>
                  <a:lnTo>
                    <a:pt x="205346" y="18669"/>
                  </a:lnTo>
                  <a:lnTo>
                    <a:pt x="205346" y="37350"/>
                  </a:lnTo>
                  <a:lnTo>
                    <a:pt x="224028" y="37350"/>
                  </a:lnTo>
                  <a:lnTo>
                    <a:pt x="224028" y="56019"/>
                  </a:lnTo>
                  <a:lnTo>
                    <a:pt x="242697" y="56019"/>
                  </a:lnTo>
                  <a:lnTo>
                    <a:pt x="242697" y="37350"/>
                  </a:lnTo>
                  <a:lnTo>
                    <a:pt x="261353" y="37350"/>
                  </a:lnTo>
                  <a:lnTo>
                    <a:pt x="280022" y="37350"/>
                  </a:lnTo>
                  <a:lnTo>
                    <a:pt x="280022" y="56019"/>
                  </a:lnTo>
                  <a:lnTo>
                    <a:pt x="298691" y="56019"/>
                  </a:lnTo>
                  <a:lnTo>
                    <a:pt x="317360" y="56019"/>
                  </a:lnTo>
                  <a:lnTo>
                    <a:pt x="336029" y="56019"/>
                  </a:lnTo>
                  <a:lnTo>
                    <a:pt x="336029" y="37350"/>
                  </a:lnTo>
                  <a:lnTo>
                    <a:pt x="354698" y="37350"/>
                  </a:lnTo>
                  <a:lnTo>
                    <a:pt x="354698" y="56019"/>
                  </a:lnTo>
                  <a:lnTo>
                    <a:pt x="373354" y="56019"/>
                  </a:lnTo>
                  <a:lnTo>
                    <a:pt x="392036" y="56019"/>
                  </a:lnTo>
                  <a:lnTo>
                    <a:pt x="410705" y="56019"/>
                  </a:lnTo>
                  <a:lnTo>
                    <a:pt x="410705" y="37338"/>
                  </a:lnTo>
                  <a:close/>
                </a:path>
                <a:path w="1270000" h="56515">
                  <a:moveTo>
                    <a:pt x="448043" y="18669"/>
                  </a:moveTo>
                  <a:lnTo>
                    <a:pt x="429374" y="18669"/>
                  </a:lnTo>
                  <a:lnTo>
                    <a:pt x="429374" y="37338"/>
                  </a:lnTo>
                  <a:lnTo>
                    <a:pt x="429374" y="56019"/>
                  </a:lnTo>
                  <a:lnTo>
                    <a:pt x="448043" y="56019"/>
                  </a:lnTo>
                  <a:lnTo>
                    <a:pt x="448043" y="37350"/>
                  </a:lnTo>
                  <a:lnTo>
                    <a:pt x="448043" y="18669"/>
                  </a:lnTo>
                  <a:close/>
                </a:path>
                <a:path w="1270000" h="56515">
                  <a:moveTo>
                    <a:pt x="690727" y="18669"/>
                  </a:moveTo>
                  <a:lnTo>
                    <a:pt x="672058" y="18669"/>
                  </a:lnTo>
                  <a:lnTo>
                    <a:pt x="653376" y="18669"/>
                  </a:lnTo>
                  <a:lnTo>
                    <a:pt x="653376" y="37338"/>
                  </a:lnTo>
                  <a:lnTo>
                    <a:pt x="634720" y="37338"/>
                  </a:lnTo>
                  <a:lnTo>
                    <a:pt x="634720" y="18669"/>
                  </a:lnTo>
                  <a:lnTo>
                    <a:pt x="616051" y="18669"/>
                  </a:lnTo>
                  <a:lnTo>
                    <a:pt x="616051" y="37338"/>
                  </a:lnTo>
                  <a:lnTo>
                    <a:pt x="597382" y="37338"/>
                  </a:lnTo>
                  <a:lnTo>
                    <a:pt x="578726" y="37338"/>
                  </a:lnTo>
                  <a:lnTo>
                    <a:pt x="560044" y="37338"/>
                  </a:lnTo>
                  <a:lnTo>
                    <a:pt x="541375" y="37338"/>
                  </a:lnTo>
                  <a:lnTo>
                    <a:pt x="522706" y="37338"/>
                  </a:lnTo>
                  <a:lnTo>
                    <a:pt x="522706" y="18669"/>
                  </a:lnTo>
                  <a:lnTo>
                    <a:pt x="504050" y="18669"/>
                  </a:lnTo>
                  <a:lnTo>
                    <a:pt x="485381" y="18669"/>
                  </a:lnTo>
                  <a:lnTo>
                    <a:pt x="466699" y="18669"/>
                  </a:lnTo>
                  <a:lnTo>
                    <a:pt x="466699" y="37350"/>
                  </a:lnTo>
                  <a:lnTo>
                    <a:pt x="485381" y="37350"/>
                  </a:lnTo>
                  <a:lnTo>
                    <a:pt x="485381" y="56019"/>
                  </a:lnTo>
                  <a:lnTo>
                    <a:pt x="504050" y="56019"/>
                  </a:lnTo>
                  <a:lnTo>
                    <a:pt x="504050" y="37350"/>
                  </a:lnTo>
                  <a:lnTo>
                    <a:pt x="522706" y="37350"/>
                  </a:lnTo>
                  <a:lnTo>
                    <a:pt x="522706" y="56019"/>
                  </a:lnTo>
                  <a:lnTo>
                    <a:pt x="541375" y="56019"/>
                  </a:lnTo>
                  <a:lnTo>
                    <a:pt x="672058" y="56019"/>
                  </a:lnTo>
                  <a:lnTo>
                    <a:pt x="672058" y="37350"/>
                  </a:lnTo>
                  <a:lnTo>
                    <a:pt x="690727" y="37350"/>
                  </a:lnTo>
                  <a:lnTo>
                    <a:pt x="690727" y="18669"/>
                  </a:lnTo>
                  <a:close/>
                </a:path>
                <a:path w="1270000" h="56515">
                  <a:moveTo>
                    <a:pt x="802728" y="18669"/>
                  </a:moveTo>
                  <a:lnTo>
                    <a:pt x="802728" y="18669"/>
                  </a:lnTo>
                  <a:lnTo>
                    <a:pt x="709383" y="18669"/>
                  </a:lnTo>
                  <a:lnTo>
                    <a:pt x="709383" y="37350"/>
                  </a:lnTo>
                  <a:lnTo>
                    <a:pt x="802728" y="37350"/>
                  </a:lnTo>
                  <a:lnTo>
                    <a:pt x="802728" y="18669"/>
                  </a:lnTo>
                  <a:close/>
                </a:path>
                <a:path w="1270000" h="56515">
                  <a:moveTo>
                    <a:pt x="952080" y="18669"/>
                  </a:moveTo>
                  <a:lnTo>
                    <a:pt x="933411" y="18669"/>
                  </a:lnTo>
                  <a:lnTo>
                    <a:pt x="933411" y="0"/>
                  </a:lnTo>
                  <a:lnTo>
                    <a:pt x="914730" y="0"/>
                  </a:lnTo>
                  <a:lnTo>
                    <a:pt x="914730" y="18669"/>
                  </a:lnTo>
                  <a:lnTo>
                    <a:pt x="896073" y="18669"/>
                  </a:lnTo>
                  <a:lnTo>
                    <a:pt x="877404" y="18669"/>
                  </a:lnTo>
                  <a:lnTo>
                    <a:pt x="877404" y="37350"/>
                  </a:lnTo>
                  <a:lnTo>
                    <a:pt x="896073" y="37350"/>
                  </a:lnTo>
                  <a:lnTo>
                    <a:pt x="914742" y="37350"/>
                  </a:lnTo>
                  <a:lnTo>
                    <a:pt x="914742" y="18681"/>
                  </a:lnTo>
                  <a:lnTo>
                    <a:pt x="933411" y="18681"/>
                  </a:lnTo>
                  <a:lnTo>
                    <a:pt x="933411" y="37350"/>
                  </a:lnTo>
                  <a:lnTo>
                    <a:pt x="952080" y="37350"/>
                  </a:lnTo>
                  <a:lnTo>
                    <a:pt x="952080" y="18669"/>
                  </a:lnTo>
                  <a:close/>
                </a:path>
                <a:path w="1270000" h="56515">
                  <a:moveTo>
                    <a:pt x="1064082" y="0"/>
                  </a:moveTo>
                  <a:lnTo>
                    <a:pt x="1045413" y="0"/>
                  </a:lnTo>
                  <a:lnTo>
                    <a:pt x="1045413" y="18669"/>
                  </a:lnTo>
                  <a:lnTo>
                    <a:pt x="1026756" y="18669"/>
                  </a:lnTo>
                  <a:lnTo>
                    <a:pt x="1026756" y="0"/>
                  </a:lnTo>
                  <a:lnTo>
                    <a:pt x="1008075" y="0"/>
                  </a:lnTo>
                  <a:lnTo>
                    <a:pt x="989406" y="0"/>
                  </a:lnTo>
                  <a:lnTo>
                    <a:pt x="989406" y="18669"/>
                  </a:lnTo>
                  <a:lnTo>
                    <a:pt x="970737" y="18669"/>
                  </a:lnTo>
                  <a:lnTo>
                    <a:pt x="970737" y="37350"/>
                  </a:lnTo>
                  <a:lnTo>
                    <a:pt x="989406" y="37350"/>
                  </a:lnTo>
                  <a:lnTo>
                    <a:pt x="989406" y="18681"/>
                  </a:lnTo>
                  <a:lnTo>
                    <a:pt x="1008075" y="18681"/>
                  </a:lnTo>
                  <a:lnTo>
                    <a:pt x="1026756" y="18681"/>
                  </a:lnTo>
                  <a:lnTo>
                    <a:pt x="1026756" y="37350"/>
                  </a:lnTo>
                  <a:lnTo>
                    <a:pt x="1045413" y="37350"/>
                  </a:lnTo>
                  <a:lnTo>
                    <a:pt x="1064082" y="37350"/>
                  </a:lnTo>
                  <a:lnTo>
                    <a:pt x="1064082" y="18681"/>
                  </a:lnTo>
                  <a:lnTo>
                    <a:pt x="1064082" y="0"/>
                  </a:lnTo>
                  <a:close/>
                </a:path>
                <a:path w="1270000" h="56515">
                  <a:moveTo>
                    <a:pt x="1101420" y="0"/>
                  </a:moveTo>
                  <a:lnTo>
                    <a:pt x="1082751" y="0"/>
                  </a:lnTo>
                  <a:lnTo>
                    <a:pt x="1082751" y="18669"/>
                  </a:lnTo>
                  <a:lnTo>
                    <a:pt x="1082751" y="37350"/>
                  </a:lnTo>
                  <a:lnTo>
                    <a:pt x="1101420" y="37350"/>
                  </a:lnTo>
                  <a:lnTo>
                    <a:pt x="1101420" y="18681"/>
                  </a:lnTo>
                  <a:lnTo>
                    <a:pt x="1101420" y="0"/>
                  </a:lnTo>
                  <a:close/>
                </a:path>
                <a:path w="1270000" h="56515">
                  <a:moveTo>
                    <a:pt x="1269428" y="0"/>
                  </a:moveTo>
                  <a:lnTo>
                    <a:pt x="1250759" y="0"/>
                  </a:lnTo>
                  <a:lnTo>
                    <a:pt x="1250759" y="18669"/>
                  </a:lnTo>
                  <a:lnTo>
                    <a:pt x="1232103" y="18669"/>
                  </a:lnTo>
                  <a:lnTo>
                    <a:pt x="1232103" y="0"/>
                  </a:lnTo>
                  <a:lnTo>
                    <a:pt x="1213434" y="0"/>
                  </a:lnTo>
                  <a:lnTo>
                    <a:pt x="1194765" y="0"/>
                  </a:lnTo>
                  <a:lnTo>
                    <a:pt x="1176096" y="0"/>
                  </a:lnTo>
                  <a:lnTo>
                    <a:pt x="1157427" y="0"/>
                  </a:lnTo>
                  <a:lnTo>
                    <a:pt x="1157427" y="18669"/>
                  </a:lnTo>
                  <a:lnTo>
                    <a:pt x="1138758" y="18669"/>
                  </a:lnTo>
                  <a:lnTo>
                    <a:pt x="1138758" y="0"/>
                  </a:lnTo>
                  <a:lnTo>
                    <a:pt x="1120089" y="0"/>
                  </a:lnTo>
                  <a:lnTo>
                    <a:pt x="1120089" y="18669"/>
                  </a:lnTo>
                  <a:lnTo>
                    <a:pt x="1120089" y="37350"/>
                  </a:lnTo>
                  <a:lnTo>
                    <a:pt x="1138758" y="37350"/>
                  </a:lnTo>
                  <a:lnTo>
                    <a:pt x="1157427" y="37350"/>
                  </a:lnTo>
                  <a:lnTo>
                    <a:pt x="1157427" y="18681"/>
                  </a:lnTo>
                  <a:lnTo>
                    <a:pt x="1176083" y="18681"/>
                  </a:lnTo>
                  <a:lnTo>
                    <a:pt x="1194765" y="18681"/>
                  </a:lnTo>
                  <a:lnTo>
                    <a:pt x="1213434" y="18681"/>
                  </a:lnTo>
                  <a:lnTo>
                    <a:pt x="1232103" y="18681"/>
                  </a:lnTo>
                  <a:lnTo>
                    <a:pt x="1232103" y="37350"/>
                  </a:lnTo>
                  <a:lnTo>
                    <a:pt x="1250772" y="37350"/>
                  </a:lnTo>
                  <a:lnTo>
                    <a:pt x="1250772" y="18681"/>
                  </a:lnTo>
                  <a:lnTo>
                    <a:pt x="1269428" y="18681"/>
                  </a:lnTo>
                  <a:lnTo>
                    <a:pt x="1269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289107" y="960297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74676" y="18669"/>
                  </a:moveTo>
                  <a:lnTo>
                    <a:pt x="74676" y="18669"/>
                  </a:lnTo>
                  <a:lnTo>
                    <a:pt x="0" y="18669"/>
                  </a:lnTo>
                  <a:lnTo>
                    <a:pt x="0" y="37338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38"/>
                  </a:lnTo>
                  <a:lnTo>
                    <a:pt x="37338" y="37338"/>
                  </a:lnTo>
                  <a:lnTo>
                    <a:pt x="56007" y="37338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74676" y="37338"/>
                  </a:lnTo>
                  <a:lnTo>
                    <a:pt x="74676" y="18669"/>
                  </a:lnTo>
                  <a:close/>
                </a:path>
                <a:path w="1270000" h="56515">
                  <a:moveTo>
                    <a:pt x="112014" y="37338"/>
                  </a:moveTo>
                  <a:lnTo>
                    <a:pt x="93345" y="37338"/>
                  </a:lnTo>
                  <a:lnTo>
                    <a:pt x="93345" y="56019"/>
                  </a:lnTo>
                  <a:lnTo>
                    <a:pt x="112014" y="56019"/>
                  </a:lnTo>
                  <a:lnTo>
                    <a:pt x="112014" y="37338"/>
                  </a:lnTo>
                  <a:close/>
                </a:path>
                <a:path w="1270000" h="56515">
                  <a:moveTo>
                    <a:pt x="186677" y="18669"/>
                  </a:moveTo>
                  <a:lnTo>
                    <a:pt x="168008" y="18669"/>
                  </a:lnTo>
                  <a:lnTo>
                    <a:pt x="168008" y="37338"/>
                  </a:lnTo>
                  <a:lnTo>
                    <a:pt x="149352" y="37338"/>
                  </a:lnTo>
                  <a:lnTo>
                    <a:pt x="149352" y="18669"/>
                  </a:lnTo>
                  <a:lnTo>
                    <a:pt x="130683" y="18669"/>
                  </a:lnTo>
                  <a:lnTo>
                    <a:pt x="130683" y="37338"/>
                  </a:lnTo>
                  <a:lnTo>
                    <a:pt x="130683" y="56019"/>
                  </a:lnTo>
                  <a:lnTo>
                    <a:pt x="149352" y="56019"/>
                  </a:lnTo>
                  <a:lnTo>
                    <a:pt x="168021" y="56019"/>
                  </a:lnTo>
                  <a:lnTo>
                    <a:pt x="168021" y="37338"/>
                  </a:lnTo>
                  <a:lnTo>
                    <a:pt x="186677" y="37338"/>
                  </a:lnTo>
                  <a:lnTo>
                    <a:pt x="186677" y="18669"/>
                  </a:lnTo>
                  <a:close/>
                </a:path>
                <a:path w="1270000" h="56515">
                  <a:moveTo>
                    <a:pt x="242697" y="18669"/>
                  </a:moveTo>
                  <a:lnTo>
                    <a:pt x="224028" y="18669"/>
                  </a:lnTo>
                  <a:lnTo>
                    <a:pt x="224028" y="37338"/>
                  </a:lnTo>
                  <a:lnTo>
                    <a:pt x="224028" y="56019"/>
                  </a:lnTo>
                  <a:lnTo>
                    <a:pt x="242697" y="56019"/>
                  </a:lnTo>
                  <a:lnTo>
                    <a:pt x="242697" y="37338"/>
                  </a:lnTo>
                  <a:lnTo>
                    <a:pt x="242697" y="18669"/>
                  </a:lnTo>
                  <a:close/>
                </a:path>
                <a:path w="1270000" h="56515">
                  <a:moveTo>
                    <a:pt x="280022" y="37338"/>
                  </a:moveTo>
                  <a:lnTo>
                    <a:pt x="261353" y="37338"/>
                  </a:lnTo>
                  <a:lnTo>
                    <a:pt x="261353" y="56019"/>
                  </a:lnTo>
                  <a:lnTo>
                    <a:pt x="280022" y="56019"/>
                  </a:lnTo>
                  <a:lnTo>
                    <a:pt x="280022" y="37338"/>
                  </a:lnTo>
                  <a:close/>
                </a:path>
                <a:path w="1270000" h="56515">
                  <a:moveTo>
                    <a:pt x="336029" y="18669"/>
                  </a:moveTo>
                  <a:lnTo>
                    <a:pt x="317360" y="18669"/>
                  </a:lnTo>
                  <a:lnTo>
                    <a:pt x="298691" y="18669"/>
                  </a:lnTo>
                  <a:lnTo>
                    <a:pt x="298691" y="37338"/>
                  </a:lnTo>
                  <a:lnTo>
                    <a:pt x="317360" y="37338"/>
                  </a:lnTo>
                  <a:lnTo>
                    <a:pt x="336029" y="37338"/>
                  </a:lnTo>
                  <a:lnTo>
                    <a:pt x="336029" y="18669"/>
                  </a:lnTo>
                  <a:close/>
                </a:path>
                <a:path w="1270000" h="56515">
                  <a:moveTo>
                    <a:pt x="466699" y="18669"/>
                  </a:moveTo>
                  <a:lnTo>
                    <a:pt x="448043" y="18669"/>
                  </a:lnTo>
                  <a:lnTo>
                    <a:pt x="429374" y="18669"/>
                  </a:lnTo>
                  <a:lnTo>
                    <a:pt x="429374" y="37338"/>
                  </a:lnTo>
                  <a:lnTo>
                    <a:pt x="410705" y="37338"/>
                  </a:lnTo>
                  <a:lnTo>
                    <a:pt x="392036" y="37338"/>
                  </a:lnTo>
                  <a:lnTo>
                    <a:pt x="392036" y="18669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54698" y="37338"/>
                  </a:lnTo>
                  <a:lnTo>
                    <a:pt x="373354" y="37338"/>
                  </a:lnTo>
                  <a:lnTo>
                    <a:pt x="373354" y="56019"/>
                  </a:lnTo>
                  <a:lnTo>
                    <a:pt x="392036" y="56019"/>
                  </a:lnTo>
                  <a:lnTo>
                    <a:pt x="410705" y="56019"/>
                  </a:lnTo>
                  <a:lnTo>
                    <a:pt x="429374" y="56019"/>
                  </a:lnTo>
                  <a:lnTo>
                    <a:pt x="448043" y="56019"/>
                  </a:lnTo>
                  <a:lnTo>
                    <a:pt x="448043" y="37338"/>
                  </a:lnTo>
                  <a:lnTo>
                    <a:pt x="466699" y="37338"/>
                  </a:lnTo>
                  <a:lnTo>
                    <a:pt x="466699" y="18669"/>
                  </a:lnTo>
                  <a:close/>
                </a:path>
                <a:path w="1270000" h="56515">
                  <a:moveTo>
                    <a:pt x="522706" y="37338"/>
                  </a:moveTo>
                  <a:lnTo>
                    <a:pt x="504050" y="37338"/>
                  </a:lnTo>
                  <a:lnTo>
                    <a:pt x="504050" y="18669"/>
                  </a:lnTo>
                  <a:lnTo>
                    <a:pt x="485381" y="18669"/>
                  </a:lnTo>
                  <a:lnTo>
                    <a:pt x="485381" y="37338"/>
                  </a:lnTo>
                  <a:lnTo>
                    <a:pt x="466699" y="37338"/>
                  </a:lnTo>
                  <a:lnTo>
                    <a:pt x="466699" y="56019"/>
                  </a:lnTo>
                  <a:lnTo>
                    <a:pt x="485381" y="56019"/>
                  </a:lnTo>
                  <a:lnTo>
                    <a:pt x="504037" y="56019"/>
                  </a:lnTo>
                  <a:lnTo>
                    <a:pt x="522706" y="56019"/>
                  </a:lnTo>
                  <a:lnTo>
                    <a:pt x="522706" y="37338"/>
                  </a:lnTo>
                  <a:close/>
                </a:path>
                <a:path w="1270000" h="56515">
                  <a:moveTo>
                    <a:pt x="597382" y="18669"/>
                  </a:moveTo>
                  <a:lnTo>
                    <a:pt x="578726" y="18669"/>
                  </a:lnTo>
                  <a:lnTo>
                    <a:pt x="560044" y="18669"/>
                  </a:lnTo>
                  <a:lnTo>
                    <a:pt x="541375" y="18669"/>
                  </a:lnTo>
                  <a:lnTo>
                    <a:pt x="541375" y="37338"/>
                  </a:lnTo>
                  <a:lnTo>
                    <a:pt x="541375" y="56019"/>
                  </a:lnTo>
                  <a:lnTo>
                    <a:pt x="560044" y="56019"/>
                  </a:lnTo>
                  <a:lnTo>
                    <a:pt x="578726" y="56019"/>
                  </a:lnTo>
                  <a:lnTo>
                    <a:pt x="578726" y="37338"/>
                  </a:lnTo>
                  <a:lnTo>
                    <a:pt x="597382" y="37338"/>
                  </a:lnTo>
                  <a:lnTo>
                    <a:pt x="597382" y="18669"/>
                  </a:lnTo>
                  <a:close/>
                </a:path>
                <a:path w="1270000" h="56515">
                  <a:moveTo>
                    <a:pt x="728052" y="0"/>
                  </a:moveTo>
                  <a:lnTo>
                    <a:pt x="709383" y="0"/>
                  </a:lnTo>
                  <a:lnTo>
                    <a:pt x="709383" y="18669"/>
                  </a:lnTo>
                  <a:lnTo>
                    <a:pt x="690727" y="18669"/>
                  </a:lnTo>
                  <a:lnTo>
                    <a:pt x="690727" y="0"/>
                  </a:lnTo>
                  <a:lnTo>
                    <a:pt x="672058" y="0"/>
                  </a:lnTo>
                  <a:lnTo>
                    <a:pt x="653376" y="0"/>
                  </a:lnTo>
                  <a:lnTo>
                    <a:pt x="653376" y="18669"/>
                  </a:lnTo>
                  <a:lnTo>
                    <a:pt x="653376" y="37338"/>
                  </a:lnTo>
                  <a:lnTo>
                    <a:pt x="672058" y="37338"/>
                  </a:lnTo>
                  <a:lnTo>
                    <a:pt x="672058" y="18681"/>
                  </a:lnTo>
                  <a:lnTo>
                    <a:pt x="690727" y="18681"/>
                  </a:lnTo>
                  <a:lnTo>
                    <a:pt x="690727" y="37338"/>
                  </a:lnTo>
                  <a:lnTo>
                    <a:pt x="709396" y="37338"/>
                  </a:lnTo>
                  <a:lnTo>
                    <a:pt x="709396" y="18681"/>
                  </a:lnTo>
                  <a:lnTo>
                    <a:pt x="728052" y="18681"/>
                  </a:lnTo>
                  <a:lnTo>
                    <a:pt x="728052" y="0"/>
                  </a:lnTo>
                  <a:close/>
                </a:path>
                <a:path w="1270000" h="56515">
                  <a:moveTo>
                    <a:pt x="840079" y="18669"/>
                  </a:moveTo>
                  <a:lnTo>
                    <a:pt x="821397" y="18669"/>
                  </a:lnTo>
                  <a:lnTo>
                    <a:pt x="821397" y="0"/>
                  </a:lnTo>
                  <a:lnTo>
                    <a:pt x="802728" y="0"/>
                  </a:lnTo>
                  <a:lnTo>
                    <a:pt x="784072" y="0"/>
                  </a:lnTo>
                  <a:lnTo>
                    <a:pt x="765403" y="0"/>
                  </a:lnTo>
                  <a:lnTo>
                    <a:pt x="765403" y="18669"/>
                  </a:lnTo>
                  <a:lnTo>
                    <a:pt x="746734" y="18669"/>
                  </a:lnTo>
                  <a:lnTo>
                    <a:pt x="746734" y="37338"/>
                  </a:lnTo>
                  <a:lnTo>
                    <a:pt x="765403" y="37338"/>
                  </a:lnTo>
                  <a:lnTo>
                    <a:pt x="784072" y="37338"/>
                  </a:lnTo>
                  <a:lnTo>
                    <a:pt x="784072" y="18681"/>
                  </a:lnTo>
                  <a:lnTo>
                    <a:pt x="802728" y="18681"/>
                  </a:lnTo>
                  <a:lnTo>
                    <a:pt x="802728" y="37338"/>
                  </a:lnTo>
                  <a:lnTo>
                    <a:pt x="821397" y="37338"/>
                  </a:lnTo>
                  <a:lnTo>
                    <a:pt x="840079" y="37338"/>
                  </a:lnTo>
                  <a:lnTo>
                    <a:pt x="840079" y="18669"/>
                  </a:lnTo>
                  <a:close/>
                </a:path>
                <a:path w="1270000" h="56515">
                  <a:moveTo>
                    <a:pt x="933411" y="18669"/>
                  </a:moveTo>
                  <a:lnTo>
                    <a:pt x="914742" y="18669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58735" y="0"/>
                  </a:lnTo>
                  <a:lnTo>
                    <a:pt x="858735" y="18669"/>
                  </a:lnTo>
                  <a:lnTo>
                    <a:pt x="858735" y="37338"/>
                  </a:lnTo>
                  <a:lnTo>
                    <a:pt x="877404" y="37338"/>
                  </a:lnTo>
                  <a:lnTo>
                    <a:pt x="877404" y="18681"/>
                  </a:lnTo>
                  <a:lnTo>
                    <a:pt x="896073" y="18681"/>
                  </a:lnTo>
                  <a:lnTo>
                    <a:pt x="896073" y="37338"/>
                  </a:lnTo>
                  <a:lnTo>
                    <a:pt x="914730" y="37338"/>
                  </a:lnTo>
                  <a:lnTo>
                    <a:pt x="933411" y="37338"/>
                  </a:lnTo>
                  <a:lnTo>
                    <a:pt x="933411" y="18669"/>
                  </a:lnTo>
                  <a:close/>
                </a:path>
                <a:path w="1270000" h="56515">
                  <a:moveTo>
                    <a:pt x="989406" y="18669"/>
                  </a:moveTo>
                  <a:lnTo>
                    <a:pt x="970749" y="18669"/>
                  </a:lnTo>
                  <a:lnTo>
                    <a:pt x="970749" y="0"/>
                  </a:lnTo>
                  <a:lnTo>
                    <a:pt x="952080" y="0"/>
                  </a:lnTo>
                  <a:lnTo>
                    <a:pt x="952080" y="18669"/>
                  </a:lnTo>
                  <a:lnTo>
                    <a:pt x="952080" y="37338"/>
                  </a:lnTo>
                  <a:lnTo>
                    <a:pt x="970737" y="37338"/>
                  </a:lnTo>
                  <a:lnTo>
                    <a:pt x="989406" y="37338"/>
                  </a:lnTo>
                  <a:lnTo>
                    <a:pt x="989406" y="18669"/>
                  </a:lnTo>
                  <a:close/>
                </a:path>
                <a:path w="1270000" h="56515">
                  <a:moveTo>
                    <a:pt x="1232103" y="0"/>
                  </a:moveTo>
                  <a:lnTo>
                    <a:pt x="1232103" y="0"/>
                  </a:lnTo>
                  <a:lnTo>
                    <a:pt x="1082751" y="0"/>
                  </a:lnTo>
                  <a:lnTo>
                    <a:pt x="1082751" y="18669"/>
                  </a:lnTo>
                  <a:lnTo>
                    <a:pt x="1064082" y="18669"/>
                  </a:lnTo>
                  <a:lnTo>
                    <a:pt x="1064082" y="0"/>
                  </a:lnTo>
                  <a:lnTo>
                    <a:pt x="1045413" y="0"/>
                  </a:lnTo>
                  <a:lnTo>
                    <a:pt x="1045413" y="18669"/>
                  </a:lnTo>
                  <a:lnTo>
                    <a:pt x="1026756" y="18669"/>
                  </a:lnTo>
                  <a:lnTo>
                    <a:pt x="1026756" y="0"/>
                  </a:lnTo>
                  <a:lnTo>
                    <a:pt x="1008075" y="0"/>
                  </a:lnTo>
                  <a:lnTo>
                    <a:pt x="1008075" y="18681"/>
                  </a:lnTo>
                  <a:lnTo>
                    <a:pt x="1026756" y="18681"/>
                  </a:lnTo>
                  <a:lnTo>
                    <a:pt x="1026756" y="37338"/>
                  </a:lnTo>
                  <a:lnTo>
                    <a:pt x="1120101" y="37338"/>
                  </a:lnTo>
                  <a:lnTo>
                    <a:pt x="1120101" y="18681"/>
                  </a:lnTo>
                  <a:lnTo>
                    <a:pt x="1138758" y="18681"/>
                  </a:lnTo>
                  <a:lnTo>
                    <a:pt x="1157427" y="18681"/>
                  </a:lnTo>
                  <a:lnTo>
                    <a:pt x="1176083" y="18681"/>
                  </a:lnTo>
                  <a:lnTo>
                    <a:pt x="1176083" y="37338"/>
                  </a:lnTo>
                  <a:lnTo>
                    <a:pt x="1194765" y="37338"/>
                  </a:lnTo>
                  <a:lnTo>
                    <a:pt x="1194765" y="18681"/>
                  </a:lnTo>
                  <a:lnTo>
                    <a:pt x="1213434" y="18681"/>
                  </a:lnTo>
                  <a:lnTo>
                    <a:pt x="1232103" y="18681"/>
                  </a:lnTo>
                  <a:lnTo>
                    <a:pt x="1232103" y="0"/>
                  </a:lnTo>
                  <a:close/>
                </a:path>
                <a:path w="1270000" h="56515">
                  <a:moveTo>
                    <a:pt x="1269428" y="18669"/>
                  </a:moveTo>
                  <a:lnTo>
                    <a:pt x="1250759" y="18669"/>
                  </a:lnTo>
                  <a:lnTo>
                    <a:pt x="1250759" y="37338"/>
                  </a:lnTo>
                  <a:lnTo>
                    <a:pt x="1269428" y="37338"/>
                  </a:lnTo>
                  <a:lnTo>
                    <a:pt x="1269428" y="18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70438" y="997635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37325"/>
                  </a:moveTo>
                  <a:lnTo>
                    <a:pt x="0" y="37325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25"/>
                  </a:lnTo>
                  <a:close/>
                </a:path>
                <a:path w="1288414" h="56515">
                  <a:moveTo>
                    <a:pt x="242697" y="37325"/>
                  </a:moveTo>
                  <a:lnTo>
                    <a:pt x="224015" y="37325"/>
                  </a:lnTo>
                  <a:lnTo>
                    <a:pt x="205346" y="37325"/>
                  </a:lnTo>
                  <a:lnTo>
                    <a:pt x="186690" y="37325"/>
                  </a:lnTo>
                  <a:lnTo>
                    <a:pt x="186690" y="18669"/>
                  </a:lnTo>
                  <a:lnTo>
                    <a:pt x="168021" y="18669"/>
                  </a:lnTo>
                  <a:lnTo>
                    <a:pt x="149352" y="18669"/>
                  </a:lnTo>
                  <a:lnTo>
                    <a:pt x="149352" y="37325"/>
                  </a:lnTo>
                  <a:lnTo>
                    <a:pt x="130683" y="37325"/>
                  </a:lnTo>
                  <a:lnTo>
                    <a:pt x="112014" y="37325"/>
                  </a:lnTo>
                  <a:lnTo>
                    <a:pt x="93345" y="37325"/>
                  </a:lnTo>
                  <a:lnTo>
                    <a:pt x="93345" y="18669"/>
                  </a:lnTo>
                  <a:lnTo>
                    <a:pt x="74676" y="18669"/>
                  </a:lnTo>
                  <a:lnTo>
                    <a:pt x="56007" y="18669"/>
                  </a:lnTo>
                  <a:lnTo>
                    <a:pt x="56007" y="37325"/>
                  </a:lnTo>
                  <a:lnTo>
                    <a:pt x="37338" y="37325"/>
                  </a:lnTo>
                  <a:lnTo>
                    <a:pt x="37338" y="56019"/>
                  </a:lnTo>
                  <a:lnTo>
                    <a:pt x="56007" y="56019"/>
                  </a:lnTo>
                  <a:lnTo>
                    <a:pt x="56019" y="56019"/>
                  </a:lnTo>
                  <a:lnTo>
                    <a:pt x="168021" y="56019"/>
                  </a:lnTo>
                  <a:lnTo>
                    <a:pt x="168021" y="37338"/>
                  </a:lnTo>
                  <a:lnTo>
                    <a:pt x="186677" y="37338"/>
                  </a:lnTo>
                  <a:lnTo>
                    <a:pt x="186677" y="56019"/>
                  </a:lnTo>
                  <a:lnTo>
                    <a:pt x="205346" y="56019"/>
                  </a:lnTo>
                  <a:lnTo>
                    <a:pt x="224015" y="56019"/>
                  </a:lnTo>
                  <a:lnTo>
                    <a:pt x="242697" y="56019"/>
                  </a:lnTo>
                  <a:lnTo>
                    <a:pt x="242697" y="37325"/>
                  </a:lnTo>
                  <a:close/>
                </a:path>
                <a:path w="1288414" h="56515">
                  <a:moveTo>
                    <a:pt x="280022" y="37325"/>
                  </a:moveTo>
                  <a:lnTo>
                    <a:pt x="261353" y="37325"/>
                  </a:lnTo>
                  <a:lnTo>
                    <a:pt x="261353" y="56019"/>
                  </a:lnTo>
                  <a:lnTo>
                    <a:pt x="280022" y="56019"/>
                  </a:lnTo>
                  <a:lnTo>
                    <a:pt x="280022" y="37325"/>
                  </a:lnTo>
                  <a:close/>
                </a:path>
                <a:path w="1288414" h="56515">
                  <a:moveTo>
                    <a:pt x="373367" y="37325"/>
                  </a:moveTo>
                  <a:lnTo>
                    <a:pt x="354698" y="37325"/>
                  </a:lnTo>
                  <a:lnTo>
                    <a:pt x="354698" y="18669"/>
                  </a:lnTo>
                  <a:lnTo>
                    <a:pt x="336029" y="18669"/>
                  </a:lnTo>
                  <a:lnTo>
                    <a:pt x="317373" y="18669"/>
                  </a:lnTo>
                  <a:lnTo>
                    <a:pt x="298691" y="18669"/>
                  </a:lnTo>
                  <a:lnTo>
                    <a:pt x="298691" y="37325"/>
                  </a:lnTo>
                  <a:lnTo>
                    <a:pt x="298691" y="56019"/>
                  </a:lnTo>
                  <a:lnTo>
                    <a:pt x="317373" y="56019"/>
                  </a:lnTo>
                  <a:lnTo>
                    <a:pt x="317373" y="37338"/>
                  </a:lnTo>
                  <a:lnTo>
                    <a:pt x="336029" y="37338"/>
                  </a:lnTo>
                  <a:lnTo>
                    <a:pt x="354698" y="37338"/>
                  </a:lnTo>
                  <a:lnTo>
                    <a:pt x="354698" y="56019"/>
                  </a:lnTo>
                  <a:lnTo>
                    <a:pt x="373367" y="56019"/>
                  </a:lnTo>
                  <a:lnTo>
                    <a:pt x="373367" y="37325"/>
                  </a:lnTo>
                  <a:close/>
                </a:path>
                <a:path w="1288414" h="56515">
                  <a:moveTo>
                    <a:pt x="560044" y="18669"/>
                  </a:moveTo>
                  <a:lnTo>
                    <a:pt x="541375" y="18669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504050" y="37325"/>
                  </a:lnTo>
                  <a:lnTo>
                    <a:pt x="485368" y="37325"/>
                  </a:lnTo>
                  <a:lnTo>
                    <a:pt x="466712" y="37325"/>
                  </a:lnTo>
                  <a:lnTo>
                    <a:pt x="448043" y="37325"/>
                  </a:lnTo>
                  <a:lnTo>
                    <a:pt x="448043" y="18669"/>
                  </a:lnTo>
                  <a:lnTo>
                    <a:pt x="429374" y="18669"/>
                  </a:lnTo>
                  <a:lnTo>
                    <a:pt x="429374" y="37325"/>
                  </a:lnTo>
                  <a:lnTo>
                    <a:pt x="410705" y="37325"/>
                  </a:lnTo>
                  <a:lnTo>
                    <a:pt x="410705" y="18669"/>
                  </a:lnTo>
                  <a:lnTo>
                    <a:pt x="392023" y="18669"/>
                  </a:lnTo>
                  <a:lnTo>
                    <a:pt x="392023" y="37338"/>
                  </a:lnTo>
                  <a:lnTo>
                    <a:pt x="410705" y="37338"/>
                  </a:lnTo>
                  <a:lnTo>
                    <a:pt x="410705" y="56019"/>
                  </a:lnTo>
                  <a:lnTo>
                    <a:pt x="504050" y="56019"/>
                  </a:lnTo>
                  <a:lnTo>
                    <a:pt x="504050" y="37338"/>
                  </a:lnTo>
                  <a:lnTo>
                    <a:pt x="522706" y="37338"/>
                  </a:lnTo>
                  <a:lnTo>
                    <a:pt x="541375" y="37338"/>
                  </a:lnTo>
                  <a:lnTo>
                    <a:pt x="560044" y="37338"/>
                  </a:lnTo>
                  <a:lnTo>
                    <a:pt x="560044" y="18669"/>
                  </a:lnTo>
                  <a:close/>
                </a:path>
                <a:path w="1288414" h="56515">
                  <a:moveTo>
                    <a:pt x="616051" y="0"/>
                  </a:moveTo>
                  <a:lnTo>
                    <a:pt x="597395" y="0"/>
                  </a:lnTo>
                  <a:lnTo>
                    <a:pt x="578713" y="0"/>
                  </a:lnTo>
                  <a:lnTo>
                    <a:pt x="578713" y="18669"/>
                  </a:lnTo>
                  <a:lnTo>
                    <a:pt x="578713" y="37338"/>
                  </a:lnTo>
                  <a:lnTo>
                    <a:pt x="597382" y="37338"/>
                  </a:lnTo>
                  <a:lnTo>
                    <a:pt x="616051" y="37338"/>
                  </a:lnTo>
                  <a:lnTo>
                    <a:pt x="616051" y="18681"/>
                  </a:lnTo>
                  <a:lnTo>
                    <a:pt x="616051" y="0"/>
                  </a:lnTo>
                  <a:close/>
                </a:path>
                <a:path w="1288414" h="56515">
                  <a:moveTo>
                    <a:pt x="653389" y="0"/>
                  </a:moveTo>
                  <a:lnTo>
                    <a:pt x="634720" y="0"/>
                  </a:lnTo>
                  <a:lnTo>
                    <a:pt x="634720" y="18681"/>
                  </a:lnTo>
                  <a:lnTo>
                    <a:pt x="653389" y="18681"/>
                  </a:lnTo>
                  <a:lnTo>
                    <a:pt x="653389" y="0"/>
                  </a:lnTo>
                  <a:close/>
                </a:path>
                <a:path w="1288414" h="56515">
                  <a:moveTo>
                    <a:pt x="840066" y="0"/>
                  </a:moveTo>
                  <a:lnTo>
                    <a:pt x="840066" y="0"/>
                  </a:lnTo>
                  <a:lnTo>
                    <a:pt x="672045" y="0"/>
                  </a:lnTo>
                  <a:lnTo>
                    <a:pt x="672045" y="18669"/>
                  </a:lnTo>
                  <a:lnTo>
                    <a:pt x="672045" y="37338"/>
                  </a:lnTo>
                  <a:lnTo>
                    <a:pt x="690727" y="37338"/>
                  </a:lnTo>
                  <a:lnTo>
                    <a:pt x="690727" y="18681"/>
                  </a:lnTo>
                  <a:lnTo>
                    <a:pt x="709396" y="18681"/>
                  </a:lnTo>
                  <a:lnTo>
                    <a:pt x="728052" y="18681"/>
                  </a:lnTo>
                  <a:lnTo>
                    <a:pt x="728052" y="37338"/>
                  </a:lnTo>
                  <a:lnTo>
                    <a:pt x="746721" y="37338"/>
                  </a:lnTo>
                  <a:lnTo>
                    <a:pt x="746721" y="18681"/>
                  </a:lnTo>
                  <a:lnTo>
                    <a:pt x="765403" y="18681"/>
                  </a:lnTo>
                  <a:lnTo>
                    <a:pt x="784072" y="18681"/>
                  </a:lnTo>
                  <a:lnTo>
                    <a:pt x="784072" y="37338"/>
                  </a:lnTo>
                  <a:lnTo>
                    <a:pt x="802741" y="37338"/>
                  </a:lnTo>
                  <a:lnTo>
                    <a:pt x="802741" y="18681"/>
                  </a:lnTo>
                  <a:lnTo>
                    <a:pt x="821397" y="18681"/>
                  </a:lnTo>
                  <a:lnTo>
                    <a:pt x="821397" y="37338"/>
                  </a:lnTo>
                  <a:lnTo>
                    <a:pt x="840066" y="37338"/>
                  </a:lnTo>
                  <a:lnTo>
                    <a:pt x="840066" y="18681"/>
                  </a:lnTo>
                  <a:lnTo>
                    <a:pt x="840066" y="0"/>
                  </a:lnTo>
                  <a:close/>
                </a:path>
                <a:path w="1288414" h="56515">
                  <a:moveTo>
                    <a:pt x="933411" y="0"/>
                  </a:moveTo>
                  <a:lnTo>
                    <a:pt x="914742" y="0"/>
                  </a:lnTo>
                  <a:lnTo>
                    <a:pt x="896073" y="0"/>
                  </a:lnTo>
                  <a:lnTo>
                    <a:pt x="896073" y="18669"/>
                  </a:lnTo>
                  <a:lnTo>
                    <a:pt x="877404" y="18669"/>
                  </a:lnTo>
                  <a:lnTo>
                    <a:pt x="877404" y="37338"/>
                  </a:lnTo>
                  <a:lnTo>
                    <a:pt x="896073" y="37338"/>
                  </a:lnTo>
                  <a:lnTo>
                    <a:pt x="896073" y="18681"/>
                  </a:lnTo>
                  <a:lnTo>
                    <a:pt x="914742" y="18681"/>
                  </a:lnTo>
                  <a:lnTo>
                    <a:pt x="933411" y="18681"/>
                  </a:lnTo>
                  <a:lnTo>
                    <a:pt x="933411" y="0"/>
                  </a:lnTo>
                  <a:close/>
                </a:path>
                <a:path w="1288414" h="56515">
                  <a:moveTo>
                    <a:pt x="1026744" y="0"/>
                  </a:moveTo>
                  <a:lnTo>
                    <a:pt x="1008075" y="0"/>
                  </a:lnTo>
                  <a:lnTo>
                    <a:pt x="989418" y="0"/>
                  </a:lnTo>
                  <a:lnTo>
                    <a:pt x="970749" y="0"/>
                  </a:lnTo>
                  <a:lnTo>
                    <a:pt x="970749" y="18669"/>
                  </a:lnTo>
                  <a:lnTo>
                    <a:pt x="952080" y="18669"/>
                  </a:lnTo>
                  <a:lnTo>
                    <a:pt x="952080" y="37338"/>
                  </a:lnTo>
                  <a:lnTo>
                    <a:pt x="970749" y="37338"/>
                  </a:lnTo>
                  <a:lnTo>
                    <a:pt x="970749" y="18681"/>
                  </a:lnTo>
                  <a:lnTo>
                    <a:pt x="989406" y="18681"/>
                  </a:lnTo>
                  <a:lnTo>
                    <a:pt x="989406" y="37338"/>
                  </a:lnTo>
                  <a:lnTo>
                    <a:pt x="1008075" y="37338"/>
                  </a:lnTo>
                  <a:lnTo>
                    <a:pt x="1008075" y="18681"/>
                  </a:lnTo>
                  <a:lnTo>
                    <a:pt x="1026744" y="18681"/>
                  </a:lnTo>
                  <a:lnTo>
                    <a:pt x="1026744" y="0"/>
                  </a:lnTo>
                  <a:close/>
                </a:path>
                <a:path w="1288414" h="56515">
                  <a:moveTo>
                    <a:pt x="1101420" y="0"/>
                  </a:moveTo>
                  <a:lnTo>
                    <a:pt x="1082751" y="0"/>
                  </a:lnTo>
                  <a:lnTo>
                    <a:pt x="1064082" y="0"/>
                  </a:lnTo>
                  <a:lnTo>
                    <a:pt x="1064082" y="18669"/>
                  </a:lnTo>
                  <a:lnTo>
                    <a:pt x="1045425" y="18669"/>
                  </a:lnTo>
                  <a:lnTo>
                    <a:pt x="1045425" y="37338"/>
                  </a:lnTo>
                  <a:lnTo>
                    <a:pt x="1064094" y="37338"/>
                  </a:lnTo>
                  <a:lnTo>
                    <a:pt x="1064094" y="18681"/>
                  </a:lnTo>
                  <a:lnTo>
                    <a:pt x="1082751" y="18681"/>
                  </a:lnTo>
                  <a:lnTo>
                    <a:pt x="1082751" y="37338"/>
                  </a:lnTo>
                  <a:lnTo>
                    <a:pt x="1101420" y="37338"/>
                  </a:lnTo>
                  <a:lnTo>
                    <a:pt x="1101420" y="18681"/>
                  </a:lnTo>
                  <a:lnTo>
                    <a:pt x="1101420" y="0"/>
                  </a:lnTo>
                  <a:close/>
                </a:path>
                <a:path w="1288414" h="56515">
                  <a:moveTo>
                    <a:pt x="1138770" y="0"/>
                  </a:moveTo>
                  <a:lnTo>
                    <a:pt x="1120089" y="0"/>
                  </a:lnTo>
                  <a:lnTo>
                    <a:pt x="1120089" y="18669"/>
                  </a:lnTo>
                  <a:lnTo>
                    <a:pt x="1120089" y="37338"/>
                  </a:lnTo>
                  <a:lnTo>
                    <a:pt x="1138770" y="37338"/>
                  </a:lnTo>
                  <a:lnTo>
                    <a:pt x="1138770" y="18681"/>
                  </a:lnTo>
                  <a:lnTo>
                    <a:pt x="1138770" y="0"/>
                  </a:lnTo>
                  <a:close/>
                </a:path>
                <a:path w="1288414" h="56515">
                  <a:moveTo>
                    <a:pt x="1176096" y="0"/>
                  </a:moveTo>
                  <a:lnTo>
                    <a:pt x="1157427" y="0"/>
                  </a:lnTo>
                  <a:lnTo>
                    <a:pt x="1157427" y="18681"/>
                  </a:lnTo>
                  <a:lnTo>
                    <a:pt x="1176096" y="18681"/>
                  </a:lnTo>
                  <a:lnTo>
                    <a:pt x="1176096" y="0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69"/>
                  </a:lnTo>
                  <a:lnTo>
                    <a:pt x="1250772" y="18669"/>
                  </a:lnTo>
                  <a:lnTo>
                    <a:pt x="1250772" y="0"/>
                  </a:lnTo>
                  <a:lnTo>
                    <a:pt x="1232103" y="0"/>
                  </a:lnTo>
                  <a:lnTo>
                    <a:pt x="1232103" y="18669"/>
                  </a:lnTo>
                  <a:lnTo>
                    <a:pt x="1213434" y="18669"/>
                  </a:lnTo>
                  <a:lnTo>
                    <a:pt x="1213434" y="0"/>
                  </a:lnTo>
                  <a:lnTo>
                    <a:pt x="1194752" y="0"/>
                  </a:lnTo>
                  <a:lnTo>
                    <a:pt x="1194752" y="18669"/>
                  </a:lnTo>
                  <a:lnTo>
                    <a:pt x="1194752" y="37338"/>
                  </a:lnTo>
                  <a:lnTo>
                    <a:pt x="1213434" y="37338"/>
                  </a:lnTo>
                  <a:lnTo>
                    <a:pt x="1232103" y="37338"/>
                  </a:lnTo>
                  <a:lnTo>
                    <a:pt x="1250772" y="37338"/>
                  </a:lnTo>
                  <a:lnTo>
                    <a:pt x="1269441" y="37338"/>
                  </a:lnTo>
                  <a:lnTo>
                    <a:pt x="1269441" y="18681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89107" y="1034960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56007" y="37350"/>
                  </a:moveTo>
                  <a:lnTo>
                    <a:pt x="37350" y="37350"/>
                  </a:lnTo>
                  <a:lnTo>
                    <a:pt x="37350" y="18681"/>
                  </a:lnTo>
                  <a:lnTo>
                    <a:pt x="18669" y="18681"/>
                  </a:lnTo>
                  <a:lnTo>
                    <a:pt x="0" y="18681"/>
                  </a:lnTo>
                  <a:lnTo>
                    <a:pt x="0" y="37350"/>
                  </a:lnTo>
                  <a:lnTo>
                    <a:pt x="18669" y="37350"/>
                  </a:lnTo>
                  <a:lnTo>
                    <a:pt x="18669" y="56019"/>
                  </a:lnTo>
                  <a:lnTo>
                    <a:pt x="37338" y="56019"/>
                  </a:lnTo>
                  <a:lnTo>
                    <a:pt x="56007" y="56019"/>
                  </a:lnTo>
                  <a:lnTo>
                    <a:pt x="56007" y="37350"/>
                  </a:lnTo>
                  <a:close/>
                </a:path>
                <a:path w="1270000" h="56515">
                  <a:moveTo>
                    <a:pt x="93345" y="18681"/>
                  </a:moveTo>
                  <a:lnTo>
                    <a:pt x="74676" y="18681"/>
                  </a:lnTo>
                  <a:lnTo>
                    <a:pt x="56007" y="18681"/>
                  </a:lnTo>
                  <a:lnTo>
                    <a:pt x="56007" y="37350"/>
                  </a:lnTo>
                  <a:lnTo>
                    <a:pt x="74676" y="37350"/>
                  </a:lnTo>
                  <a:lnTo>
                    <a:pt x="93345" y="37350"/>
                  </a:lnTo>
                  <a:lnTo>
                    <a:pt x="93345" y="18681"/>
                  </a:lnTo>
                  <a:close/>
                </a:path>
                <a:path w="1270000" h="56515">
                  <a:moveTo>
                    <a:pt x="205346" y="18681"/>
                  </a:moveTo>
                  <a:lnTo>
                    <a:pt x="205346" y="18681"/>
                  </a:lnTo>
                  <a:lnTo>
                    <a:pt x="130683" y="18681"/>
                  </a:lnTo>
                  <a:lnTo>
                    <a:pt x="130683" y="37350"/>
                  </a:lnTo>
                  <a:lnTo>
                    <a:pt x="205346" y="37350"/>
                  </a:lnTo>
                  <a:lnTo>
                    <a:pt x="205346" y="18681"/>
                  </a:lnTo>
                  <a:close/>
                </a:path>
                <a:path w="1270000" h="56515">
                  <a:moveTo>
                    <a:pt x="298704" y="18681"/>
                  </a:moveTo>
                  <a:lnTo>
                    <a:pt x="298704" y="18681"/>
                  </a:lnTo>
                  <a:lnTo>
                    <a:pt x="224028" y="18681"/>
                  </a:lnTo>
                  <a:lnTo>
                    <a:pt x="224028" y="37350"/>
                  </a:lnTo>
                  <a:lnTo>
                    <a:pt x="298704" y="37350"/>
                  </a:lnTo>
                  <a:lnTo>
                    <a:pt x="298704" y="18681"/>
                  </a:lnTo>
                  <a:close/>
                </a:path>
                <a:path w="1270000" h="56515">
                  <a:moveTo>
                    <a:pt x="410705" y="18681"/>
                  </a:moveTo>
                  <a:lnTo>
                    <a:pt x="392036" y="18681"/>
                  </a:lnTo>
                  <a:lnTo>
                    <a:pt x="373367" y="18681"/>
                  </a:lnTo>
                  <a:lnTo>
                    <a:pt x="354698" y="18681"/>
                  </a:lnTo>
                  <a:lnTo>
                    <a:pt x="354698" y="37350"/>
                  </a:lnTo>
                  <a:lnTo>
                    <a:pt x="373354" y="37350"/>
                  </a:lnTo>
                  <a:lnTo>
                    <a:pt x="392036" y="37350"/>
                  </a:lnTo>
                  <a:lnTo>
                    <a:pt x="410705" y="37350"/>
                  </a:lnTo>
                  <a:lnTo>
                    <a:pt x="410705" y="18681"/>
                  </a:lnTo>
                  <a:close/>
                </a:path>
                <a:path w="1270000" h="56515">
                  <a:moveTo>
                    <a:pt x="448043" y="18681"/>
                  </a:moveTo>
                  <a:lnTo>
                    <a:pt x="429374" y="18681"/>
                  </a:lnTo>
                  <a:lnTo>
                    <a:pt x="429374" y="37350"/>
                  </a:lnTo>
                  <a:lnTo>
                    <a:pt x="448043" y="37350"/>
                  </a:lnTo>
                  <a:lnTo>
                    <a:pt x="448043" y="18681"/>
                  </a:lnTo>
                  <a:close/>
                </a:path>
                <a:path w="1270000" h="56515">
                  <a:moveTo>
                    <a:pt x="560044" y="18681"/>
                  </a:moveTo>
                  <a:lnTo>
                    <a:pt x="541375" y="18681"/>
                  </a:lnTo>
                  <a:lnTo>
                    <a:pt x="522706" y="18681"/>
                  </a:lnTo>
                  <a:lnTo>
                    <a:pt x="522706" y="0"/>
                  </a:lnTo>
                  <a:lnTo>
                    <a:pt x="504050" y="0"/>
                  </a:lnTo>
                  <a:lnTo>
                    <a:pt x="485381" y="0"/>
                  </a:lnTo>
                  <a:lnTo>
                    <a:pt x="466699" y="0"/>
                  </a:lnTo>
                  <a:lnTo>
                    <a:pt x="466699" y="18681"/>
                  </a:lnTo>
                  <a:lnTo>
                    <a:pt x="466699" y="37350"/>
                  </a:lnTo>
                  <a:lnTo>
                    <a:pt x="485381" y="37350"/>
                  </a:lnTo>
                  <a:lnTo>
                    <a:pt x="485381" y="18694"/>
                  </a:lnTo>
                  <a:lnTo>
                    <a:pt x="504037" y="18694"/>
                  </a:lnTo>
                  <a:lnTo>
                    <a:pt x="504037" y="37350"/>
                  </a:lnTo>
                  <a:lnTo>
                    <a:pt x="522706" y="37350"/>
                  </a:lnTo>
                  <a:lnTo>
                    <a:pt x="541375" y="37350"/>
                  </a:lnTo>
                  <a:lnTo>
                    <a:pt x="560044" y="37350"/>
                  </a:lnTo>
                  <a:lnTo>
                    <a:pt x="560044" y="18681"/>
                  </a:lnTo>
                  <a:close/>
                </a:path>
                <a:path w="1270000" h="56515">
                  <a:moveTo>
                    <a:pt x="709396" y="0"/>
                  </a:moveTo>
                  <a:lnTo>
                    <a:pt x="709396" y="0"/>
                  </a:lnTo>
                  <a:lnTo>
                    <a:pt x="578713" y="0"/>
                  </a:lnTo>
                  <a:lnTo>
                    <a:pt x="578713" y="18681"/>
                  </a:lnTo>
                  <a:lnTo>
                    <a:pt x="578713" y="37350"/>
                  </a:lnTo>
                  <a:lnTo>
                    <a:pt x="597382" y="37350"/>
                  </a:lnTo>
                  <a:lnTo>
                    <a:pt x="616051" y="37350"/>
                  </a:lnTo>
                  <a:lnTo>
                    <a:pt x="634720" y="37350"/>
                  </a:lnTo>
                  <a:lnTo>
                    <a:pt x="634720" y="18694"/>
                  </a:lnTo>
                  <a:lnTo>
                    <a:pt x="653376" y="18694"/>
                  </a:lnTo>
                  <a:lnTo>
                    <a:pt x="653376" y="37350"/>
                  </a:lnTo>
                  <a:lnTo>
                    <a:pt x="672058" y="37350"/>
                  </a:lnTo>
                  <a:lnTo>
                    <a:pt x="690727" y="37350"/>
                  </a:lnTo>
                  <a:lnTo>
                    <a:pt x="690727" y="18694"/>
                  </a:lnTo>
                  <a:lnTo>
                    <a:pt x="709396" y="18694"/>
                  </a:lnTo>
                  <a:lnTo>
                    <a:pt x="709396" y="0"/>
                  </a:lnTo>
                  <a:close/>
                </a:path>
                <a:path w="1270000" h="56515">
                  <a:moveTo>
                    <a:pt x="821397" y="0"/>
                  </a:moveTo>
                  <a:lnTo>
                    <a:pt x="821397" y="0"/>
                  </a:lnTo>
                  <a:lnTo>
                    <a:pt x="728052" y="0"/>
                  </a:lnTo>
                  <a:lnTo>
                    <a:pt x="728052" y="18694"/>
                  </a:lnTo>
                  <a:lnTo>
                    <a:pt x="746734" y="18694"/>
                  </a:lnTo>
                  <a:lnTo>
                    <a:pt x="746734" y="37350"/>
                  </a:lnTo>
                  <a:lnTo>
                    <a:pt x="765403" y="37350"/>
                  </a:lnTo>
                  <a:lnTo>
                    <a:pt x="765403" y="18694"/>
                  </a:lnTo>
                  <a:lnTo>
                    <a:pt x="784059" y="18694"/>
                  </a:lnTo>
                  <a:lnTo>
                    <a:pt x="784059" y="37350"/>
                  </a:lnTo>
                  <a:lnTo>
                    <a:pt x="802728" y="37350"/>
                  </a:lnTo>
                  <a:lnTo>
                    <a:pt x="802728" y="18694"/>
                  </a:lnTo>
                  <a:lnTo>
                    <a:pt x="821397" y="18694"/>
                  </a:lnTo>
                  <a:lnTo>
                    <a:pt x="821397" y="0"/>
                  </a:lnTo>
                  <a:close/>
                </a:path>
                <a:path w="1270000" h="56515">
                  <a:moveTo>
                    <a:pt x="952080" y="0"/>
                  </a:moveTo>
                  <a:lnTo>
                    <a:pt x="933411" y="0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96073" y="18681"/>
                  </a:lnTo>
                  <a:lnTo>
                    <a:pt x="877404" y="18681"/>
                  </a:lnTo>
                  <a:lnTo>
                    <a:pt x="877404" y="0"/>
                  </a:lnTo>
                  <a:lnTo>
                    <a:pt x="858735" y="0"/>
                  </a:lnTo>
                  <a:lnTo>
                    <a:pt x="840066" y="0"/>
                  </a:lnTo>
                  <a:lnTo>
                    <a:pt x="840066" y="18681"/>
                  </a:lnTo>
                  <a:lnTo>
                    <a:pt x="840066" y="37350"/>
                  </a:lnTo>
                  <a:lnTo>
                    <a:pt x="858735" y="37350"/>
                  </a:lnTo>
                  <a:lnTo>
                    <a:pt x="858735" y="18694"/>
                  </a:lnTo>
                  <a:lnTo>
                    <a:pt x="877404" y="18694"/>
                  </a:lnTo>
                  <a:lnTo>
                    <a:pt x="877404" y="37350"/>
                  </a:lnTo>
                  <a:lnTo>
                    <a:pt x="896073" y="37350"/>
                  </a:lnTo>
                  <a:lnTo>
                    <a:pt x="914730" y="37350"/>
                  </a:lnTo>
                  <a:lnTo>
                    <a:pt x="933411" y="37350"/>
                  </a:lnTo>
                  <a:lnTo>
                    <a:pt x="933411" y="18694"/>
                  </a:lnTo>
                  <a:lnTo>
                    <a:pt x="952080" y="18694"/>
                  </a:lnTo>
                  <a:lnTo>
                    <a:pt x="952080" y="0"/>
                  </a:lnTo>
                  <a:close/>
                </a:path>
                <a:path w="1270000" h="56515">
                  <a:moveTo>
                    <a:pt x="1008075" y="18681"/>
                  </a:moveTo>
                  <a:lnTo>
                    <a:pt x="989406" y="18681"/>
                  </a:lnTo>
                  <a:lnTo>
                    <a:pt x="970737" y="18681"/>
                  </a:lnTo>
                  <a:lnTo>
                    <a:pt x="970737" y="37350"/>
                  </a:lnTo>
                  <a:lnTo>
                    <a:pt x="989406" y="37350"/>
                  </a:lnTo>
                  <a:lnTo>
                    <a:pt x="1008075" y="37350"/>
                  </a:lnTo>
                  <a:lnTo>
                    <a:pt x="1008075" y="18681"/>
                  </a:lnTo>
                  <a:close/>
                </a:path>
                <a:path w="1270000" h="56515">
                  <a:moveTo>
                    <a:pt x="1064082" y="0"/>
                  </a:moveTo>
                  <a:lnTo>
                    <a:pt x="1045425" y="0"/>
                  </a:lnTo>
                  <a:lnTo>
                    <a:pt x="1026756" y="0"/>
                  </a:lnTo>
                  <a:lnTo>
                    <a:pt x="1026756" y="18681"/>
                  </a:lnTo>
                  <a:lnTo>
                    <a:pt x="1026756" y="37350"/>
                  </a:lnTo>
                  <a:lnTo>
                    <a:pt x="1045425" y="37350"/>
                  </a:lnTo>
                  <a:lnTo>
                    <a:pt x="1045425" y="18694"/>
                  </a:lnTo>
                  <a:lnTo>
                    <a:pt x="1064082" y="18694"/>
                  </a:lnTo>
                  <a:lnTo>
                    <a:pt x="1064082" y="0"/>
                  </a:lnTo>
                  <a:close/>
                </a:path>
                <a:path w="1270000" h="56515">
                  <a:moveTo>
                    <a:pt x="1269428" y="0"/>
                  </a:moveTo>
                  <a:lnTo>
                    <a:pt x="1250772" y="0"/>
                  </a:lnTo>
                  <a:lnTo>
                    <a:pt x="1232103" y="0"/>
                  </a:lnTo>
                  <a:lnTo>
                    <a:pt x="1232103" y="18681"/>
                  </a:lnTo>
                  <a:lnTo>
                    <a:pt x="1213434" y="18681"/>
                  </a:lnTo>
                  <a:lnTo>
                    <a:pt x="1213434" y="0"/>
                  </a:lnTo>
                  <a:lnTo>
                    <a:pt x="1194765" y="0"/>
                  </a:lnTo>
                  <a:lnTo>
                    <a:pt x="1101420" y="0"/>
                  </a:lnTo>
                  <a:lnTo>
                    <a:pt x="1101420" y="18694"/>
                  </a:lnTo>
                  <a:lnTo>
                    <a:pt x="1120089" y="18694"/>
                  </a:lnTo>
                  <a:lnTo>
                    <a:pt x="1120089" y="37350"/>
                  </a:lnTo>
                  <a:lnTo>
                    <a:pt x="1138758" y="37350"/>
                  </a:lnTo>
                  <a:lnTo>
                    <a:pt x="1138758" y="18694"/>
                  </a:lnTo>
                  <a:lnTo>
                    <a:pt x="1157427" y="18694"/>
                  </a:lnTo>
                  <a:lnTo>
                    <a:pt x="1157427" y="37350"/>
                  </a:lnTo>
                  <a:lnTo>
                    <a:pt x="1176096" y="37350"/>
                  </a:lnTo>
                  <a:lnTo>
                    <a:pt x="1176096" y="18694"/>
                  </a:lnTo>
                  <a:lnTo>
                    <a:pt x="1194765" y="18694"/>
                  </a:lnTo>
                  <a:lnTo>
                    <a:pt x="1213434" y="18694"/>
                  </a:lnTo>
                  <a:lnTo>
                    <a:pt x="1213434" y="37350"/>
                  </a:lnTo>
                  <a:lnTo>
                    <a:pt x="1232103" y="37350"/>
                  </a:lnTo>
                  <a:lnTo>
                    <a:pt x="1250759" y="37350"/>
                  </a:lnTo>
                  <a:lnTo>
                    <a:pt x="1269428" y="37350"/>
                  </a:lnTo>
                  <a:lnTo>
                    <a:pt x="1269428" y="18694"/>
                  </a:lnTo>
                  <a:lnTo>
                    <a:pt x="12694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89107" y="1072311"/>
              <a:ext cx="1232535" cy="56515"/>
            </a:xfrm>
            <a:custGeom>
              <a:avLst/>
              <a:gdLst/>
              <a:ahLst/>
              <a:cxnLst/>
              <a:rect l="l" t="t" r="r" b="b"/>
              <a:pathLst>
                <a:path w="1232535" h="56515">
                  <a:moveTo>
                    <a:pt x="186677" y="0"/>
                  </a:moveTo>
                  <a:lnTo>
                    <a:pt x="168008" y="0"/>
                  </a:lnTo>
                  <a:lnTo>
                    <a:pt x="168008" y="18656"/>
                  </a:lnTo>
                  <a:lnTo>
                    <a:pt x="149352" y="18656"/>
                  </a:lnTo>
                  <a:lnTo>
                    <a:pt x="130683" y="18656"/>
                  </a:lnTo>
                  <a:lnTo>
                    <a:pt x="130683" y="0"/>
                  </a:lnTo>
                  <a:lnTo>
                    <a:pt x="112014" y="0"/>
                  </a:lnTo>
                  <a:lnTo>
                    <a:pt x="93345" y="0"/>
                  </a:lnTo>
                  <a:lnTo>
                    <a:pt x="93345" y="18656"/>
                  </a:lnTo>
                  <a:lnTo>
                    <a:pt x="74676" y="18656"/>
                  </a:lnTo>
                  <a:lnTo>
                    <a:pt x="56007" y="18656"/>
                  </a:lnTo>
                  <a:lnTo>
                    <a:pt x="56007" y="0"/>
                  </a:lnTo>
                  <a:lnTo>
                    <a:pt x="37338" y="0"/>
                  </a:lnTo>
                  <a:lnTo>
                    <a:pt x="37338" y="18656"/>
                  </a:lnTo>
                  <a:lnTo>
                    <a:pt x="18669" y="18656"/>
                  </a:lnTo>
                  <a:lnTo>
                    <a:pt x="0" y="18656"/>
                  </a:lnTo>
                  <a:lnTo>
                    <a:pt x="0" y="37325"/>
                  </a:lnTo>
                  <a:lnTo>
                    <a:pt x="18669" y="37325"/>
                  </a:lnTo>
                  <a:lnTo>
                    <a:pt x="18669" y="56007"/>
                  </a:lnTo>
                  <a:lnTo>
                    <a:pt x="37338" y="56007"/>
                  </a:lnTo>
                  <a:lnTo>
                    <a:pt x="56007" y="56007"/>
                  </a:lnTo>
                  <a:lnTo>
                    <a:pt x="56007" y="37325"/>
                  </a:lnTo>
                  <a:lnTo>
                    <a:pt x="74676" y="37325"/>
                  </a:lnTo>
                  <a:lnTo>
                    <a:pt x="74676" y="56007"/>
                  </a:lnTo>
                  <a:lnTo>
                    <a:pt x="93345" y="56007"/>
                  </a:lnTo>
                  <a:lnTo>
                    <a:pt x="112014" y="56007"/>
                  </a:lnTo>
                  <a:lnTo>
                    <a:pt x="112014" y="37325"/>
                  </a:lnTo>
                  <a:lnTo>
                    <a:pt x="93345" y="37325"/>
                  </a:lnTo>
                  <a:lnTo>
                    <a:pt x="93345" y="18669"/>
                  </a:lnTo>
                  <a:lnTo>
                    <a:pt x="112001" y="18669"/>
                  </a:lnTo>
                  <a:lnTo>
                    <a:pt x="130683" y="18669"/>
                  </a:lnTo>
                  <a:lnTo>
                    <a:pt x="130683" y="37325"/>
                  </a:lnTo>
                  <a:lnTo>
                    <a:pt x="130683" y="56007"/>
                  </a:lnTo>
                  <a:lnTo>
                    <a:pt x="149352" y="56007"/>
                  </a:lnTo>
                  <a:lnTo>
                    <a:pt x="149352" y="37325"/>
                  </a:lnTo>
                  <a:lnTo>
                    <a:pt x="168008" y="37325"/>
                  </a:lnTo>
                  <a:lnTo>
                    <a:pt x="186677" y="37325"/>
                  </a:lnTo>
                  <a:lnTo>
                    <a:pt x="186677" y="18669"/>
                  </a:lnTo>
                  <a:lnTo>
                    <a:pt x="186677" y="0"/>
                  </a:lnTo>
                  <a:close/>
                </a:path>
                <a:path w="1232535" h="56515">
                  <a:moveTo>
                    <a:pt x="242697" y="18656"/>
                  </a:moveTo>
                  <a:lnTo>
                    <a:pt x="224028" y="18656"/>
                  </a:lnTo>
                  <a:lnTo>
                    <a:pt x="224028" y="0"/>
                  </a:lnTo>
                  <a:lnTo>
                    <a:pt x="205346" y="0"/>
                  </a:lnTo>
                  <a:lnTo>
                    <a:pt x="205346" y="18656"/>
                  </a:lnTo>
                  <a:lnTo>
                    <a:pt x="205346" y="37325"/>
                  </a:lnTo>
                  <a:lnTo>
                    <a:pt x="224028" y="37325"/>
                  </a:lnTo>
                  <a:lnTo>
                    <a:pt x="242697" y="37325"/>
                  </a:lnTo>
                  <a:lnTo>
                    <a:pt x="242697" y="18656"/>
                  </a:lnTo>
                  <a:close/>
                </a:path>
                <a:path w="1232535" h="56515">
                  <a:moveTo>
                    <a:pt x="448043" y="0"/>
                  </a:moveTo>
                  <a:lnTo>
                    <a:pt x="429374" y="0"/>
                  </a:lnTo>
                  <a:lnTo>
                    <a:pt x="410705" y="0"/>
                  </a:lnTo>
                  <a:lnTo>
                    <a:pt x="392036" y="0"/>
                  </a:lnTo>
                  <a:lnTo>
                    <a:pt x="373354" y="0"/>
                  </a:lnTo>
                  <a:lnTo>
                    <a:pt x="373354" y="18656"/>
                  </a:lnTo>
                  <a:lnTo>
                    <a:pt x="354698" y="18656"/>
                  </a:lnTo>
                  <a:lnTo>
                    <a:pt x="354698" y="0"/>
                  </a:lnTo>
                  <a:lnTo>
                    <a:pt x="336029" y="0"/>
                  </a:lnTo>
                  <a:lnTo>
                    <a:pt x="336029" y="18656"/>
                  </a:lnTo>
                  <a:lnTo>
                    <a:pt x="317360" y="18656"/>
                  </a:lnTo>
                  <a:lnTo>
                    <a:pt x="317360" y="0"/>
                  </a:lnTo>
                  <a:lnTo>
                    <a:pt x="298691" y="0"/>
                  </a:lnTo>
                  <a:lnTo>
                    <a:pt x="298691" y="18656"/>
                  </a:lnTo>
                  <a:lnTo>
                    <a:pt x="298691" y="37325"/>
                  </a:lnTo>
                  <a:lnTo>
                    <a:pt x="317360" y="37325"/>
                  </a:lnTo>
                  <a:lnTo>
                    <a:pt x="392036" y="37325"/>
                  </a:lnTo>
                  <a:lnTo>
                    <a:pt x="392036" y="18669"/>
                  </a:lnTo>
                  <a:lnTo>
                    <a:pt x="410705" y="18669"/>
                  </a:lnTo>
                  <a:lnTo>
                    <a:pt x="429374" y="18669"/>
                  </a:lnTo>
                  <a:lnTo>
                    <a:pt x="448043" y="18669"/>
                  </a:lnTo>
                  <a:lnTo>
                    <a:pt x="448043" y="0"/>
                  </a:lnTo>
                  <a:close/>
                </a:path>
                <a:path w="1232535" h="56515">
                  <a:moveTo>
                    <a:pt x="485381" y="18656"/>
                  </a:moveTo>
                  <a:lnTo>
                    <a:pt x="466699" y="18656"/>
                  </a:lnTo>
                  <a:lnTo>
                    <a:pt x="466699" y="37325"/>
                  </a:lnTo>
                  <a:lnTo>
                    <a:pt x="485381" y="37325"/>
                  </a:lnTo>
                  <a:lnTo>
                    <a:pt x="485381" y="18656"/>
                  </a:lnTo>
                  <a:close/>
                </a:path>
                <a:path w="1232535" h="56515">
                  <a:moveTo>
                    <a:pt x="522706" y="18656"/>
                  </a:moveTo>
                  <a:lnTo>
                    <a:pt x="504037" y="18656"/>
                  </a:lnTo>
                  <a:lnTo>
                    <a:pt x="504037" y="37325"/>
                  </a:lnTo>
                  <a:lnTo>
                    <a:pt x="522706" y="37325"/>
                  </a:lnTo>
                  <a:lnTo>
                    <a:pt x="522706" y="18656"/>
                  </a:lnTo>
                  <a:close/>
                </a:path>
                <a:path w="1232535" h="56515">
                  <a:moveTo>
                    <a:pt x="578726" y="0"/>
                  </a:moveTo>
                  <a:lnTo>
                    <a:pt x="560044" y="0"/>
                  </a:lnTo>
                  <a:lnTo>
                    <a:pt x="541375" y="0"/>
                  </a:lnTo>
                  <a:lnTo>
                    <a:pt x="541375" y="18656"/>
                  </a:lnTo>
                  <a:lnTo>
                    <a:pt x="541375" y="37325"/>
                  </a:lnTo>
                  <a:lnTo>
                    <a:pt x="560044" y="37325"/>
                  </a:lnTo>
                  <a:lnTo>
                    <a:pt x="578726" y="37325"/>
                  </a:lnTo>
                  <a:lnTo>
                    <a:pt x="578726" y="18669"/>
                  </a:lnTo>
                  <a:lnTo>
                    <a:pt x="578726" y="0"/>
                  </a:lnTo>
                  <a:close/>
                </a:path>
                <a:path w="1232535" h="56515">
                  <a:moveTo>
                    <a:pt x="672058" y="18656"/>
                  </a:moveTo>
                  <a:lnTo>
                    <a:pt x="653376" y="18656"/>
                  </a:lnTo>
                  <a:lnTo>
                    <a:pt x="653376" y="0"/>
                  </a:lnTo>
                  <a:lnTo>
                    <a:pt x="634707" y="0"/>
                  </a:lnTo>
                  <a:lnTo>
                    <a:pt x="634707" y="18656"/>
                  </a:lnTo>
                  <a:lnTo>
                    <a:pt x="616051" y="18656"/>
                  </a:lnTo>
                  <a:lnTo>
                    <a:pt x="616051" y="0"/>
                  </a:lnTo>
                  <a:lnTo>
                    <a:pt x="597382" y="0"/>
                  </a:lnTo>
                  <a:lnTo>
                    <a:pt x="597382" y="18669"/>
                  </a:lnTo>
                  <a:lnTo>
                    <a:pt x="616051" y="18669"/>
                  </a:lnTo>
                  <a:lnTo>
                    <a:pt x="616051" y="37325"/>
                  </a:lnTo>
                  <a:lnTo>
                    <a:pt x="634720" y="37325"/>
                  </a:lnTo>
                  <a:lnTo>
                    <a:pt x="634720" y="18669"/>
                  </a:lnTo>
                  <a:lnTo>
                    <a:pt x="653376" y="18669"/>
                  </a:lnTo>
                  <a:lnTo>
                    <a:pt x="653376" y="37325"/>
                  </a:lnTo>
                  <a:lnTo>
                    <a:pt x="672058" y="37325"/>
                  </a:lnTo>
                  <a:lnTo>
                    <a:pt x="672058" y="18656"/>
                  </a:lnTo>
                  <a:close/>
                </a:path>
                <a:path w="1232535" h="56515">
                  <a:moveTo>
                    <a:pt x="784072" y="0"/>
                  </a:moveTo>
                  <a:lnTo>
                    <a:pt x="765403" y="0"/>
                  </a:lnTo>
                  <a:lnTo>
                    <a:pt x="746734" y="0"/>
                  </a:lnTo>
                  <a:lnTo>
                    <a:pt x="746734" y="18656"/>
                  </a:lnTo>
                  <a:lnTo>
                    <a:pt x="728052" y="18656"/>
                  </a:lnTo>
                  <a:lnTo>
                    <a:pt x="709383" y="18656"/>
                  </a:lnTo>
                  <a:lnTo>
                    <a:pt x="709383" y="37325"/>
                  </a:lnTo>
                  <a:lnTo>
                    <a:pt x="728052" y="37325"/>
                  </a:lnTo>
                  <a:lnTo>
                    <a:pt x="746734" y="37325"/>
                  </a:lnTo>
                  <a:lnTo>
                    <a:pt x="746734" y="18669"/>
                  </a:lnTo>
                  <a:lnTo>
                    <a:pt x="765403" y="18669"/>
                  </a:lnTo>
                  <a:lnTo>
                    <a:pt x="784072" y="18669"/>
                  </a:lnTo>
                  <a:lnTo>
                    <a:pt x="784072" y="0"/>
                  </a:lnTo>
                  <a:close/>
                </a:path>
                <a:path w="1232535" h="56515">
                  <a:moveTo>
                    <a:pt x="840079" y="18656"/>
                  </a:moveTo>
                  <a:lnTo>
                    <a:pt x="821397" y="18656"/>
                  </a:lnTo>
                  <a:lnTo>
                    <a:pt x="802728" y="18656"/>
                  </a:lnTo>
                  <a:lnTo>
                    <a:pt x="802728" y="37325"/>
                  </a:lnTo>
                  <a:lnTo>
                    <a:pt x="821397" y="37325"/>
                  </a:lnTo>
                  <a:lnTo>
                    <a:pt x="840079" y="37325"/>
                  </a:lnTo>
                  <a:lnTo>
                    <a:pt x="840079" y="18656"/>
                  </a:lnTo>
                  <a:close/>
                </a:path>
                <a:path w="1232535" h="56515">
                  <a:moveTo>
                    <a:pt x="989406" y="0"/>
                  </a:moveTo>
                  <a:lnTo>
                    <a:pt x="970737" y="0"/>
                  </a:lnTo>
                  <a:lnTo>
                    <a:pt x="970737" y="18656"/>
                  </a:lnTo>
                  <a:lnTo>
                    <a:pt x="952080" y="18656"/>
                  </a:lnTo>
                  <a:lnTo>
                    <a:pt x="952080" y="0"/>
                  </a:lnTo>
                  <a:lnTo>
                    <a:pt x="933411" y="0"/>
                  </a:lnTo>
                  <a:lnTo>
                    <a:pt x="933411" y="18656"/>
                  </a:lnTo>
                  <a:lnTo>
                    <a:pt x="914742" y="18656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77404" y="18656"/>
                  </a:lnTo>
                  <a:lnTo>
                    <a:pt x="858735" y="18656"/>
                  </a:lnTo>
                  <a:lnTo>
                    <a:pt x="858735" y="37325"/>
                  </a:lnTo>
                  <a:lnTo>
                    <a:pt x="877404" y="37325"/>
                  </a:lnTo>
                  <a:lnTo>
                    <a:pt x="896073" y="37325"/>
                  </a:lnTo>
                  <a:lnTo>
                    <a:pt x="896073" y="18669"/>
                  </a:lnTo>
                  <a:lnTo>
                    <a:pt x="914730" y="18669"/>
                  </a:lnTo>
                  <a:lnTo>
                    <a:pt x="914730" y="37325"/>
                  </a:lnTo>
                  <a:lnTo>
                    <a:pt x="933411" y="37325"/>
                  </a:lnTo>
                  <a:lnTo>
                    <a:pt x="952080" y="37325"/>
                  </a:lnTo>
                  <a:lnTo>
                    <a:pt x="970737" y="37325"/>
                  </a:lnTo>
                  <a:lnTo>
                    <a:pt x="989406" y="37325"/>
                  </a:lnTo>
                  <a:lnTo>
                    <a:pt x="989406" y="18669"/>
                  </a:lnTo>
                  <a:lnTo>
                    <a:pt x="989406" y="0"/>
                  </a:lnTo>
                  <a:close/>
                </a:path>
                <a:path w="1232535" h="56515">
                  <a:moveTo>
                    <a:pt x="1045425" y="0"/>
                  </a:moveTo>
                  <a:lnTo>
                    <a:pt x="1026756" y="0"/>
                  </a:lnTo>
                  <a:lnTo>
                    <a:pt x="1008075" y="0"/>
                  </a:lnTo>
                  <a:lnTo>
                    <a:pt x="1008075" y="18656"/>
                  </a:lnTo>
                  <a:lnTo>
                    <a:pt x="1008075" y="37325"/>
                  </a:lnTo>
                  <a:lnTo>
                    <a:pt x="1026756" y="37325"/>
                  </a:lnTo>
                  <a:lnTo>
                    <a:pt x="1045425" y="37325"/>
                  </a:lnTo>
                  <a:lnTo>
                    <a:pt x="1045425" y="18669"/>
                  </a:lnTo>
                  <a:lnTo>
                    <a:pt x="1045425" y="0"/>
                  </a:lnTo>
                  <a:close/>
                </a:path>
                <a:path w="1232535" h="56515">
                  <a:moveTo>
                    <a:pt x="1082751" y="0"/>
                  </a:moveTo>
                  <a:lnTo>
                    <a:pt x="1064082" y="0"/>
                  </a:lnTo>
                  <a:lnTo>
                    <a:pt x="1064082" y="18656"/>
                  </a:lnTo>
                  <a:lnTo>
                    <a:pt x="1064082" y="37325"/>
                  </a:lnTo>
                  <a:lnTo>
                    <a:pt x="1082751" y="37325"/>
                  </a:lnTo>
                  <a:lnTo>
                    <a:pt x="1082751" y="18669"/>
                  </a:lnTo>
                  <a:lnTo>
                    <a:pt x="1082751" y="0"/>
                  </a:lnTo>
                  <a:close/>
                </a:path>
                <a:path w="1232535" h="56515">
                  <a:moveTo>
                    <a:pt x="1138758" y="0"/>
                  </a:moveTo>
                  <a:lnTo>
                    <a:pt x="1120101" y="0"/>
                  </a:lnTo>
                  <a:lnTo>
                    <a:pt x="1101420" y="0"/>
                  </a:lnTo>
                  <a:lnTo>
                    <a:pt x="1101420" y="18656"/>
                  </a:lnTo>
                  <a:lnTo>
                    <a:pt x="1101420" y="37325"/>
                  </a:lnTo>
                  <a:lnTo>
                    <a:pt x="1120089" y="37325"/>
                  </a:lnTo>
                  <a:lnTo>
                    <a:pt x="1138758" y="37325"/>
                  </a:lnTo>
                  <a:lnTo>
                    <a:pt x="1138758" y="18669"/>
                  </a:lnTo>
                  <a:lnTo>
                    <a:pt x="1138758" y="0"/>
                  </a:lnTo>
                  <a:close/>
                </a:path>
                <a:path w="1232535" h="56515">
                  <a:moveTo>
                    <a:pt x="1232103" y="18656"/>
                  </a:moveTo>
                  <a:lnTo>
                    <a:pt x="1232103" y="18656"/>
                  </a:lnTo>
                  <a:lnTo>
                    <a:pt x="1157427" y="18656"/>
                  </a:lnTo>
                  <a:lnTo>
                    <a:pt x="1157427" y="37325"/>
                  </a:lnTo>
                  <a:lnTo>
                    <a:pt x="1232103" y="37325"/>
                  </a:lnTo>
                  <a:lnTo>
                    <a:pt x="1232103" y="186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70438" y="1109636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18669" y="18669"/>
                  </a:moveTo>
                  <a:lnTo>
                    <a:pt x="0" y="18669"/>
                  </a:lnTo>
                  <a:lnTo>
                    <a:pt x="0" y="37350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50"/>
                  </a:lnTo>
                  <a:lnTo>
                    <a:pt x="18669" y="18669"/>
                  </a:lnTo>
                  <a:close/>
                </a:path>
                <a:path w="1270000" h="56515">
                  <a:moveTo>
                    <a:pt x="74676" y="18669"/>
                  </a:moveTo>
                  <a:lnTo>
                    <a:pt x="56007" y="18669"/>
                  </a:lnTo>
                  <a:lnTo>
                    <a:pt x="56007" y="37350"/>
                  </a:lnTo>
                  <a:lnTo>
                    <a:pt x="37338" y="37350"/>
                  </a:lnTo>
                  <a:lnTo>
                    <a:pt x="37338" y="56019"/>
                  </a:lnTo>
                  <a:lnTo>
                    <a:pt x="56019" y="56019"/>
                  </a:lnTo>
                  <a:lnTo>
                    <a:pt x="56019" y="37350"/>
                  </a:lnTo>
                  <a:lnTo>
                    <a:pt x="74676" y="37350"/>
                  </a:lnTo>
                  <a:lnTo>
                    <a:pt x="74676" y="18669"/>
                  </a:lnTo>
                  <a:close/>
                </a:path>
                <a:path w="1270000" h="56515">
                  <a:moveTo>
                    <a:pt x="93345" y="37350"/>
                  </a:moveTo>
                  <a:lnTo>
                    <a:pt x="74676" y="37350"/>
                  </a:lnTo>
                  <a:lnTo>
                    <a:pt x="74676" y="56019"/>
                  </a:lnTo>
                  <a:lnTo>
                    <a:pt x="93345" y="56019"/>
                  </a:lnTo>
                  <a:lnTo>
                    <a:pt x="93345" y="37350"/>
                  </a:lnTo>
                  <a:close/>
                </a:path>
                <a:path w="1270000" h="56515">
                  <a:moveTo>
                    <a:pt x="112014" y="18669"/>
                  </a:moveTo>
                  <a:lnTo>
                    <a:pt x="93345" y="18669"/>
                  </a:lnTo>
                  <a:lnTo>
                    <a:pt x="93345" y="37350"/>
                  </a:lnTo>
                  <a:lnTo>
                    <a:pt x="112014" y="37350"/>
                  </a:lnTo>
                  <a:lnTo>
                    <a:pt x="112014" y="18669"/>
                  </a:lnTo>
                  <a:close/>
                </a:path>
                <a:path w="1270000" h="56515">
                  <a:moveTo>
                    <a:pt x="149352" y="37350"/>
                  </a:moveTo>
                  <a:lnTo>
                    <a:pt x="130683" y="37350"/>
                  </a:lnTo>
                  <a:lnTo>
                    <a:pt x="112014" y="37350"/>
                  </a:lnTo>
                  <a:lnTo>
                    <a:pt x="112014" y="56019"/>
                  </a:lnTo>
                  <a:lnTo>
                    <a:pt x="130670" y="56019"/>
                  </a:lnTo>
                  <a:lnTo>
                    <a:pt x="149352" y="56019"/>
                  </a:lnTo>
                  <a:lnTo>
                    <a:pt x="149352" y="37350"/>
                  </a:lnTo>
                  <a:close/>
                </a:path>
                <a:path w="1270000" h="56515">
                  <a:moveTo>
                    <a:pt x="336029" y="37350"/>
                  </a:moveTo>
                  <a:lnTo>
                    <a:pt x="317360" y="37350"/>
                  </a:lnTo>
                  <a:lnTo>
                    <a:pt x="317360" y="56019"/>
                  </a:lnTo>
                  <a:lnTo>
                    <a:pt x="336029" y="56019"/>
                  </a:lnTo>
                  <a:lnTo>
                    <a:pt x="336029" y="37350"/>
                  </a:lnTo>
                  <a:close/>
                </a:path>
                <a:path w="1270000" h="56515">
                  <a:moveTo>
                    <a:pt x="336029" y="0"/>
                  </a:moveTo>
                  <a:lnTo>
                    <a:pt x="317373" y="0"/>
                  </a:lnTo>
                  <a:lnTo>
                    <a:pt x="298691" y="0"/>
                  </a:lnTo>
                  <a:lnTo>
                    <a:pt x="298691" y="18669"/>
                  </a:lnTo>
                  <a:lnTo>
                    <a:pt x="280022" y="18669"/>
                  </a:lnTo>
                  <a:lnTo>
                    <a:pt x="280022" y="0"/>
                  </a:lnTo>
                  <a:lnTo>
                    <a:pt x="261366" y="0"/>
                  </a:lnTo>
                  <a:lnTo>
                    <a:pt x="242697" y="0"/>
                  </a:lnTo>
                  <a:lnTo>
                    <a:pt x="224015" y="0"/>
                  </a:lnTo>
                  <a:lnTo>
                    <a:pt x="224015" y="18669"/>
                  </a:lnTo>
                  <a:lnTo>
                    <a:pt x="205346" y="18669"/>
                  </a:lnTo>
                  <a:lnTo>
                    <a:pt x="186690" y="18669"/>
                  </a:lnTo>
                  <a:lnTo>
                    <a:pt x="186690" y="0"/>
                  </a:lnTo>
                  <a:lnTo>
                    <a:pt x="168021" y="0"/>
                  </a:lnTo>
                  <a:lnTo>
                    <a:pt x="149352" y="0"/>
                  </a:lnTo>
                  <a:lnTo>
                    <a:pt x="149352" y="18669"/>
                  </a:lnTo>
                  <a:lnTo>
                    <a:pt x="149352" y="37350"/>
                  </a:lnTo>
                  <a:lnTo>
                    <a:pt x="168021" y="37350"/>
                  </a:lnTo>
                  <a:lnTo>
                    <a:pt x="168021" y="18681"/>
                  </a:lnTo>
                  <a:lnTo>
                    <a:pt x="186677" y="18681"/>
                  </a:lnTo>
                  <a:lnTo>
                    <a:pt x="186677" y="37350"/>
                  </a:lnTo>
                  <a:lnTo>
                    <a:pt x="168021" y="37350"/>
                  </a:lnTo>
                  <a:lnTo>
                    <a:pt x="168021" y="56019"/>
                  </a:lnTo>
                  <a:lnTo>
                    <a:pt x="242697" y="56019"/>
                  </a:lnTo>
                  <a:lnTo>
                    <a:pt x="242697" y="37350"/>
                  </a:lnTo>
                  <a:lnTo>
                    <a:pt x="224015" y="37350"/>
                  </a:lnTo>
                  <a:lnTo>
                    <a:pt x="224015" y="18681"/>
                  </a:lnTo>
                  <a:lnTo>
                    <a:pt x="242697" y="18681"/>
                  </a:lnTo>
                  <a:lnTo>
                    <a:pt x="261353" y="18681"/>
                  </a:lnTo>
                  <a:lnTo>
                    <a:pt x="280022" y="18681"/>
                  </a:lnTo>
                  <a:lnTo>
                    <a:pt x="280022" y="37350"/>
                  </a:lnTo>
                  <a:lnTo>
                    <a:pt x="280022" y="56019"/>
                  </a:lnTo>
                  <a:lnTo>
                    <a:pt x="298691" y="56019"/>
                  </a:lnTo>
                  <a:lnTo>
                    <a:pt x="298691" y="37350"/>
                  </a:lnTo>
                  <a:lnTo>
                    <a:pt x="298691" y="18681"/>
                  </a:lnTo>
                  <a:lnTo>
                    <a:pt x="317360" y="18681"/>
                  </a:lnTo>
                  <a:lnTo>
                    <a:pt x="336029" y="18681"/>
                  </a:lnTo>
                  <a:lnTo>
                    <a:pt x="336029" y="0"/>
                  </a:lnTo>
                  <a:close/>
                </a:path>
                <a:path w="1270000" h="56515">
                  <a:moveTo>
                    <a:pt x="373367" y="0"/>
                  </a:moveTo>
                  <a:lnTo>
                    <a:pt x="354698" y="0"/>
                  </a:lnTo>
                  <a:lnTo>
                    <a:pt x="354698" y="18681"/>
                  </a:lnTo>
                  <a:lnTo>
                    <a:pt x="373367" y="18681"/>
                  </a:lnTo>
                  <a:lnTo>
                    <a:pt x="373367" y="0"/>
                  </a:lnTo>
                  <a:close/>
                </a:path>
                <a:path w="1270000" h="56515">
                  <a:moveTo>
                    <a:pt x="448043" y="0"/>
                  </a:moveTo>
                  <a:lnTo>
                    <a:pt x="429374" y="0"/>
                  </a:lnTo>
                  <a:lnTo>
                    <a:pt x="429374" y="18669"/>
                  </a:lnTo>
                  <a:lnTo>
                    <a:pt x="410705" y="18669"/>
                  </a:lnTo>
                  <a:lnTo>
                    <a:pt x="410705" y="37350"/>
                  </a:lnTo>
                  <a:lnTo>
                    <a:pt x="429374" y="37350"/>
                  </a:lnTo>
                  <a:lnTo>
                    <a:pt x="429374" y="18681"/>
                  </a:lnTo>
                  <a:lnTo>
                    <a:pt x="448043" y="18681"/>
                  </a:lnTo>
                  <a:lnTo>
                    <a:pt x="448043" y="0"/>
                  </a:lnTo>
                  <a:close/>
                </a:path>
                <a:path w="1270000" h="56515">
                  <a:moveTo>
                    <a:pt x="578713" y="18669"/>
                  </a:moveTo>
                  <a:lnTo>
                    <a:pt x="560044" y="18669"/>
                  </a:lnTo>
                  <a:lnTo>
                    <a:pt x="560044" y="0"/>
                  </a:lnTo>
                  <a:lnTo>
                    <a:pt x="541375" y="0"/>
                  </a:lnTo>
                  <a:lnTo>
                    <a:pt x="541375" y="18669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504050" y="0"/>
                  </a:lnTo>
                  <a:lnTo>
                    <a:pt x="485368" y="0"/>
                  </a:lnTo>
                  <a:lnTo>
                    <a:pt x="485368" y="18669"/>
                  </a:lnTo>
                  <a:lnTo>
                    <a:pt x="466699" y="18669"/>
                  </a:lnTo>
                  <a:lnTo>
                    <a:pt x="466699" y="37350"/>
                  </a:lnTo>
                  <a:lnTo>
                    <a:pt x="485368" y="37350"/>
                  </a:lnTo>
                  <a:lnTo>
                    <a:pt x="485368" y="18681"/>
                  </a:lnTo>
                  <a:lnTo>
                    <a:pt x="504050" y="18681"/>
                  </a:lnTo>
                  <a:lnTo>
                    <a:pt x="504050" y="37350"/>
                  </a:lnTo>
                  <a:lnTo>
                    <a:pt x="522706" y="37350"/>
                  </a:lnTo>
                  <a:lnTo>
                    <a:pt x="541375" y="37350"/>
                  </a:lnTo>
                  <a:lnTo>
                    <a:pt x="560044" y="37350"/>
                  </a:lnTo>
                  <a:lnTo>
                    <a:pt x="578713" y="37350"/>
                  </a:lnTo>
                  <a:lnTo>
                    <a:pt x="578713" y="18669"/>
                  </a:lnTo>
                  <a:close/>
                </a:path>
                <a:path w="1270000" h="56515">
                  <a:moveTo>
                    <a:pt x="746721" y="18669"/>
                  </a:moveTo>
                  <a:lnTo>
                    <a:pt x="728065" y="18669"/>
                  </a:lnTo>
                  <a:lnTo>
                    <a:pt x="728065" y="0"/>
                  </a:lnTo>
                  <a:lnTo>
                    <a:pt x="709396" y="0"/>
                  </a:lnTo>
                  <a:lnTo>
                    <a:pt x="690727" y="0"/>
                  </a:lnTo>
                  <a:lnTo>
                    <a:pt x="690727" y="18669"/>
                  </a:lnTo>
                  <a:lnTo>
                    <a:pt x="672045" y="18669"/>
                  </a:lnTo>
                  <a:lnTo>
                    <a:pt x="672045" y="0"/>
                  </a:lnTo>
                  <a:lnTo>
                    <a:pt x="653389" y="0"/>
                  </a:lnTo>
                  <a:lnTo>
                    <a:pt x="634720" y="0"/>
                  </a:lnTo>
                  <a:lnTo>
                    <a:pt x="616051" y="0"/>
                  </a:lnTo>
                  <a:lnTo>
                    <a:pt x="597382" y="0"/>
                  </a:lnTo>
                  <a:lnTo>
                    <a:pt x="597382" y="18669"/>
                  </a:lnTo>
                  <a:lnTo>
                    <a:pt x="597382" y="37350"/>
                  </a:lnTo>
                  <a:lnTo>
                    <a:pt x="616051" y="37350"/>
                  </a:lnTo>
                  <a:lnTo>
                    <a:pt x="746721" y="37350"/>
                  </a:lnTo>
                  <a:lnTo>
                    <a:pt x="746721" y="18669"/>
                  </a:lnTo>
                  <a:close/>
                </a:path>
                <a:path w="1270000" h="56515">
                  <a:moveTo>
                    <a:pt x="784072" y="18669"/>
                  </a:moveTo>
                  <a:lnTo>
                    <a:pt x="765403" y="18669"/>
                  </a:lnTo>
                  <a:lnTo>
                    <a:pt x="765403" y="37350"/>
                  </a:lnTo>
                  <a:lnTo>
                    <a:pt x="784072" y="37350"/>
                  </a:lnTo>
                  <a:lnTo>
                    <a:pt x="784072" y="18669"/>
                  </a:lnTo>
                  <a:close/>
                </a:path>
                <a:path w="1270000" h="56515">
                  <a:moveTo>
                    <a:pt x="896073" y="0"/>
                  </a:moveTo>
                  <a:lnTo>
                    <a:pt x="877404" y="0"/>
                  </a:lnTo>
                  <a:lnTo>
                    <a:pt x="858735" y="0"/>
                  </a:lnTo>
                  <a:lnTo>
                    <a:pt x="858735" y="18669"/>
                  </a:lnTo>
                  <a:lnTo>
                    <a:pt x="840066" y="18669"/>
                  </a:lnTo>
                  <a:lnTo>
                    <a:pt x="821397" y="18669"/>
                  </a:lnTo>
                  <a:lnTo>
                    <a:pt x="821397" y="0"/>
                  </a:lnTo>
                  <a:lnTo>
                    <a:pt x="802728" y="0"/>
                  </a:lnTo>
                  <a:lnTo>
                    <a:pt x="802728" y="18681"/>
                  </a:lnTo>
                  <a:lnTo>
                    <a:pt x="821397" y="18681"/>
                  </a:lnTo>
                  <a:lnTo>
                    <a:pt x="821397" y="37350"/>
                  </a:lnTo>
                  <a:lnTo>
                    <a:pt x="840066" y="37350"/>
                  </a:lnTo>
                  <a:lnTo>
                    <a:pt x="858748" y="37350"/>
                  </a:lnTo>
                  <a:lnTo>
                    <a:pt x="858748" y="18681"/>
                  </a:lnTo>
                  <a:lnTo>
                    <a:pt x="877404" y="18681"/>
                  </a:lnTo>
                  <a:lnTo>
                    <a:pt x="896073" y="18681"/>
                  </a:lnTo>
                  <a:lnTo>
                    <a:pt x="896073" y="0"/>
                  </a:lnTo>
                  <a:close/>
                </a:path>
                <a:path w="1270000" h="56515">
                  <a:moveTo>
                    <a:pt x="952080" y="18669"/>
                  </a:moveTo>
                  <a:lnTo>
                    <a:pt x="933411" y="18669"/>
                  </a:lnTo>
                  <a:lnTo>
                    <a:pt x="914742" y="18669"/>
                  </a:lnTo>
                  <a:lnTo>
                    <a:pt x="914742" y="37350"/>
                  </a:lnTo>
                  <a:lnTo>
                    <a:pt x="933399" y="37350"/>
                  </a:lnTo>
                  <a:lnTo>
                    <a:pt x="952080" y="37350"/>
                  </a:lnTo>
                  <a:lnTo>
                    <a:pt x="952080" y="18669"/>
                  </a:lnTo>
                  <a:close/>
                </a:path>
                <a:path w="1270000" h="56515">
                  <a:moveTo>
                    <a:pt x="1157427" y="0"/>
                  </a:moveTo>
                  <a:lnTo>
                    <a:pt x="1138758" y="0"/>
                  </a:lnTo>
                  <a:lnTo>
                    <a:pt x="1138758" y="18669"/>
                  </a:lnTo>
                  <a:lnTo>
                    <a:pt x="1120089" y="18669"/>
                  </a:lnTo>
                  <a:lnTo>
                    <a:pt x="1120089" y="0"/>
                  </a:lnTo>
                  <a:lnTo>
                    <a:pt x="1101420" y="0"/>
                  </a:lnTo>
                  <a:lnTo>
                    <a:pt x="1101420" y="18669"/>
                  </a:lnTo>
                  <a:lnTo>
                    <a:pt x="1082751" y="18669"/>
                  </a:lnTo>
                  <a:lnTo>
                    <a:pt x="1064094" y="18669"/>
                  </a:lnTo>
                  <a:lnTo>
                    <a:pt x="1064094" y="0"/>
                  </a:lnTo>
                  <a:lnTo>
                    <a:pt x="1045425" y="0"/>
                  </a:lnTo>
                  <a:lnTo>
                    <a:pt x="1026744" y="0"/>
                  </a:lnTo>
                  <a:lnTo>
                    <a:pt x="1008075" y="0"/>
                  </a:lnTo>
                  <a:lnTo>
                    <a:pt x="989406" y="0"/>
                  </a:lnTo>
                  <a:lnTo>
                    <a:pt x="989406" y="18669"/>
                  </a:lnTo>
                  <a:lnTo>
                    <a:pt x="970749" y="18669"/>
                  </a:lnTo>
                  <a:lnTo>
                    <a:pt x="970749" y="37350"/>
                  </a:lnTo>
                  <a:lnTo>
                    <a:pt x="989406" y="37350"/>
                  </a:lnTo>
                  <a:lnTo>
                    <a:pt x="1008075" y="37350"/>
                  </a:lnTo>
                  <a:lnTo>
                    <a:pt x="1026744" y="37350"/>
                  </a:lnTo>
                  <a:lnTo>
                    <a:pt x="1026744" y="18681"/>
                  </a:lnTo>
                  <a:lnTo>
                    <a:pt x="1045425" y="18681"/>
                  </a:lnTo>
                  <a:lnTo>
                    <a:pt x="1064082" y="18681"/>
                  </a:lnTo>
                  <a:lnTo>
                    <a:pt x="1064082" y="37350"/>
                  </a:lnTo>
                  <a:lnTo>
                    <a:pt x="1082751" y="37350"/>
                  </a:lnTo>
                  <a:lnTo>
                    <a:pt x="1101420" y="37350"/>
                  </a:lnTo>
                  <a:lnTo>
                    <a:pt x="1101420" y="18681"/>
                  </a:lnTo>
                  <a:lnTo>
                    <a:pt x="1120089" y="18681"/>
                  </a:lnTo>
                  <a:lnTo>
                    <a:pt x="1120089" y="37350"/>
                  </a:lnTo>
                  <a:lnTo>
                    <a:pt x="1138770" y="37350"/>
                  </a:lnTo>
                  <a:lnTo>
                    <a:pt x="1138770" y="18681"/>
                  </a:lnTo>
                  <a:lnTo>
                    <a:pt x="1157427" y="18681"/>
                  </a:lnTo>
                  <a:lnTo>
                    <a:pt x="1157427" y="0"/>
                  </a:lnTo>
                  <a:close/>
                </a:path>
                <a:path w="1270000" h="56515">
                  <a:moveTo>
                    <a:pt x="1213434" y="0"/>
                  </a:moveTo>
                  <a:lnTo>
                    <a:pt x="1194752" y="0"/>
                  </a:lnTo>
                  <a:lnTo>
                    <a:pt x="1194752" y="18681"/>
                  </a:lnTo>
                  <a:lnTo>
                    <a:pt x="1213434" y="18681"/>
                  </a:lnTo>
                  <a:lnTo>
                    <a:pt x="1213434" y="0"/>
                  </a:lnTo>
                  <a:close/>
                </a:path>
                <a:path w="1270000" h="56515">
                  <a:moveTo>
                    <a:pt x="1269441" y="18669"/>
                  </a:moveTo>
                  <a:lnTo>
                    <a:pt x="1250772" y="18669"/>
                  </a:lnTo>
                  <a:lnTo>
                    <a:pt x="1250772" y="37350"/>
                  </a:lnTo>
                  <a:lnTo>
                    <a:pt x="1269441" y="37350"/>
                  </a:lnTo>
                  <a:lnTo>
                    <a:pt x="1269441" y="18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307776" y="1146987"/>
              <a:ext cx="1250950" cy="56515"/>
            </a:xfrm>
            <a:custGeom>
              <a:avLst/>
              <a:gdLst/>
              <a:ahLst/>
              <a:cxnLst/>
              <a:rect l="l" t="t" r="r" b="b"/>
              <a:pathLst>
                <a:path w="1250950" h="56515">
                  <a:moveTo>
                    <a:pt x="130683" y="18656"/>
                  </a:moveTo>
                  <a:lnTo>
                    <a:pt x="112014" y="18656"/>
                  </a:lnTo>
                  <a:lnTo>
                    <a:pt x="93332" y="18656"/>
                  </a:lnTo>
                  <a:lnTo>
                    <a:pt x="93332" y="37325"/>
                  </a:lnTo>
                  <a:lnTo>
                    <a:pt x="74676" y="37325"/>
                  </a:lnTo>
                  <a:lnTo>
                    <a:pt x="74676" y="18656"/>
                  </a:lnTo>
                  <a:lnTo>
                    <a:pt x="56007" y="18656"/>
                  </a:lnTo>
                  <a:lnTo>
                    <a:pt x="37338" y="18656"/>
                  </a:lnTo>
                  <a:lnTo>
                    <a:pt x="37338" y="37325"/>
                  </a:lnTo>
                  <a:lnTo>
                    <a:pt x="18681" y="37325"/>
                  </a:lnTo>
                  <a:lnTo>
                    <a:pt x="18681" y="18656"/>
                  </a:lnTo>
                  <a:lnTo>
                    <a:pt x="0" y="18656"/>
                  </a:lnTo>
                  <a:lnTo>
                    <a:pt x="0" y="37325"/>
                  </a:lnTo>
                  <a:lnTo>
                    <a:pt x="18669" y="37325"/>
                  </a:lnTo>
                  <a:lnTo>
                    <a:pt x="18669" y="56007"/>
                  </a:lnTo>
                  <a:lnTo>
                    <a:pt x="37338" y="56007"/>
                  </a:lnTo>
                  <a:lnTo>
                    <a:pt x="56007" y="56007"/>
                  </a:lnTo>
                  <a:lnTo>
                    <a:pt x="74676" y="56007"/>
                  </a:lnTo>
                  <a:lnTo>
                    <a:pt x="93345" y="56007"/>
                  </a:lnTo>
                  <a:lnTo>
                    <a:pt x="93345" y="37325"/>
                  </a:lnTo>
                  <a:lnTo>
                    <a:pt x="112014" y="37325"/>
                  </a:lnTo>
                  <a:lnTo>
                    <a:pt x="130683" y="37325"/>
                  </a:lnTo>
                  <a:lnTo>
                    <a:pt x="130683" y="18656"/>
                  </a:lnTo>
                  <a:close/>
                </a:path>
                <a:path w="1250950" h="56515">
                  <a:moveTo>
                    <a:pt x="186677" y="37325"/>
                  </a:moveTo>
                  <a:lnTo>
                    <a:pt x="168008" y="37325"/>
                  </a:lnTo>
                  <a:lnTo>
                    <a:pt x="149339" y="37325"/>
                  </a:lnTo>
                  <a:lnTo>
                    <a:pt x="149339" y="56007"/>
                  </a:lnTo>
                  <a:lnTo>
                    <a:pt x="168008" y="56007"/>
                  </a:lnTo>
                  <a:lnTo>
                    <a:pt x="186677" y="56007"/>
                  </a:lnTo>
                  <a:lnTo>
                    <a:pt x="186677" y="37325"/>
                  </a:lnTo>
                  <a:close/>
                </a:path>
                <a:path w="1250950" h="56515">
                  <a:moveTo>
                    <a:pt x="224028" y="18656"/>
                  </a:moveTo>
                  <a:lnTo>
                    <a:pt x="205359" y="18656"/>
                  </a:lnTo>
                  <a:lnTo>
                    <a:pt x="186677" y="18656"/>
                  </a:lnTo>
                  <a:lnTo>
                    <a:pt x="186677" y="37325"/>
                  </a:lnTo>
                  <a:lnTo>
                    <a:pt x="205359" y="37325"/>
                  </a:lnTo>
                  <a:lnTo>
                    <a:pt x="224028" y="37325"/>
                  </a:lnTo>
                  <a:lnTo>
                    <a:pt x="224028" y="18656"/>
                  </a:lnTo>
                  <a:close/>
                </a:path>
                <a:path w="1250950" h="56515">
                  <a:moveTo>
                    <a:pt x="298691" y="37325"/>
                  </a:moveTo>
                  <a:lnTo>
                    <a:pt x="280035" y="37325"/>
                  </a:lnTo>
                  <a:lnTo>
                    <a:pt x="261353" y="37325"/>
                  </a:lnTo>
                  <a:lnTo>
                    <a:pt x="242684" y="37325"/>
                  </a:lnTo>
                  <a:lnTo>
                    <a:pt x="242684" y="56007"/>
                  </a:lnTo>
                  <a:lnTo>
                    <a:pt x="261353" y="56007"/>
                  </a:lnTo>
                  <a:lnTo>
                    <a:pt x="280022" y="56007"/>
                  </a:lnTo>
                  <a:lnTo>
                    <a:pt x="298691" y="56007"/>
                  </a:lnTo>
                  <a:lnTo>
                    <a:pt x="298691" y="37325"/>
                  </a:lnTo>
                  <a:close/>
                </a:path>
                <a:path w="1250950" h="56515">
                  <a:moveTo>
                    <a:pt x="392036" y="0"/>
                  </a:moveTo>
                  <a:lnTo>
                    <a:pt x="373367" y="0"/>
                  </a:lnTo>
                  <a:lnTo>
                    <a:pt x="373367" y="18656"/>
                  </a:lnTo>
                  <a:lnTo>
                    <a:pt x="354698" y="18656"/>
                  </a:lnTo>
                  <a:lnTo>
                    <a:pt x="336029" y="18656"/>
                  </a:lnTo>
                  <a:lnTo>
                    <a:pt x="317360" y="18656"/>
                  </a:lnTo>
                  <a:lnTo>
                    <a:pt x="298691" y="18656"/>
                  </a:lnTo>
                  <a:lnTo>
                    <a:pt x="298691" y="0"/>
                  </a:lnTo>
                  <a:lnTo>
                    <a:pt x="280022" y="0"/>
                  </a:lnTo>
                  <a:lnTo>
                    <a:pt x="280022" y="18669"/>
                  </a:lnTo>
                  <a:lnTo>
                    <a:pt x="298691" y="18669"/>
                  </a:lnTo>
                  <a:lnTo>
                    <a:pt x="298691" y="37325"/>
                  </a:lnTo>
                  <a:lnTo>
                    <a:pt x="317360" y="37325"/>
                  </a:lnTo>
                  <a:lnTo>
                    <a:pt x="317360" y="56007"/>
                  </a:lnTo>
                  <a:lnTo>
                    <a:pt x="336029" y="56007"/>
                  </a:lnTo>
                  <a:lnTo>
                    <a:pt x="354685" y="56007"/>
                  </a:lnTo>
                  <a:lnTo>
                    <a:pt x="373367" y="56007"/>
                  </a:lnTo>
                  <a:lnTo>
                    <a:pt x="373367" y="37325"/>
                  </a:lnTo>
                  <a:lnTo>
                    <a:pt x="373367" y="18669"/>
                  </a:lnTo>
                  <a:lnTo>
                    <a:pt x="392036" y="18669"/>
                  </a:lnTo>
                  <a:lnTo>
                    <a:pt x="392036" y="0"/>
                  </a:lnTo>
                  <a:close/>
                </a:path>
                <a:path w="1250950" h="56515">
                  <a:moveTo>
                    <a:pt x="448030" y="0"/>
                  </a:moveTo>
                  <a:lnTo>
                    <a:pt x="429374" y="0"/>
                  </a:lnTo>
                  <a:lnTo>
                    <a:pt x="410705" y="0"/>
                  </a:lnTo>
                  <a:lnTo>
                    <a:pt x="410705" y="18656"/>
                  </a:lnTo>
                  <a:lnTo>
                    <a:pt x="410705" y="37325"/>
                  </a:lnTo>
                  <a:lnTo>
                    <a:pt x="429361" y="37325"/>
                  </a:lnTo>
                  <a:lnTo>
                    <a:pt x="429361" y="56007"/>
                  </a:lnTo>
                  <a:lnTo>
                    <a:pt x="448030" y="56007"/>
                  </a:lnTo>
                  <a:lnTo>
                    <a:pt x="448030" y="37325"/>
                  </a:lnTo>
                  <a:lnTo>
                    <a:pt x="448030" y="18669"/>
                  </a:lnTo>
                  <a:lnTo>
                    <a:pt x="448030" y="0"/>
                  </a:lnTo>
                  <a:close/>
                </a:path>
                <a:path w="1250950" h="56515">
                  <a:moveTo>
                    <a:pt x="485381" y="0"/>
                  </a:moveTo>
                  <a:lnTo>
                    <a:pt x="466712" y="0"/>
                  </a:lnTo>
                  <a:lnTo>
                    <a:pt x="466712" y="18656"/>
                  </a:lnTo>
                  <a:lnTo>
                    <a:pt x="466712" y="37325"/>
                  </a:lnTo>
                  <a:lnTo>
                    <a:pt x="485381" y="37325"/>
                  </a:lnTo>
                  <a:lnTo>
                    <a:pt x="485381" y="18669"/>
                  </a:lnTo>
                  <a:lnTo>
                    <a:pt x="485381" y="0"/>
                  </a:lnTo>
                  <a:close/>
                </a:path>
                <a:path w="1250950" h="56515">
                  <a:moveTo>
                    <a:pt x="616051" y="0"/>
                  </a:moveTo>
                  <a:lnTo>
                    <a:pt x="597382" y="0"/>
                  </a:lnTo>
                  <a:lnTo>
                    <a:pt x="578713" y="0"/>
                  </a:lnTo>
                  <a:lnTo>
                    <a:pt x="560044" y="0"/>
                  </a:lnTo>
                  <a:lnTo>
                    <a:pt x="560044" y="18656"/>
                  </a:lnTo>
                  <a:lnTo>
                    <a:pt x="541375" y="18656"/>
                  </a:lnTo>
                  <a:lnTo>
                    <a:pt x="541375" y="0"/>
                  </a:lnTo>
                  <a:lnTo>
                    <a:pt x="522706" y="0"/>
                  </a:lnTo>
                  <a:lnTo>
                    <a:pt x="522706" y="18656"/>
                  </a:lnTo>
                  <a:lnTo>
                    <a:pt x="522706" y="37325"/>
                  </a:lnTo>
                  <a:lnTo>
                    <a:pt x="541375" y="37325"/>
                  </a:lnTo>
                  <a:lnTo>
                    <a:pt x="560057" y="37325"/>
                  </a:lnTo>
                  <a:lnTo>
                    <a:pt x="560057" y="18669"/>
                  </a:lnTo>
                  <a:lnTo>
                    <a:pt x="578713" y="18669"/>
                  </a:lnTo>
                  <a:lnTo>
                    <a:pt x="578713" y="37325"/>
                  </a:lnTo>
                  <a:lnTo>
                    <a:pt x="597382" y="37325"/>
                  </a:lnTo>
                  <a:lnTo>
                    <a:pt x="597382" y="18669"/>
                  </a:lnTo>
                  <a:lnTo>
                    <a:pt x="616051" y="18669"/>
                  </a:lnTo>
                  <a:lnTo>
                    <a:pt x="616051" y="0"/>
                  </a:lnTo>
                  <a:close/>
                </a:path>
                <a:path w="1250950" h="56515">
                  <a:moveTo>
                    <a:pt x="653389" y="18656"/>
                  </a:moveTo>
                  <a:lnTo>
                    <a:pt x="634707" y="18656"/>
                  </a:lnTo>
                  <a:lnTo>
                    <a:pt x="634707" y="37325"/>
                  </a:lnTo>
                  <a:lnTo>
                    <a:pt x="653389" y="37325"/>
                  </a:lnTo>
                  <a:lnTo>
                    <a:pt x="653389" y="18656"/>
                  </a:lnTo>
                  <a:close/>
                </a:path>
                <a:path w="1250950" h="56515">
                  <a:moveTo>
                    <a:pt x="728065" y="18656"/>
                  </a:moveTo>
                  <a:lnTo>
                    <a:pt x="709383" y="18656"/>
                  </a:lnTo>
                  <a:lnTo>
                    <a:pt x="709383" y="0"/>
                  </a:lnTo>
                  <a:lnTo>
                    <a:pt x="690727" y="0"/>
                  </a:lnTo>
                  <a:lnTo>
                    <a:pt x="672058" y="0"/>
                  </a:lnTo>
                  <a:lnTo>
                    <a:pt x="672058" y="18669"/>
                  </a:lnTo>
                  <a:lnTo>
                    <a:pt x="690714" y="18669"/>
                  </a:lnTo>
                  <a:lnTo>
                    <a:pt x="709383" y="18669"/>
                  </a:lnTo>
                  <a:lnTo>
                    <a:pt x="709383" y="37325"/>
                  </a:lnTo>
                  <a:lnTo>
                    <a:pt x="728065" y="37325"/>
                  </a:lnTo>
                  <a:lnTo>
                    <a:pt x="728065" y="18656"/>
                  </a:lnTo>
                  <a:close/>
                </a:path>
                <a:path w="1250950" h="56515">
                  <a:moveTo>
                    <a:pt x="784059" y="0"/>
                  </a:moveTo>
                  <a:lnTo>
                    <a:pt x="765403" y="0"/>
                  </a:lnTo>
                  <a:lnTo>
                    <a:pt x="746734" y="0"/>
                  </a:lnTo>
                  <a:lnTo>
                    <a:pt x="746734" y="18656"/>
                  </a:lnTo>
                  <a:lnTo>
                    <a:pt x="746734" y="37325"/>
                  </a:lnTo>
                  <a:lnTo>
                    <a:pt x="765403" y="37325"/>
                  </a:lnTo>
                  <a:lnTo>
                    <a:pt x="765403" y="18669"/>
                  </a:lnTo>
                  <a:lnTo>
                    <a:pt x="784059" y="18669"/>
                  </a:lnTo>
                  <a:lnTo>
                    <a:pt x="784059" y="0"/>
                  </a:lnTo>
                  <a:close/>
                </a:path>
                <a:path w="1250950" h="56515">
                  <a:moveTo>
                    <a:pt x="877404" y="0"/>
                  </a:moveTo>
                  <a:lnTo>
                    <a:pt x="877404" y="0"/>
                  </a:lnTo>
                  <a:lnTo>
                    <a:pt x="802728" y="0"/>
                  </a:lnTo>
                  <a:lnTo>
                    <a:pt x="802728" y="18656"/>
                  </a:lnTo>
                  <a:lnTo>
                    <a:pt x="802728" y="37325"/>
                  </a:lnTo>
                  <a:lnTo>
                    <a:pt x="821410" y="37325"/>
                  </a:lnTo>
                  <a:lnTo>
                    <a:pt x="821410" y="18669"/>
                  </a:lnTo>
                  <a:lnTo>
                    <a:pt x="840066" y="18669"/>
                  </a:lnTo>
                  <a:lnTo>
                    <a:pt x="840066" y="37325"/>
                  </a:lnTo>
                  <a:lnTo>
                    <a:pt x="858735" y="37325"/>
                  </a:lnTo>
                  <a:lnTo>
                    <a:pt x="858735" y="18669"/>
                  </a:lnTo>
                  <a:lnTo>
                    <a:pt x="877404" y="18669"/>
                  </a:lnTo>
                  <a:lnTo>
                    <a:pt x="877404" y="0"/>
                  </a:lnTo>
                  <a:close/>
                </a:path>
                <a:path w="1250950" h="56515">
                  <a:moveTo>
                    <a:pt x="970737" y="0"/>
                  </a:moveTo>
                  <a:lnTo>
                    <a:pt x="952068" y="0"/>
                  </a:lnTo>
                  <a:lnTo>
                    <a:pt x="952068" y="18656"/>
                  </a:lnTo>
                  <a:lnTo>
                    <a:pt x="933411" y="18656"/>
                  </a:lnTo>
                  <a:lnTo>
                    <a:pt x="933411" y="0"/>
                  </a:lnTo>
                  <a:lnTo>
                    <a:pt x="914742" y="0"/>
                  </a:lnTo>
                  <a:lnTo>
                    <a:pt x="896061" y="0"/>
                  </a:lnTo>
                  <a:lnTo>
                    <a:pt x="896061" y="18669"/>
                  </a:lnTo>
                  <a:lnTo>
                    <a:pt x="914742" y="18669"/>
                  </a:lnTo>
                  <a:lnTo>
                    <a:pt x="914742" y="37325"/>
                  </a:lnTo>
                  <a:lnTo>
                    <a:pt x="933411" y="37325"/>
                  </a:lnTo>
                  <a:lnTo>
                    <a:pt x="952080" y="37325"/>
                  </a:lnTo>
                  <a:lnTo>
                    <a:pt x="952080" y="18669"/>
                  </a:lnTo>
                  <a:lnTo>
                    <a:pt x="970737" y="18669"/>
                  </a:lnTo>
                  <a:lnTo>
                    <a:pt x="970737" y="0"/>
                  </a:lnTo>
                  <a:close/>
                </a:path>
                <a:path w="1250950" h="56515">
                  <a:moveTo>
                    <a:pt x="1026756" y="0"/>
                  </a:moveTo>
                  <a:lnTo>
                    <a:pt x="1008087" y="0"/>
                  </a:lnTo>
                  <a:lnTo>
                    <a:pt x="989406" y="0"/>
                  </a:lnTo>
                  <a:lnTo>
                    <a:pt x="989406" y="18669"/>
                  </a:lnTo>
                  <a:lnTo>
                    <a:pt x="1008087" y="18669"/>
                  </a:lnTo>
                  <a:lnTo>
                    <a:pt x="1008087" y="37325"/>
                  </a:lnTo>
                  <a:lnTo>
                    <a:pt x="1026756" y="37325"/>
                  </a:lnTo>
                  <a:lnTo>
                    <a:pt x="1026756" y="18669"/>
                  </a:lnTo>
                  <a:lnTo>
                    <a:pt x="1026756" y="0"/>
                  </a:lnTo>
                  <a:close/>
                </a:path>
                <a:path w="1250950" h="56515">
                  <a:moveTo>
                    <a:pt x="1082751" y="0"/>
                  </a:moveTo>
                  <a:lnTo>
                    <a:pt x="1064082" y="0"/>
                  </a:lnTo>
                  <a:lnTo>
                    <a:pt x="1045413" y="0"/>
                  </a:lnTo>
                  <a:lnTo>
                    <a:pt x="1045413" y="18669"/>
                  </a:lnTo>
                  <a:lnTo>
                    <a:pt x="1064082" y="18669"/>
                  </a:lnTo>
                  <a:lnTo>
                    <a:pt x="1082751" y="18669"/>
                  </a:lnTo>
                  <a:lnTo>
                    <a:pt x="1082751" y="0"/>
                  </a:lnTo>
                  <a:close/>
                </a:path>
                <a:path w="1250950" h="56515">
                  <a:moveTo>
                    <a:pt x="1176096" y="0"/>
                  </a:moveTo>
                  <a:lnTo>
                    <a:pt x="1157427" y="0"/>
                  </a:lnTo>
                  <a:lnTo>
                    <a:pt x="1138758" y="0"/>
                  </a:lnTo>
                  <a:lnTo>
                    <a:pt x="1120089" y="0"/>
                  </a:lnTo>
                  <a:lnTo>
                    <a:pt x="1120089" y="18656"/>
                  </a:lnTo>
                  <a:lnTo>
                    <a:pt x="1101420" y="18656"/>
                  </a:lnTo>
                  <a:lnTo>
                    <a:pt x="1101420" y="37325"/>
                  </a:lnTo>
                  <a:lnTo>
                    <a:pt x="1120089" y="37325"/>
                  </a:lnTo>
                  <a:lnTo>
                    <a:pt x="1138758" y="37325"/>
                  </a:lnTo>
                  <a:lnTo>
                    <a:pt x="1157414" y="37325"/>
                  </a:lnTo>
                  <a:lnTo>
                    <a:pt x="1176096" y="37325"/>
                  </a:lnTo>
                  <a:lnTo>
                    <a:pt x="1176096" y="18669"/>
                  </a:lnTo>
                  <a:lnTo>
                    <a:pt x="1176096" y="0"/>
                  </a:lnTo>
                  <a:close/>
                </a:path>
                <a:path w="1250950" h="56515">
                  <a:moveTo>
                    <a:pt x="1213434" y="18656"/>
                  </a:moveTo>
                  <a:lnTo>
                    <a:pt x="1194765" y="18656"/>
                  </a:lnTo>
                  <a:lnTo>
                    <a:pt x="1194765" y="37325"/>
                  </a:lnTo>
                  <a:lnTo>
                    <a:pt x="1213434" y="37325"/>
                  </a:lnTo>
                  <a:lnTo>
                    <a:pt x="1213434" y="18656"/>
                  </a:lnTo>
                  <a:close/>
                </a:path>
                <a:path w="1250950" h="56515">
                  <a:moveTo>
                    <a:pt x="1250759" y="18656"/>
                  </a:moveTo>
                  <a:lnTo>
                    <a:pt x="1232090" y="18656"/>
                  </a:lnTo>
                  <a:lnTo>
                    <a:pt x="1232090" y="37325"/>
                  </a:lnTo>
                  <a:lnTo>
                    <a:pt x="1250759" y="37325"/>
                  </a:lnTo>
                  <a:lnTo>
                    <a:pt x="1250759" y="186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70438" y="1184312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37338" y="18669"/>
                  </a:moveTo>
                  <a:lnTo>
                    <a:pt x="18669" y="18669"/>
                  </a:lnTo>
                  <a:lnTo>
                    <a:pt x="0" y="18669"/>
                  </a:lnTo>
                  <a:lnTo>
                    <a:pt x="0" y="37338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37338" y="56019"/>
                  </a:lnTo>
                  <a:lnTo>
                    <a:pt x="37338" y="37338"/>
                  </a:lnTo>
                  <a:lnTo>
                    <a:pt x="37338" y="18669"/>
                  </a:lnTo>
                  <a:close/>
                </a:path>
                <a:path w="1270000" h="56515">
                  <a:moveTo>
                    <a:pt x="93345" y="37338"/>
                  </a:moveTo>
                  <a:lnTo>
                    <a:pt x="74676" y="37338"/>
                  </a:lnTo>
                  <a:lnTo>
                    <a:pt x="74676" y="18669"/>
                  </a:lnTo>
                  <a:lnTo>
                    <a:pt x="56007" y="18669"/>
                  </a:lnTo>
                  <a:lnTo>
                    <a:pt x="56007" y="37338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93345" y="56019"/>
                  </a:lnTo>
                  <a:lnTo>
                    <a:pt x="93345" y="37338"/>
                  </a:lnTo>
                  <a:close/>
                </a:path>
                <a:path w="1270000" h="56515">
                  <a:moveTo>
                    <a:pt x="168021" y="37338"/>
                  </a:moveTo>
                  <a:lnTo>
                    <a:pt x="149352" y="37338"/>
                  </a:lnTo>
                  <a:lnTo>
                    <a:pt x="130683" y="37338"/>
                  </a:lnTo>
                  <a:lnTo>
                    <a:pt x="112014" y="37338"/>
                  </a:lnTo>
                  <a:lnTo>
                    <a:pt x="112014" y="56019"/>
                  </a:lnTo>
                  <a:lnTo>
                    <a:pt x="130670" y="56019"/>
                  </a:lnTo>
                  <a:lnTo>
                    <a:pt x="149352" y="56019"/>
                  </a:lnTo>
                  <a:lnTo>
                    <a:pt x="168021" y="56019"/>
                  </a:lnTo>
                  <a:lnTo>
                    <a:pt x="168021" y="37338"/>
                  </a:lnTo>
                  <a:close/>
                </a:path>
                <a:path w="1270000" h="56515">
                  <a:moveTo>
                    <a:pt x="205346" y="37338"/>
                  </a:moveTo>
                  <a:lnTo>
                    <a:pt x="186690" y="37338"/>
                  </a:lnTo>
                  <a:lnTo>
                    <a:pt x="186690" y="18669"/>
                  </a:lnTo>
                  <a:lnTo>
                    <a:pt x="168021" y="18669"/>
                  </a:lnTo>
                  <a:lnTo>
                    <a:pt x="168021" y="37338"/>
                  </a:lnTo>
                  <a:lnTo>
                    <a:pt x="186677" y="37338"/>
                  </a:lnTo>
                  <a:lnTo>
                    <a:pt x="186677" y="56019"/>
                  </a:lnTo>
                  <a:lnTo>
                    <a:pt x="205346" y="56019"/>
                  </a:lnTo>
                  <a:lnTo>
                    <a:pt x="205346" y="37338"/>
                  </a:lnTo>
                  <a:close/>
                </a:path>
                <a:path w="1270000" h="56515">
                  <a:moveTo>
                    <a:pt x="242697" y="18669"/>
                  </a:moveTo>
                  <a:lnTo>
                    <a:pt x="224015" y="18669"/>
                  </a:lnTo>
                  <a:lnTo>
                    <a:pt x="224015" y="37338"/>
                  </a:lnTo>
                  <a:lnTo>
                    <a:pt x="242697" y="37338"/>
                  </a:lnTo>
                  <a:lnTo>
                    <a:pt x="242697" y="18669"/>
                  </a:lnTo>
                  <a:close/>
                </a:path>
                <a:path w="1270000" h="56515">
                  <a:moveTo>
                    <a:pt x="336029" y="37338"/>
                  </a:moveTo>
                  <a:lnTo>
                    <a:pt x="317373" y="37338"/>
                  </a:lnTo>
                  <a:lnTo>
                    <a:pt x="317373" y="18669"/>
                  </a:lnTo>
                  <a:lnTo>
                    <a:pt x="298691" y="18669"/>
                  </a:lnTo>
                  <a:lnTo>
                    <a:pt x="280022" y="18669"/>
                  </a:lnTo>
                  <a:lnTo>
                    <a:pt x="261353" y="18669"/>
                  </a:lnTo>
                  <a:lnTo>
                    <a:pt x="261353" y="37338"/>
                  </a:lnTo>
                  <a:lnTo>
                    <a:pt x="242697" y="37338"/>
                  </a:lnTo>
                  <a:lnTo>
                    <a:pt x="242697" y="56019"/>
                  </a:lnTo>
                  <a:lnTo>
                    <a:pt x="261366" y="56019"/>
                  </a:lnTo>
                  <a:lnTo>
                    <a:pt x="261366" y="37338"/>
                  </a:lnTo>
                  <a:lnTo>
                    <a:pt x="280022" y="37338"/>
                  </a:lnTo>
                  <a:lnTo>
                    <a:pt x="298691" y="37338"/>
                  </a:lnTo>
                  <a:lnTo>
                    <a:pt x="298691" y="56019"/>
                  </a:lnTo>
                  <a:lnTo>
                    <a:pt x="317360" y="56019"/>
                  </a:lnTo>
                  <a:lnTo>
                    <a:pt x="336029" y="56019"/>
                  </a:lnTo>
                  <a:lnTo>
                    <a:pt x="336029" y="37338"/>
                  </a:lnTo>
                  <a:close/>
                </a:path>
                <a:path w="1270000" h="56515">
                  <a:moveTo>
                    <a:pt x="429374" y="37338"/>
                  </a:moveTo>
                  <a:lnTo>
                    <a:pt x="410705" y="37338"/>
                  </a:lnTo>
                  <a:lnTo>
                    <a:pt x="410705" y="18669"/>
                  </a:lnTo>
                  <a:lnTo>
                    <a:pt x="392036" y="18669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36029" y="18669"/>
                  </a:lnTo>
                  <a:lnTo>
                    <a:pt x="336029" y="37338"/>
                  </a:lnTo>
                  <a:lnTo>
                    <a:pt x="354698" y="37338"/>
                  </a:lnTo>
                  <a:lnTo>
                    <a:pt x="354698" y="56019"/>
                  </a:lnTo>
                  <a:lnTo>
                    <a:pt x="373367" y="56019"/>
                  </a:lnTo>
                  <a:lnTo>
                    <a:pt x="392023" y="56019"/>
                  </a:lnTo>
                  <a:lnTo>
                    <a:pt x="410705" y="56019"/>
                  </a:lnTo>
                  <a:lnTo>
                    <a:pt x="429374" y="56019"/>
                  </a:lnTo>
                  <a:lnTo>
                    <a:pt x="429374" y="37338"/>
                  </a:lnTo>
                  <a:close/>
                </a:path>
                <a:path w="1270000" h="56515">
                  <a:moveTo>
                    <a:pt x="522719" y="18669"/>
                  </a:moveTo>
                  <a:lnTo>
                    <a:pt x="504050" y="18669"/>
                  </a:lnTo>
                  <a:lnTo>
                    <a:pt x="485368" y="18669"/>
                  </a:lnTo>
                  <a:lnTo>
                    <a:pt x="485368" y="37338"/>
                  </a:lnTo>
                  <a:lnTo>
                    <a:pt x="466712" y="37338"/>
                  </a:lnTo>
                  <a:lnTo>
                    <a:pt x="466712" y="18681"/>
                  </a:lnTo>
                  <a:lnTo>
                    <a:pt x="485368" y="18681"/>
                  </a:lnTo>
                  <a:lnTo>
                    <a:pt x="485368" y="0"/>
                  </a:lnTo>
                  <a:lnTo>
                    <a:pt x="466699" y="0"/>
                  </a:lnTo>
                  <a:lnTo>
                    <a:pt x="466699" y="18669"/>
                  </a:lnTo>
                  <a:lnTo>
                    <a:pt x="448043" y="18669"/>
                  </a:lnTo>
                  <a:lnTo>
                    <a:pt x="448043" y="37338"/>
                  </a:lnTo>
                  <a:lnTo>
                    <a:pt x="466699" y="37338"/>
                  </a:lnTo>
                  <a:lnTo>
                    <a:pt x="466699" y="56019"/>
                  </a:lnTo>
                  <a:lnTo>
                    <a:pt x="485368" y="56019"/>
                  </a:lnTo>
                  <a:lnTo>
                    <a:pt x="504050" y="56019"/>
                  </a:lnTo>
                  <a:lnTo>
                    <a:pt x="504050" y="37338"/>
                  </a:lnTo>
                  <a:lnTo>
                    <a:pt x="522719" y="37338"/>
                  </a:lnTo>
                  <a:lnTo>
                    <a:pt x="522719" y="18669"/>
                  </a:lnTo>
                  <a:close/>
                </a:path>
                <a:path w="1270000" h="56515">
                  <a:moveTo>
                    <a:pt x="578713" y="0"/>
                  </a:moveTo>
                  <a:lnTo>
                    <a:pt x="560044" y="0"/>
                  </a:lnTo>
                  <a:lnTo>
                    <a:pt x="541375" y="0"/>
                  </a:lnTo>
                  <a:lnTo>
                    <a:pt x="541375" y="18669"/>
                  </a:lnTo>
                  <a:lnTo>
                    <a:pt x="541375" y="37338"/>
                  </a:lnTo>
                  <a:lnTo>
                    <a:pt x="541375" y="56019"/>
                  </a:lnTo>
                  <a:lnTo>
                    <a:pt x="560044" y="56019"/>
                  </a:lnTo>
                  <a:lnTo>
                    <a:pt x="560044" y="37338"/>
                  </a:lnTo>
                  <a:lnTo>
                    <a:pt x="560044" y="18681"/>
                  </a:lnTo>
                  <a:lnTo>
                    <a:pt x="578713" y="18681"/>
                  </a:lnTo>
                  <a:lnTo>
                    <a:pt x="578713" y="0"/>
                  </a:lnTo>
                  <a:close/>
                </a:path>
                <a:path w="1270000" h="56515">
                  <a:moveTo>
                    <a:pt x="728065" y="0"/>
                  </a:moveTo>
                  <a:lnTo>
                    <a:pt x="709396" y="0"/>
                  </a:lnTo>
                  <a:lnTo>
                    <a:pt x="690727" y="0"/>
                  </a:lnTo>
                  <a:lnTo>
                    <a:pt x="672045" y="0"/>
                  </a:lnTo>
                  <a:lnTo>
                    <a:pt x="672045" y="18669"/>
                  </a:lnTo>
                  <a:lnTo>
                    <a:pt x="653389" y="18669"/>
                  </a:lnTo>
                  <a:lnTo>
                    <a:pt x="653389" y="0"/>
                  </a:lnTo>
                  <a:lnTo>
                    <a:pt x="634720" y="0"/>
                  </a:lnTo>
                  <a:lnTo>
                    <a:pt x="634720" y="18669"/>
                  </a:lnTo>
                  <a:lnTo>
                    <a:pt x="616051" y="18669"/>
                  </a:lnTo>
                  <a:lnTo>
                    <a:pt x="616051" y="37338"/>
                  </a:lnTo>
                  <a:lnTo>
                    <a:pt x="709396" y="37338"/>
                  </a:lnTo>
                  <a:lnTo>
                    <a:pt x="709396" y="18681"/>
                  </a:lnTo>
                  <a:lnTo>
                    <a:pt x="728065" y="18681"/>
                  </a:lnTo>
                  <a:lnTo>
                    <a:pt x="728065" y="0"/>
                  </a:lnTo>
                  <a:close/>
                </a:path>
                <a:path w="1270000" h="56515">
                  <a:moveTo>
                    <a:pt x="858748" y="18669"/>
                  </a:moveTo>
                  <a:lnTo>
                    <a:pt x="840066" y="18669"/>
                  </a:lnTo>
                  <a:lnTo>
                    <a:pt x="821397" y="18669"/>
                  </a:lnTo>
                  <a:lnTo>
                    <a:pt x="821397" y="0"/>
                  </a:lnTo>
                  <a:lnTo>
                    <a:pt x="802741" y="0"/>
                  </a:lnTo>
                  <a:lnTo>
                    <a:pt x="784072" y="0"/>
                  </a:lnTo>
                  <a:lnTo>
                    <a:pt x="784072" y="18681"/>
                  </a:lnTo>
                  <a:lnTo>
                    <a:pt x="802728" y="18681"/>
                  </a:lnTo>
                  <a:lnTo>
                    <a:pt x="821397" y="18681"/>
                  </a:lnTo>
                  <a:lnTo>
                    <a:pt x="821397" y="37338"/>
                  </a:lnTo>
                  <a:lnTo>
                    <a:pt x="840066" y="37338"/>
                  </a:lnTo>
                  <a:lnTo>
                    <a:pt x="858748" y="37338"/>
                  </a:lnTo>
                  <a:lnTo>
                    <a:pt x="858748" y="18669"/>
                  </a:lnTo>
                  <a:close/>
                </a:path>
                <a:path w="1270000" h="56515">
                  <a:moveTo>
                    <a:pt x="1026744" y="0"/>
                  </a:moveTo>
                  <a:lnTo>
                    <a:pt x="1026744" y="0"/>
                  </a:lnTo>
                  <a:lnTo>
                    <a:pt x="952080" y="0"/>
                  </a:lnTo>
                  <a:lnTo>
                    <a:pt x="952080" y="18669"/>
                  </a:lnTo>
                  <a:lnTo>
                    <a:pt x="933411" y="18669"/>
                  </a:lnTo>
                  <a:lnTo>
                    <a:pt x="933411" y="0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96073" y="18669"/>
                  </a:lnTo>
                  <a:lnTo>
                    <a:pt x="877404" y="18669"/>
                  </a:lnTo>
                  <a:lnTo>
                    <a:pt x="877404" y="37338"/>
                  </a:lnTo>
                  <a:lnTo>
                    <a:pt x="896073" y="37338"/>
                  </a:lnTo>
                  <a:lnTo>
                    <a:pt x="896073" y="18681"/>
                  </a:lnTo>
                  <a:lnTo>
                    <a:pt x="914742" y="18681"/>
                  </a:lnTo>
                  <a:lnTo>
                    <a:pt x="933399" y="18681"/>
                  </a:lnTo>
                  <a:lnTo>
                    <a:pt x="933399" y="37338"/>
                  </a:lnTo>
                  <a:lnTo>
                    <a:pt x="952080" y="37338"/>
                  </a:lnTo>
                  <a:lnTo>
                    <a:pt x="952080" y="18681"/>
                  </a:lnTo>
                  <a:lnTo>
                    <a:pt x="970749" y="18681"/>
                  </a:lnTo>
                  <a:lnTo>
                    <a:pt x="970749" y="37338"/>
                  </a:lnTo>
                  <a:lnTo>
                    <a:pt x="989418" y="37338"/>
                  </a:lnTo>
                  <a:lnTo>
                    <a:pt x="989418" y="18681"/>
                  </a:lnTo>
                  <a:lnTo>
                    <a:pt x="1008075" y="18681"/>
                  </a:lnTo>
                  <a:lnTo>
                    <a:pt x="1008075" y="37338"/>
                  </a:lnTo>
                  <a:lnTo>
                    <a:pt x="1026744" y="37338"/>
                  </a:lnTo>
                  <a:lnTo>
                    <a:pt x="1026744" y="18681"/>
                  </a:lnTo>
                  <a:lnTo>
                    <a:pt x="1026744" y="0"/>
                  </a:lnTo>
                  <a:close/>
                </a:path>
                <a:path w="1270000" h="56515">
                  <a:moveTo>
                    <a:pt x="1082751" y="0"/>
                  </a:moveTo>
                  <a:lnTo>
                    <a:pt x="1064094" y="0"/>
                  </a:lnTo>
                  <a:lnTo>
                    <a:pt x="1045425" y="0"/>
                  </a:lnTo>
                  <a:lnTo>
                    <a:pt x="1045425" y="18669"/>
                  </a:lnTo>
                  <a:lnTo>
                    <a:pt x="1045425" y="37338"/>
                  </a:lnTo>
                  <a:lnTo>
                    <a:pt x="1064094" y="37338"/>
                  </a:lnTo>
                  <a:lnTo>
                    <a:pt x="1064094" y="18681"/>
                  </a:lnTo>
                  <a:lnTo>
                    <a:pt x="1082751" y="18681"/>
                  </a:lnTo>
                  <a:lnTo>
                    <a:pt x="1082751" y="0"/>
                  </a:lnTo>
                  <a:close/>
                </a:path>
                <a:path w="1270000" h="56515">
                  <a:moveTo>
                    <a:pt x="1138770" y="0"/>
                  </a:moveTo>
                  <a:lnTo>
                    <a:pt x="1120089" y="0"/>
                  </a:lnTo>
                  <a:lnTo>
                    <a:pt x="1101420" y="0"/>
                  </a:lnTo>
                  <a:lnTo>
                    <a:pt x="1101420" y="18669"/>
                  </a:lnTo>
                  <a:lnTo>
                    <a:pt x="1101420" y="37338"/>
                  </a:lnTo>
                  <a:lnTo>
                    <a:pt x="1120089" y="37338"/>
                  </a:lnTo>
                  <a:lnTo>
                    <a:pt x="1138770" y="37338"/>
                  </a:lnTo>
                  <a:lnTo>
                    <a:pt x="1138770" y="18681"/>
                  </a:lnTo>
                  <a:lnTo>
                    <a:pt x="1138770" y="0"/>
                  </a:lnTo>
                  <a:close/>
                </a:path>
                <a:path w="1270000" h="56515">
                  <a:moveTo>
                    <a:pt x="1194765" y="18669"/>
                  </a:moveTo>
                  <a:lnTo>
                    <a:pt x="1176096" y="18669"/>
                  </a:lnTo>
                  <a:lnTo>
                    <a:pt x="1176096" y="37338"/>
                  </a:lnTo>
                  <a:lnTo>
                    <a:pt x="1194765" y="37338"/>
                  </a:lnTo>
                  <a:lnTo>
                    <a:pt x="1194765" y="18669"/>
                  </a:lnTo>
                  <a:close/>
                </a:path>
                <a:path w="1270000" h="56515">
                  <a:moveTo>
                    <a:pt x="1269441" y="0"/>
                  </a:moveTo>
                  <a:lnTo>
                    <a:pt x="1250772" y="0"/>
                  </a:lnTo>
                  <a:lnTo>
                    <a:pt x="1250772" y="18669"/>
                  </a:lnTo>
                  <a:lnTo>
                    <a:pt x="1232103" y="18669"/>
                  </a:lnTo>
                  <a:lnTo>
                    <a:pt x="1232103" y="37338"/>
                  </a:lnTo>
                  <a:lnTo>
                    <a:pt x="1250772" y="37338"/>
                  </a:lnTo>
                  <a:lnTo>
                    <a:pt x="1269441" y="37338"/>
                  </a:lnTo>
                  <a:lnTo>
                    <a:pt x="1269441" y="18681"/>
                  </a:lnTo>
                  <a:lnTo>
                    <a:pt x="12694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70438" y="1221650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74676" y="18669"/>
                  </a:moveTo>
                  <a:lnTo>
                    <a:pt x="74676" y="18669"/>
                  </a:lnTo>
                  <a:lnTo>
                    <a:pt x="0" y="18669"/>
                  </a:lnTo>
                  <a:lnTo>
                    <a:pt x="0" y="37338"/>
                  </a:lnTo>
                  <a:lnTo>
                    <a:pt x="18669" y="37338"/>
                  </a:lnTo>
                  <a:lnTo>
                    <a:pt x="37338" y="37338"/>
                  </a:lnTo>
                  <a:lnTo>
                    <a:pt x="37338" y="56019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74676" y="37338"/>
                  </a:lnTo>
                  <a:lnTo>
                    <a:pt x="74676" y="18669"/>
                  </a:lnTo>
                  <a:close/>
                </a:path>
                <a:path w="1288414" h="56515">
                  <a:moveTo>
                    <a:pt x="149352" y="18669"/>
                  </a:moveTo>
                  <a:lnTo>
                    <a:pt x="130670" y="18669"/>
                  </a:lnTo>
                  <a:lnTo>
                    <a:pt x="130670" y="37338"/>
                  </a:lnTo>
                  <a:lnTo>
                    <a:pt x="112014" y="37338"/>
                  </a:lnTo>
                  <a:lnTo>
                    <a:pt x="93345" y="37338"/>
                  </a:lnTo>
                  <a:lnTo>
                    <a:pt x="93345" y="56019"/>
                  </a:lnTo>
                  <a:lnTo>
                    <a:pt x="112014" y="56019"/>
                  </a:lnTo>
                  <a:lnTo>
                    <a:pt x="130683" y="56019"/>
                  </a:lnTo>
                  <a:lnTo>
                    <a:pt x="130683" y="37338"/>
                  </a:lnTo>
                  <a:lnTo>
                    <a:pt x="149352" y="37338"/>
                  </a:lnTo>
                  <a:lnTo>
                    <a:pt x="149352" y="18669"/>
                  </a:lnTo>
                  <a:close/>
                </a:path>
                <a:path w="1288414" h="56515">
                  <a:moveTo>
                    <a:pt x="261366" y="37338"/>
                  </a:moveTo>
                  <a:lnTo>
                    <a:pt x="242697" y="37338"/>
                  </a:lnTo>
                  <a:lnTo>
                    <a:pt x="242697" y="18669"/>
                  </a:lnTo>
                  <a:lnTo>
                    <a:pt x="224015" y="18669"/>
                  </a:lnTo>
                  <a:lnTo>
                    <a:pt x="205346" y="18669"/>
                  </a:lnTo>
                  <a:lnTo>
                    <a:pt x="186690" y="18669"/>
                  </a:lnTo>
                  <a:lnTo>
                    <a:pt x="168021" y="18669"/>
                  </a:lnTo>
                  <a:lnTo>
                    <a:pt x="168021" y="37338"/>
                  </a:lnTo>
                  <a:lnTo>
                    <a:pt x="168021" y="56019"/>
                  </a:lnTo>
                  <a:lnTo>
                    <a:pt x="186690" y="56019"/>
                  </a:lnTo>
                  <a:lnTo>
                    <a:pt x="186690" y="37338"/>
                  </a:lnTo>
                  <a:lnTo>
                    <a:pt x="205346" y="37338"/>
                  </a:lnTo>
                  <a:lnTo>
                    <a:pt x="205346" y="56019"/>
                  </a:lnTo>
                  <a:lnTo>
                    <a:pt x="224015" y="56019"/>
                  </a:lnTo>
                  <a:lnTo>
                    <a:pt x="242697" y="56019"/>
                  </a:lnTo>
                  <a:lnTo>
                    <a:pt x="261366" y="56019"/>
                  </a:lnTo>
                  <a:lnTo>
                    <a:pt x="261366" y="37338"/>
                  </a:lnTo>
                  <a:close/>
                </a:path>
                <a:path w="1288414" h="56515">
                  <a:moveTo>
                    <a:pt x="448043" y="18669"/>
                  </a:moveTo>
                  <a:lnTo>
                    <a:pt x="429374" y="18669"/>
                  </a:lnTo>
                  <a:lnTo>
                    <a:pt x="410705" y="18669"/>
                  </a:lnTo>
                  <a:lnTo>
                    <a:pt x="392023" y="18669"/>
                  </a:lnTo>
                  <a:lnTo>
                    <a:pt x="392023" y="37338"/>
                  </a:lnTo>
                  <a:lnTo>
                    <a:pt x="373367" y="37338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54698" y="37338"/>
                  </a:lnTo>
                  <a:lnTo>
                    <a:pt x="336029" y="37338"/>
                  </a:lnTo>
                  <a:lnTo>
                    <a:pt x="336029" y="18669"/>
                  </a:lnTo>
                  <a:lnTo>
                    <a:pt x="317373" y="18669"/>
                  </a:lnTo>
                  <a:lnTo>
                    <a:pt x="298691" y="18669"/>
                  </a:lnTo>
                  <a:lnTo>
                    <a:pt x="298691" y="37338"/>
                  </a:lnTo>
                  <a:lnTo>
                    <a:pt x="298691" y="56019"/>
                  </a:lnTo>
                  <a:lnTo>
                    <a:pt x="317360" y="56019"/>
                  </a:lnTo>
                  <a:lnTo>
                    <a:pt x="336029" y="56019"/>
                  </a:lnTo>
                  <a:lnTo>
                    <a:pt x="354698" y="56019"/>
                  </a:lnTo>
                  <a:lnTo>
                    <a:pt x="373367" y="56019"/>
                  </a:lnTo>
                  <a:lnTo>
                    <a:pt x="392036" y="56019"/>
                  </a:lnTo>
                  <a:lnTo>
                    <a:pt x="392036" y="37338"/>
                  </a:lnTo>
                  <a:lnTo>
                    <a:pt x="410705" y="37338"/>
                  </a:lnTo>
                  <a:lnTo>
                    <a:pt x="410705" y="56019"/>
                  </a:lnTo>
                  <a:lnTo>
                    <a:pt x="429374" y="56019"/>
                  </a:lnTo>
                  <a:lnTo>
                    <a:pt x="429374" y="37338"/>
                  </a:lnTo>
                  <a:lnTo>
                    <a:pt x="448043" y="37338"/>
                  </a:lnTo>
                  <a:lnTo>
                    <a:pt x="448043" y="18669"/>
                  </a:lnTo>
                  <a:close/>
                </a:path>
                <a:path w="1288414" h="56515">
                  <a:moveTo>
                    <a:pt x="560044" y="0"/>
                  </a:moveTo>
                  <a:lnTo>
                    <a:pt x="541375" y="0"/>
                  </a:lnTo>
                  <a:lnTo>
                    <a:pt x="541375" y="18669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485368" y="18669"/>
                  </a:lnTo>
                  <a:lnTo>
                    <a:pt x="466699" y="18669"/>
                  </a:lnTo>
                  <a:lnTo>
                    <a:pt x="466699" y="37338"/>
                  </a:lnTo>
                  <a:lnTo>
                    <a:pt x="466699" y="56019"/>
                  </a:lnTo>
                  <a:lnTo>
                    <a:pt x="485368" y="56019"/>
                  </a:lnTo>
                  <a:lnTo>
                    <a:pt x="504050" y="56019"/>
                  </a:lnTo>
                  <a:lnTo>
                    <a:pt x="504050" y="37338"/>
                  </a:lnTo>
                  <a:lnTo>
                    <a:pt x="522706" y="37338"/>
                  </a:lnTo>
                  <a:lnTo>
                    <a:pt x="541375" y="37338"/>
                  </a:lnTo>
                  <a:lnTo>
                    <a:pt x="541375" y="18681"/>
                  </a:lnTo>
                  <a:lnTo>
                    <a:pt x="560044" y="18681"/>
                  </a:lnTo>
                  <a:lnTo>
                    <a:pt x="560044" y="0"/>
                  </a:lnTo>
                  <a:close/>
                </a:path>
                <a:path w="1288414" h="56515">
                  <a:moveTo>
                    <a:pt x="578713" y="37338"/>
                  </a:moveTo>
                  <a:lnTo>
                    <a:pt x="560044" y="37338"/>
                  </a:lnTo>
                  <a:lnTo>
                    <a:pt x="560044" y="56019"/>
                  </a:lnTo>
                  <a:lnTo>
                    <a:pt x="578713" y="56019"/>
                  </a:lnTo>
                  <a:lnTo>
                    <a:pt x="578713" y="37338"/>
                  </a:lnTo>
                  <a:close/>
                </a:path>
                <a:path w="1288414" h="56515">
                  <a:moveTo>
                    <a:pt x="616051" y="0"/>
                  </a:moveTo>
                  <a:lnTo>
                    <a:pt x="597382" y="0"/>
                  </a:lnTo>
                  <a:lnTo>
                    <a:pt x="597382" y="18669"/>
                  </a:lnTo>
                  <a:lnTo>
                    <a:pt x="578713" y="18669"/>
                  </a:lnTo>
                  <a:lnTo>
                    <a:pt x="578713" y="37338"/>
                  </a:lnTo>
                  <a:lnTo>
                    <a:pt x="597395" y="37338"/>
                  </a:lnTo>
                  <a:lnTo>
                    <a:pt x="597395" y="18681"/>
                  </a:lnTo>
                  <a:lnTo>
                    <a:pt x="616051" y="18681"/>
                  </a:lnTo>
                  <a:lnTo>
                    <a:pt x="616051" y="0"/>
                  </a:lnTo>
                  <a:close/>
                </a:path>
                <a:path w="1288414" h="56515">
                  <a:moveTo>
                    <a:pt x="709396" y="0"/>
                  </a:moveTo>
                  <a:lnTo>
                    <a:pt x="690727" y="0"/>
                  </a:lnTo>
                  <a:lnTo>
                    <a:pt x="672045" y="0"/>
                  </a:lnTo>
                  <a:lnTo>
                    <a:pt x="653376" y="0"/>
                  </a:lnTo>
                  <a:lnTo>
                    <a:pt x="653376" y="18669"/>
                  </a:lnTo>
                  <a:lnTo>
                    <a:pt x="634720" y="18669"/>
                  </a:lnTo>
                  <a:lnTo>
                    <a:pt x="634720" y="37338"/>
                  </a:lnTo>
                  <a:lnTo>
                    <a:pt x="653376" y="37338"/>
                  </a:lnTo>
                  <a:lnTo>
                    <a:pt x="672045" y="37338"/>
                  </a:lnTo>
                  <a:lnTo>
                    <a:pt x="672045" y="18681"/>
                  </a:lnTo>
                  <a:lnTo>
                    <a:pt x="690727" y="18681"/>
                  </a:lnTo>
                  <a:lnTo>
                    <a:pt x="709396" y="18681"/>
                  </a:lnTo>
                  <a:lnTo>
                    <a:pt x="709396" y="0"/>
                  </a:lnTo>
                  <a:close/>
                </a:path>
                <a:path w="1288414" h="56515">
                  <a:moveTo>
                    <a:pt x="784072" y="0"/>
                  </a:moveTo>
                  <a:lnTo>
                    <a:pt x="765403" y="0"/>
                  </a:lnTo>
                  <a:lnTo>
                    <a:pt x="746721" y="0"/>
                  </a:lnTo>
                  <a:lnTo>
                    <a:pt x="728052" y="0"/>
                  </a:lnTo>
                  <a:lnTo>
                    <a:pt x="728052" y="18681"/>
                  </a:lnTo>
                  <a:lnTo>
                    <a:pt x="746721" y="18681"/>
                  </a:lnTo>
                  <a:lnTo>
                    <a:pt x="746721" y="37338"/>
                  </a:lnTo>
                  <a:lnTo>
                    <a:pt x="765403" y="37338"/>
                  </a:lnTo>
                  <a:lnTo>
                    <a:pt x="784072" y="37338"/>
                  </a:lnTo>
                  <a:lnTo>
                    <a:pt x="784072" y="18681"/>
                  </a:lnTo>
                  <a:lnTo>
                    <a:pt x="784072" y="0"/>
                  </a:lnTo>
                  <a:close/>
                </a:path>
                <a:path w="1288414" h="56515">
                  <a:moveTo>
                    <a:pt x="821397" y="0"/>
                  </a:moveTo>
                  <a:lnTo>
                    <a:pt x="802728" y="0"/>
                  </a:lnTo>
                  <a:lnTo>
                    <a:pt x="802728" y="18681"/>
                  </a:lnTo>
                  <a:lnTo>
                    <a:pt x="821397" y="18681"/>
                  </a:lnTo>
                  <a:lnTo>
                    <a:pt x="821397" y="0"/>
                  </a:lnTo>
                  <a:close/>
                </a:path>
                <a:path w="1288414" h="56515">
                  <a:moveTo>
                    <a:pt x="970749" y="0"/>
                  </a:moveTo>
                  <a:lnTo>
                    <a:pt x="952080" y="0"/>
                  </a:lnTo>
                  <a:lnTo>
                    <a:pt x="952080" y="18669"/>
                  </a:lnTo>
                  <a:lnTo>
                    <a:pt x="933411" y="18669"/>
                  </a:lnTo>
                  <a:lnTo>
                    <a:pt x="914742" y="18669"/>
                  </a:lnTo>
                  <a:lnTo>
                    <a:pt x="914742" y="0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77404" y="18669"/>
                  </a:lnTo>
                  <a:lnTo>
                    <a:pt x="877404" y="37338"/>
                  </a:lnTo>
                  <a:lnTo>
                    <a:pt x="896073" y="37338"/>
                  </a:lnTo>
                  <a:lnTo>
                    <a:pt x="896073" y="18681"/>
                  </a:lnTo>
                  <a:lnTo>
                    <a:pt x="914742" y="18681"/>
                  </a:lnTo>
                  <a:lnTo>
                    <a:pt x="914742" y="37338"/>
                  </a:lnTo>
                  <a:lnTo>
                    <a:pt x="933399" y="37338"/>
                  </a:lnTo>
                  <a:lnTo>
                    <a:pt x="952080" y="37338"/>
                  </a:lnTo>
                  <a:lnTo>
                    <a:pt x="970749" y="37338"/>
                  </a:lnTo>
                  <a:lnTo>
                    <a:pt x="970749" y="18681"/>
                  </a:lnTo>
                  <a:lnTo>
                    <a:pt x="970749" y="0"/>
                  </a:lnTo>
                  <a:close/>
                </a:path>
                <a:path w="1288414" h="56515">
                  <a:moveTo>
                    <a:pt x="1008075" y="0"/>
                  </a:moveTo>
                  <a:lnTo>
                    <a:pt x="989406" y="0"/>
                  </a:lnTo>
                  <a:lnTo>
                    <a:pt x="989406" y="18681"/>
                  </a:lnTo>
                  <a:lnTo>
                    <a:pt x="1008075" y="18681"/>
                  </a:lnTo>
                  <a:lnTo>
                    <a:pt x="1008075" y="0"/>
                  </a:lnTo>
                  <a:close/>
                </a:path>
                <a:path w="1288414" h="56515">
                  <a:moveTo>
                    <a:pt x="1232103" y="0"/>
                  </a:moveTo>
                  <a:lnTo>
                    <a:pt x="1213434" y="0"/>
                  </a:lnTo>
                  <a:lnTo>
                    <a:pt x="1194752" y="0"/>
                  </a:lnTo>
                  <a:lnTo>
                    <a:pt x="1194752" y="18669"/>
                  </a:lnTo>
                  <a:lnTo>
                    <a:pt x="1176096" y="18669"/>
                  </a:lnTo>
                  <a:lnTo>
                    <a:pt x="1157427" y="18669"/>
                  </a:lnTo>
                  <a:lnTo>
                    <a:pt x="1157427" y="0"/>
                  </a:lnTo>
                  <a:lnTo>
                    <a:pt x="1138770" y="0"/>
                  </a:lnTo>
                  <a:lnTo>
                    <a:pt x="1120089" y="0"/>
                  </a:lnTo>
                  <a:lnTo>
                    <a:pt x="1120089" y="18669"/>
                  </a:lnTo>
                  <a:lnTo>
                    <a:pt x="1101420" y="18669"/>
                  </a:lnTo>
                  <a:lnTo>
                    <a:pt x="1101420" y="0"/>
                  </a:lnTo>
                  <a:lnTo>
                    <a:pt x="1082751" y="0"/>
                  </a:lnTo>
                  <a:lnTo>
                    <a:pt x="1082751" y="18669"/>
                  </a:lnTo>
                  <a:lnTo>
                    <a:pt x="1064082" y="18669"/>
                  </a:lnTo>
                  <a:lnTo>
                    <a:pt x="1064082" y="37338"/>
                  </a:lnTo>
                  <a:lnTo>
                    <a:pt x="1082751" y="37338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01420" y="37338"/>
                  </a:lnTo>
                  <a:lnTo>
                    <a:pt x="1120089" y="37338"/>
                  </a:lnTo>
                  <a:lnTo>
                    <a:pt x="1120089" y="18681"/>
                  </a:lnTo>
                  <a:lnTo>
                    <a:pt x="1138758" y="18681"/>
                  </a:lnTo>
                  <a:lnTo>
                    <a:pt x="1157427" y="18681"/>
                  </a:lnTo>
                  <a:lnTo>
                    <a:pt x="1157427" y="37338"/>
                  </a:lnTo>
                  <a:lnTo>
                    <a:pt x="1176096" y="37338"/>
                  </a:lnTo>
                  <a:lnTo>
                    <a:pt x="1194765" y="37338"/>
                  </a:lnTo>
                  <a:lnTo>
                    <a:pt x="1194765" y="18681"/>
                  </a:lnTo>
                  <a:lnTo>
                    <a:pt x="1213434" y="18681"/>
                  </a:lnTo>
                  <a:lnTo>
                    <a:pt x="1213434" y="37338"/>
                  </a:lnTo>
                  <a:lnTo>
                    <a:pt x="1232103" y="37338"/>
                  </a:lnTo>
                  <a:lnTo>
                    <a:pt x="1232103" y="18681"/>
                  </a:lnTo>
                  <a:lnTo>
                    <a:pt x="1232103" y="0"/>
                  </a:lnTo>
                  <a:close/>
                </a:path>
                <a:path w="1288414" h="56515">
                  <a:moveTo>
                    <a:pt x="1288097" y="18669"/>
                  </a:moveTo>
                  <a:lnTo>
                    <a:pt x="1269441" y="18669"/>
                  </a:lnTo>
                  <a:lnTo>
                    <a:pt x="1269441" y="0"/>
                  </a:lnTo>
                  <a:lnTo>
                    <a:pt x="1250772" y="0"/>
                  </a:lnTo>
                  <a:lnTo>
                    <a:pt x="1250772" y="18669"/>
                  </a:lnTo>
                  <a:lnTo>
                    <a:pt x="1250772" y="37338"/>
                  </a:lnTo>
                  <a:lnTo>
                    <a:pt x="1269428" y="37338"/>
                  </a:lnTo>
                  <a:lnTo>
                    <a:pt x="1288097" y="37338"/>
                  </a:lnTo>
                  <a:lnTo>
                    <a:pt x="1288097" y="18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270438" y="1258988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18669"/>
                  </a:moveTo>
                  <a:lnTo>
                    <a:pt x="0" y="18669"/>
                  </a:lnTo>
                  <a:lnTo>
                    <a:pt x="0" y="37325"/>
                  </a:lnTo>
                  <a:lnTo>
                    <a:pt x="0" y="55994"/>
                  </a:lnTo>
                  <a:lnTo>
                    <a:pt x="18669" y="55994"/>
                  </a:lnTo>
                  <a:lnTo>
                    <a:pt x="18669" y="37338"/>
                  </a:lnTo>
                  <a:lnTo>
                    <a:pt x="18669" y="18669"/>
                  </a:lnTo>
                  <a:close/>
                </a:path>
                <a:path w="1288414" h="56515">
                  <a:moveTo>
                    <a:pt x="93345" y="37325"/>
                  </a:moveTo>
                  <a:lnTo>
                    <a:pt x="74676" y="37325"/>
                  </a:lnTo>
                  <a:lnTo>
                    <a:pt x="74676" y="18669"/>
                  </a:lnTo>
                  <a:lnTo>
                    <a:pt x="56019" y="18669"/>
                  </a:lnTo>
                  <a:lnTo>
                    <a:pt x="37338" y="18669"/>
                  </a:lnTo>
                  <a:lnTo>
                    <a:pt x="37338" y="37338"/>
                  </a:lnTo>
                  <a:lnTo>
                    <a:pt x="56007" y="37338"/>
                  </a:lnTo>
                  <a:lnTo>
                    <a:pt x="74676" y="37338"/>
                  </a:lnTo>
                  <a:lnTo>
                    <a:pt x="74676" y="55994"/>
                  </a:lnTo>
                  <a:lnTo>
                    <a:pt x="93345" y="55994"/>
                  </a:lnTo>
                  <a:lnTo>
                    <a:pt x="93345" y="37325"/>
                  </a:lnTo>
                  <a:close/>
                </a:path>
                <a:path w="1288414" h="56515">
                  <a:moveTo>
                    <a:pt x="130683" y="37325"/>
                  </a:moveTo>
                  <a:lnTo>
                    <a:pt x="112014" y="37325"/>
                  </a:lnTo>
                  <a:lnTo>
                    <a:pt x="112014" y="55994"/>
                  </a:lnTo>
                  <a:lnTo>
                    <a:pt x="130683" y="55994"/>
                  </a:lnTo>
                  <a:lnTo>
                    <a:pt x="130683" y="37325"/>
                  </a:lnTo>
                  <a:close/>
                </a:path>
                <a:path w="1288414" h="56515">
                  <a:moveTo>
                    <a:pt x="224015" y="18669"/>
                  </a:moveTo>
                  <a:lnTo>
                    <a:pt x="205346" y="18669"/>
                  </a:lnTo>
                  <a:lnTo>
                    <a:pt x="186677" y="18669"/>
                  </a:lnTo>
                  <a:lnTo>
                    <a:pt x="186677" y="37325"/>
                  </a:lnTo>
                  <a:lnTo>
                    <a:pt x="168021" y="37325"/>
                  </a:lnTo>
                  <a:lnTo>
                    <a:pt x="168021" y="18669"/>
                  </a:lnTo>
                  <a:lnTo>
                    <a:pt x="149352" y="18669"/>
                  </a:lnTo>
                  <a:lnTo>
                    <a:pt x="149352" y="37325"/>
                  </a:lnTo>
                  <a:lnTo>
                    <a:pt x="149352" y="55994"/>
                  </a:lnTo>
                  <a:lnTo>
                    <a:pt x="168021" y="55994"/>
                  </a:lnTo>
                  <a:lnTo>
                    <a:pt x="186690" y="55994"/>
                  </a:lnTo>
                  <a:lnTo>
                    <a:pt x="186690" y="37338"/>
                  </a:lnTo>
                  <a:lnTo>
                    <a:pt x="205346" y="37338"/>
                  </a:lnTo>
                  <a:lnTo>
                    <a:pt x="224015" y="37338"/>
                  </a:lnTo>
                  <a:lnTo>
                    <a:pt x="224015" y="18669"/>
                  </a:lnTo>
                  <a:close/>
                </a:path>
                <a:path w="1288414" h="56515">
                  <a:moveTo>
                    <a:pt x="280022" y="18669"/>
                  </a:moveTo>
                  <a:lnTo>
                    <a:pt x="261353" y="18669"/>
                  </a:lnTo>
                  <a:lnTo>
                    <a:pt x="261353" y="37325"/>
                  </a:lnTo>
                  <a:lnTo>
                    <a:pt x="261353" y="55994"/>
                  </a:lnTo>
                  <a:lnTo>
                    <a:pt x="280022" y="55994"/>
                  </a:lnTo>
                  <a:lnTo>
                    <a:pt x="280022" y="37338"/>
                  </a:lnTo>
                  <a:lnTo>
                    <a:pt x="280022" y="18669"/>
                  </a:lnTo>
                  <a:close/>
                </a:path>
                <a:path w="1288414" h="56515">
                  <a:moveTo>
                    <a:pt x="317373" y="18669"/>
                  </a:moveTo>
                  <a:lnTo>
                    <a:pt x="298691" y="18669"/>
                  </a:lnTo>
                  <a:lnTo>
                    <a:pt x="298691" y="37325"/>
                  </a:lnTo>
                  <a:lnTo>
                    <a:pt x="298691" y="55994"/>
                  </a:lnTo>
                  <a:lnTo>
                    <a:pt x="317373" y="55994"/>
                  </a:lnTo>
                  <a:lnTo>
                    <a:pt x="317373" y="37338"/>
                  </a:lnTo>
                  <a:lnTo>
                    <a:pt x="317373" y="18669"/>
                  </a:lnTo>
                  <a:close/>
                </a:path>
                <a:path w="1288414" h="56515">
                  <a:moveTo>
                    <a:pt x="448043" y="37325"/>
                  </a:moveTo>
                  <a:lnTo>
                    <a:pt x="429374" y="37325"/>
                  </a:lnTo>
                  <a:lnTo>
                    <a:pt x="410705" y="37325"/>
                  </a:lnTo>
                  <a:lnTo>
                    <a:pt x="392036" y="37325"/>
                  </a:lnTo>
                  <a:lnTo>
                    <a:pt x="392036" y="18669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54698" y="37338"/>
                  </a:lnTo>
                  <a:lnTo>
                    <a:pt x="373367" y="37338"/>
                  </a:lnTo>
                  <a:lnTo>
                    <a:pt x="392023" y="37338"/>
                  </a:lnTo>
                  <a:lnTo>
                    <a:pt x="392023" y="55994"/>
                  </a:lnTo>
                  <a:lnTo>
                    <a:pt x="410705" y="55994"/>
                  </a:lnTo>
                  <a:lnTo>
                    <a:pt x="429374" y="55994"/>
                  </a:lnTo>
                  <a:lnTo>
                    <a:pt x="448043" y="55994"/>
                  </a:lnTo>
                  <a:lnTo>
                    <a:pt x="448043" y="37325"/>
                  </a:lnTo>
                  <a:close/>
                </a:path>
                <a:path w="1288414" h="56515">
                  <a:moveTo>
                    <a:pt x="522719" y="18669"/>
                  </a:moveTo>
                  <a:lnTo>
                    <a:pt x="504050" y="18669"/>
                  </a:lnTo>
                  <a:lnTo>
                    <a:pt x="504050" y="37325"/>
                  </a:lnTo>
                  <a:lnTo>
                    <a:pt x="485368" y="37325"/>
                  </a:lnTo>
                  <a:lnTo>
                    <a:pt x="485368" y="55994"/>
                  </a:lnTo>
                  <a:lnTo>
                    <a:pt x="504050" y="55994"/>
                  </a:lnTo>
                  <a:lnTo>
                    <a:pt x="522719" y="55994"/>
                  </a:lnTo>
                  <a:lnTo>
                    <a:pt x="522719" y="37338"/>
                  </a:lnTo>
                  <a:lnTo>
                    <a:pt x="522719" y="18669"/>
                  </a:lnTo>
                  <a:close/>
                </a:path>
                <a:path w="1288414" h="56515">
                  <a:moveTo>
                    <a:pt x="597395" y="0"/>
                  </a:moveTo>
                  <a:lnTo>
                    <a:pt x="578713" y="0"/>
                  </a:lnTo>
                  <a:lnTo>
                    <a:pt x="560044" y="0"/>
                  </a:lnTo>
                  <a:lnTo>
                    <a:pt x="560044" y="18669"/>
                  </a:lnTo>
                  <a:lnTo>
                    <a:pt x="560044" y="37325"/>
                  </a:lnTo>
                  <a:lnTo>
                    <a:pt x="541375" y="37325"/>
                  </a:lnTo>
                  <a:lnTo>
                    <a:pt x="541375" y="55994"/>
                  </a:lnTo>
                  <a:lnTo>
                    <a:pt x="560044" y="55994"/>
                  </a:lnTo>
                  <a:lnTo>
                    <a:pt x="578713" y="55994"/>
                  </a:lnTo>
                  <a:lnTo>
                    <a:pt x="597395" y="55994"/>
                  </a:lnTo>
                  <a:lnTo>
                    <a:pt x="597395" y="37338"/>
                  </a:lnTo>
                  <a:lnTo>
                    <a:pt x="597395" y="18681"/>
                  </a:lnTo>
                  <a:lnTo>
                    <a:pt x="597395" y="0"/>
                  </a:lnTo>
                  <a:close/>
                </a:path>
                <a:path w="1288414" h="56515">
                  <a:moveTo>
                    <a:pt x="634720" y="37325"/>
                  </a:moveTo>
                  <a:lnTo>
                    <a:pt x="616051" y="37325"/>
                  </a:lnTo>
                  <a:lnTo>
                    <a:pt x="616051" y="55994"/>
                  </a:lnTo>
                  <a:lnTo>
                    <a:pt x="634720" y="55994"/>
                  </a:lnTo>
                  <a:lnTo>
                    <a:pt x="634720" y="37325"/>
                  </a:lnTo>
                  <a:close/>
                </a:path>
                <a:path w="1288414" h="56515">
                  <a:moveTo>
                    <a:pt x="672045" y="0"/>
                  </a:moveTo>
                  <a:lnTo>
                    <a:pt x="653389" y="0"/>
                  </a:lnTo>
                  <a:lnTo>
                    <a:pt x="634720" y="0"/>
                  </a:lnTo>
                  <a:lnTo>
                    <a:pt x="634720" y="18681"/>
                  </a:lnTo>
                  <a:lnTo>
                    <a:pt x="653376" y="18681"/>
                  </a:lnTo>
                  <a:lnTo>
                    <a:pt x="653376" y="37325"/>
                  </a:lnTo>
                  <a:lnTo>
                    <a:pt x="653376" y="55994"/>
                  </a:lnTo>
                  <a:lnTo>
                    <a:pt x="672045" y="55994"/>
                  </a:lnTo>
                  <a:lnTo>
                    <a:pt x="672045" y="37338"/>
                  </a:lnTo>
                  <a:lnTo>
                    <a:pt x="672045" y="18681"/>
                  </a:lnTo>
                  <a:lnTo>
                    <a:pt x="672045" y="0"/>
                  </a:lnTo>
                  <a:close/>
                </a:path>
                <a:path w="1288414" h="56515">
                  <a:moveTo>
                    <a:pt x="746721" y="0"/>
                  </a:moveTo>
                  <a:lnTo>
                    <a:pt x="728065" y="0"/>
                  </a:lnTo>
                  <a:lnTo>
                    <a:pt x="709396" y="0"/>
                  </a:lnTo>
                  <a:lnTo>
                    <a:pt x="690727" y="0"/>
                  </a:lnTo>
                  <a:lnTo>
                    <a:pt x="690727" y="18681"/>
                  </a:lnTo>
                  <a:lnTo>
                    <a:pt x="709396" y="18681"/>
                  </a:lnTo>
                  <a:lnTo>
                    <a:pt x="709396" y="37325"/>
                  </a:lnTo>
                  <a:lnTo>
                    <a:pt x="690727" y="37325"/>
                  </a:lnTo>
                  <a:lnTo>
                    <a:pt x="690727" y="55994"/>
                  </a:lnTo>
                  <a:lnTo>
                    <a:pt x="709396" y="55994"/>
                  </a:lnTo>
                  <a:lnTo>
                    <a:pt x="728052" y="55994"/>
                  </a:lnTo>
                  <a:lnTo>
                    <a:pt x="746721" y="55994"/>
                  </a:lnTo>
                  <a:lnTo>
                    <a:pt x="746721" y="37325"/>
                  </a:lnTo>
                  <a:lnTo>
                    <a:pt x="728065" y="37325"/>
                  </a:lnTo>
                  <a:lnTo>
                    <a:pt x="728065" y="18681"/>
                  </a:lnTo>
                  <a:lnTo>
                    <a:pt x="746721" y="18681"/>
                  </a:lnTo>
                  <a:lnTo>
                    <a:pt x="746721" y="0"/>
                  </a:lnTo>
                  <a:close/>
                </a:path>
                <a:path w="1288414" h="56515">
                  <a:moveTo>
                    <a:pt x="933411" y="0"/>
                  </a:moveTo>
                  <a:lnTo>
                    <a:pt x="933411" y="0"/>
                  </a:lnTo>
                  <a:lnTo>
                    <a:pt x="821397" y="0"/>
                  </a:lnTo>
                  <a:lnTo>
                    <a:pt x="821397" y="18669"/>
                  </a:lnTo>
                  <a:lnTo>
                    <a:pt x="802741" y="18669"/>
                  </a:lnTo>
                  <a:lnTo>
                    <a:pt x="784072" y="18669"/>
                  </a:lnTo>
                  <a:lnTo>
                    <a:pt x="784072" y="0"/>
                  </a:lnTo>
                  <a:lnTo>
                    <a:pt x="765403" y="0"/>
                  </a:lnTo>
                  <a:lnTo>
                    <a:pt x="765403" y="18681"/>
                  </a:lnTo>
                  <a:lnTo>
                    <a:pt x="784072" y="18681"/>
                  </a:lnTo>
                  <a:lnTo>
                    <a:pt x="784072" y="37325"/>
                  </a:lnTo>
                  <a:lnTo>
                    <a:pt x="765403" y="37325"/>
                  </a:lnTo>
                  <a:lnTo>
                    <a:pt x="765403" y="55994"/>
                  </a:lnTo>
                  <a:lnTo>
                    <a:pt x="784072" y="55994"/>
                  </a:lnTo>
                  <a:lnTo>
                    <a:pt x="784072" y="37338"/>
                  </a:lnTo>
                  <a:lnTo>
                    <a:pt x="802728" y="37338"/>
                  </a:lnTo>
                  <a:lnTo>
                    <a:pt x="821397" y="37338"/>
                  </a:lnTo>
                  <a:lnTo>
                    <a:pt x="821397" y="18681"/>
                  </a:lnTo>
                  <a:lnTo>
                    <a:pt x="840066" y="18681"/>
                  </a:lnTo>
                  <a:lnTo>
                    <a:pt x="858735" y="18681"/>
                  </a:lnTo>
                  <a:lnTo>
                    <a:pt x="877404" y="18681"/>
                  </a:lnTo>
                  <a:lnTo>
                    <a:pt x="877404" y="37338"/>
                  </a:lnTo>
                  <a:lnTo>
                    <a:pt x="896073" y="37338"/>
                  </a:lnTo>
                  <a:lnTo>
                    <a:pt x="914742" y="37338"/>
                  </a:lnTo>
                  <a:lnTo>
                    <a:pt x="933411" y="37338"/>
                  </a:lnTo>
                  <a:lnTo>
                    <a:pt x="933411" y="18681"/>
                  </a:lnTo>
                  <a:lnTo>
                    <a:pt x="933411" y="0"/>
                  </a:lnTo>
                  <a:close/>
                </a:path>
                <a:path w="1288414" h="56515">
                  <a:moveTo>
                    <a:pt x="1008075" y="0"/>
                  </a:moveTo>
                  <a:lnTo>
                    <a:pt x="989406" y="0"/>
                  </a:lnTo>
                  <a:lnTo>
                    <a:pt x="989406" y="18669"/>
                  </a:lnTo>
                  <a:lnTo>
                    <a:pt x="970749" y="18669"/>
                  </a:lnTo>
                  <a:lnTo>
                    <a:pt x="952080" y="18669"/>
                  </a:lnTo>
                  <a:lnTo>
                    <a:pt x="952080" y="37338"/>
                  </a:lnTo>
                  <a:lnTo>
                    <a:pt x="970749" y="37338"/>
                  </a:lnTo>
                  <a:lnTo>
                    <a:pt x="989406" y="37338"/>
                  </a:lnTo>
                  <a:lnTo>
                    <a:pt x="1008075" y="37338"/>
                  </a:lnTo>
                  <a:lnTo>
                    <a:pt x="1008075" y="18681"/>
                  </a:lnTo>
                  <a:lnTo>
                    <a:pt x="1008075" y="0"/>
                  </a:lnTo>
                  <a:close/>
                </a:path>
                <a:path w="1288414" h="56515">
                  <a:moveTo>
                    <a:pt x="1064094" y="0"/>
                  </a:moveTo>
                  <a:lnTo>
                    <a:pt x="1045425" y="0"/>
                  </a:lnTo>
                  <a:lnTo>
                    <a:pt x="1045425" y="18669"/>
                  </a:lnTo>
                  <a:lnTo>
                    <a:pt x="1026744" y="18669"/>
                  </a:lnTo>
                  <a:lnTo>
                    <a:pt x="1026744" y="37338"/>
                  </a:lnTo>
                  <a:lnTo>
                    <a:pt x="1045425" y="37338"/>
                  </a:lnTo>
                  <a:lnTo>
                    <a:pt x="1064094" y="37338"/>
                  </a:lnTo>
                  <a:lnTo>
                    <a:pt x="1064094" y="18681"/>
                  </a:lnTo>
                  <a:lnTo>
                    <a:pt x="1064094" y="0"/>
                  </a:lnTo>
                  <a:close/>
                </a:path>
                <a:path w="1288414" h="56515">
                  <a:moveTo>
                    <a:pt x="1120089" y="0"/>
                  </a:moveTo>
                  <a:lnTo>
                    <a:pt x="1101420" y="0"/>
                  </a:lnTo>
                  <a:lnTo>
                    <a:pt x="1082751" y="0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20089" y="18681"/>
                  </a:lnTo>
                  <a:lnTo>
                    <a:pt x="1120089" y="0"/>
                  </a:lnTo>
                  <a:close/>
                </a:path>
                <a:path w="1288414" h="56515">
                  <a:moveTo>
                    <a:pt x="1176096" y="0"/>
                  </a:moveTo>
                  <a:lnTo>
                    <a:pt x="1157427" y="0"/>
                  </a:lnTo>
                  <a:lnTo>
                    <a:pt x="1138758" y="0"/>
                  </a:lnTo>
                  <a:lnTo>
                    <a:pt x="1138758" y="18681"/>
                  </a:lnTo>
                  <a:lnTo>
                    <a:pt x="1157427" y="18681"/>
                  </a:lnTo>
                  <a:lnTo>
                    <a:pt x="1176096" y="18681"/>
                  </a:lnTo>
                  <a:lnTo>
                    <a:pt x="1176096" y="0"/>
                  </a:lnTo>
                  <a:close/>
                </a:path>
                <a:path w="1288414" h="56515">
                  <a:moveTo>
                    <a:pt x="1213434" y="0"/>
                  </a:moveTo>
                  <a:lnTo>
                    <a:pt x="1194752" y="0"/>
                  </a:lnTo>
                  <a:lnTo>
                    <a:pt x="1194752" y="18669"/>
                  </a:lnTo>
                  <a:lnTo>
                    <a:pt x="1194752" y="37338"/>
                  </a:lnTo>
                  <a:lnTo>
                    <a:pt x="1213434" y="37338"/>
                  </a:lnTo>
                  <a:lnTo>
                    <a:pt x="1213434" y="18681"/>
                  </a:lnTo>
                  <a:lnTo>
                    <a:pt x="1213434" y="0"/>
                  </a:lnTo>
                  <a:close/>
                </a:path>
                <a:path w="1288414" h="56515">
                  <a:moveTo>
                    <a:pt x="1250772" y="0"/>
                  </a:moveTo>
                  <a:lnTo>
                    <a:pt x="1232103" y="0"/>
                  </a:lnTo>
                  <a:lnTo>
                    <a:pt x="1232103" y="18669"/>
                  </a:lnTo>
                  <a:lnTo>
                    <a:pt x="1232103" y="37338"/>
                  </a:lnTo>
                  <a:lnTo>
                    <a:pt x="1250772" y="37338"/>
                  </a:lnTo>
                  <a:lnTo>
                    <a:pt x="1250772" y="18681"/>
                  </a:lnTo>
                  <a:lnTo>
                    <a:pt x="1250772" y="0"/>
                  </a:lnTo>
                  <a:close/>
                </a:path>
                <a:path w="1288414" h="56515">
                  <a:moveTo>
                    <a:pt x="1288097" y="18669"/>
                  </a:moveTo>
                  <a:lnTo>
                    <a:pt x="1269428" y="18669"/>
                  </a:lnTo>
                  <a:lnTo>
                    <a:pt x="1269428" y="37338"/>
                  </a:lnTo>
                  <a:lnTo>
                    <a:pt x="1288097" y="37338"/>
                  </a:lnTo>
                  <a:lnTo>
                    <a:pt x="1288097" y="186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70438" y="1296313"/>
              <a:ext cx="1270000" cy="56515"/>
            </a:xfrm>
            <a:custGeom>
              <a:avLst/>
              <a:gdLst/>
              <a:ahLst/>
              <a:cxnLst/>
              <a:rect l="l" t="t" r="r" b="b"/>
              <a:pathLst>
                <a:path w="1270000" h="56515">
                  <a:moveTo>
                    <a:pt x="56019" y="37350"/>
                  </a:moveTo>
                  <a:lnTo>
                    <a:pt x="37338" y="37350"/>
                  </a:lnTo>
                  <a:lnTo>
                    <a:pt x="37338" y="18669"/>
                  </a:lnTo>
                  <a:lnTo>
                    <a:pt x="18669" y="18669"/>
                  </a:lnTo>
                  <a:lnTo>
                    <a:pt x="0" y="18669"/>
                  </a:lnTo>
                  <a:lnTo>
                    <a:pt x="0" y="37350"/>
                  </a:lnTo>
                  <a:lnTo>
                    <a:pt x="0" y="56032"/>
                  </a:lnTo>
                  <a:lnTo>
                    <a:pt x="18669" y="56032"/>
                  </a:lnTo>
                  <a:lnTo>
                    <a:pt x="37338" y="56032"/>
                  </a:lnTo>
                  <a:lnTo>
                    <a:pt x="56019" y="56032"/>
                  </a:lnTo>
                  <a:lnTo>
                    <a:pt x="56019" y="37350"/>
                  </a:lnTo>
                  <a:close/>
                </a:path>
                <a:path w="1270000" h="56515">
                  <a:moveTo>
                    <a:pt x="130683" y="37350"/>
                  </a:moveTo>
                  <a:lnTo>
                    <a:pt x="112014" y="37350"/>
                  </a:lnTo>
                  <a:lnTo>
                    <a:pt x="112014" y="18669"/>
                  </a:lnTo>
                  <a:lnTo>
                    <a:pt x="93345" y="18669"/>
                  </a:lnTo>
                  <a:lnTo>
                    <a:pt x="74676" y="18669"/>
                  </a:lnTo>
                  <a:lnTo>
                    <a:pt x="74676" y="37350"/>
                  </a:lnTo>
                  <a:lnTo>
                    <a:pt x="93345" y="37350"/>
                  </a:lnTo>
                  <a:lnTo>
                    <a:pt x="93345" y="56032"/>
                  </a:lnTo>
                  <a:lnTo>
                    <a:pt x="112014" y="56032"/>
                  </a:lnTo>
                  <a:lnTo>
                    <a:pt x="130683" y="56032"/>
                  </a:lnTo>
                  <a:lnTo>
                    <a:pt x="130683" y="37350"/>
                  </a:lnTo>
                  <a:close/>
                </a:path>
                <a:path w="1270000" h="56515">
                  <a:moveTo>
                    <a:pt x="205346" y="18669"/>
                  </a:moveTo>
                  <a:lnTo>
                    <a:pt x="186677" y="18669"/>
                  </a:lnTo>
                  <a:lnTo>
                    <a:pt x="186677" y="37350"/>
                  </a:lnTo>
                  <a:lnTo>
                    <a:pt x="205346" y="37350"/>
                  </a:lnTo>
                  <a:lnTo>
                    <a:pt x="205346" y="18669"/>
                  </a:lnTo>
                  <a:close/>
                </a:path>
                <a:path w="1270000" h="56515">
                  <a:moveTo>
                    <a:pt x="224015" y="37350"/>
                  </a:moveTo>
                  <a:lnTo>
                    <a:pt x="205346" y="37350"/>
                  </a:lnTo>
                  <a:lnTo>
                    <a:pt x="205346" y="56032"/>
                  </a:lnTo>
                  <a:lnTo>
                    <a:pt x="224015" y="56032"/>
                  </a:lnTo>
                  <a:lnTo>
                    <a:pt x="224015" y="37350"/>
                  </a:lnTo>
                  <a:close/>
                </a:path>
                <a:path w="1270000" h="56515">
                  <a:moveTo>
                    <a:pt x="242697" y="18669"/>
                  </a:moveTo>
                  <a:lnTo>
                    <a:pt x="224015" y="18669"/>
                  </a:lnTo>
                  <a:lnTo>
                    <a:pt x="224015" y="37350"/>
                  </a:lnTo>
                  <a:lnTo>
                    <a:pt x="242697" y="37350"/>
                  </a:lnTo>
                  <a:lnTo>
                    <a:pt x="242697" y="18669"/>
                  </a:lnTo>
                  <a:close/>
                </a:path>
                <a:path w="1270000" h="56515">
                  <a:moveTo>
                    <a:pt x="280022" y="37350"/>
                  </a:moveTo>
                  <a:lnTo>
                    <a:pt x="261353" y="37350"/>
                  </a:lnTo>
                  <a:lnTo>
                    <a:pt x="261353" y="56032"/>
                  </a:lnTo>
                  <a:lnTo>
                    <a:pt x="280022" y="56032"/>
                  </a:lnTo>
                  <a:lnTo>
                    <a:pt x="280022" y="37350"/>
                  </a:lnTo>
                  <a:close/>
                </a:path>
                <a:path w="1270000" h="56515">
                  <a:moveTo>
                    <a:pt x="336029" y="37350"/>
                  </a:moveTo>
                  <a:lnTo>
                    <a:pt x="317373" y="37350"/>
                  </a:lnTo>
                  <a:lnTo>
                    <a:pt x="317373" y="18669"/>
                  </a:lnTo>
                  <a:lnTo>
                    <a:pt x="298691" y="18669"/>
                  </a:lnTo>
                  <a:lnTo>
                    <a:pt x="280022" y="18669"/>
                  </a:lnTo>
                  <a:lnTo>
                    <a:pt x="280022" y="37350"/>
                  </a:lnTo>
                  <a:lnTo>
                    <a:pt x="298691" y="37350"/>
                  </a:lnTo>
                  <a:lnTo>
                    <a:pt x="317360" y="37350"/>
                  </a:lnTo>
                  <a:lnTo>
                    <a:pt x="317360" y="56032"/>
                  </a:lnTo>
                  <a:lnTo>
                    <a:pt x="336029" y="56032"/>
                  </a:lnTo>
                  <a:lnTo>
                    <a:pt x="336029" y="37350"/>
                  </a:lnTo>
                  <a:close/>
                </a:path>
                <a:path w="1270000" h="56515">
                  <a:moveTo>
                    <a:pt x="373367" y="37350"/>
                  </a:moveTo>
                  <a:lnTo>
                    <a:pt x="354698" y="37350"/>
                  </a:lnTo>
                  <a:lnTo>
                    <a:pt x="354698" y="56032"/>
                  </a:lnTo>
                  <a:lnTo>
                    <a:pt x="373367" y="56032"/>
                  </a:lnTo>
                  <a:lnTo>
                    <a:pt x="373367" y="37350"/>
                  </a:lnTo>
                  <a:close/>
                </a:path>
                <a:path w="1270000" h="56515">
                  <a:moveTo>
                    <a:pt x="410705" y="18669"/>
                  </a:moveTo>
                  <a:lnTo>
                    <a:pt x="392036" y="18669"/>
                  </a:lnTo>
                  <a:lnTo>
                    <a:pt x="373367" y="18669"/>
                  </a:lnTo>
                  <a:lnTo>
                    <a:pt x="373367" y="37350"/>
                  </a:lnTo>
                  <a:lnTo>
                    <a:pt x="392023" y="37350"/>
                  </a:lnTo>
                  <a:lnTo>
                    <a:pt x="410705" y="37350"/>
                  </a:lnTo>
                  <a:lnTo>
                    <a:pt x="410705" y="18669"/>
                  </a:lnTo>
                  <a:close/>
                </a:path>
                <a:path w="1270000" h="56515">
                  <a:moveTo>
                    <a:pt x="429374" y="37350"/>
                  </a:moveTo>
                  <a:lnTo>
                    <a:pt x="410705" y="37350"/>
                  </a:lnTo>
                  <a:lnTo>
                    <a:pt x="410705" y="56032"/>
                  </a:lnTo>
                  <a:lnTo>
                    <a:pt x="429374" y="56032"/>
                  </a:lnTo>
                  <a:lnTo>
                    <a:pt x="429374" y="37350"/>
                  </a:lnTo>
                  <a:close/>
                </a:path>
                <a:path w="1270000" h="56515">
                  <a:moveTo>
                    <a:pt x="448043" y="18669"/>
                  </a:moveTo>
                  <a:lnTo>
                    <a:pt x="429374" y="18669"/>
                  </a:lnTo>
                  <a:lnTo>
                    <a:pt x="429374" y="37350"/>
                  </a:lnTo>
                  <a:lnTo>
                    <a:pt x="448043" y="37350"/>
                  </a:lnTo>
                  <a:lnTo>
                    <a:pt x="448043" y="18669"/>
                  </a:lnTo>
                  <a:close/>
                </a:path>
                <a:path w="1270000" h="56515">
                  <a:moveTo>
                    <a:pt x="522719" y="18669"/>
                  </a:moveTo>
                  <a:lnTo>
                    <a:pt x="504050" y="18669"/>
                  </a:lnTo>
                  <a:lnTo>
                    <a:pt x="485368" y="18669"/>
                  </a:lnTo>
                  <a:lnTo>
                    <a:pt x="466699" y="18669"/>
                  </a:lnTo>
                  <a:lnTo>
                    <a:pt x="466699" y="37350"/>
                  </a:lnTo>
                  <a:lnTo>
                    <a:pt x="466699" y="56032"/>
                  </a:lnTo>
                  <a:lnTo>
                    <a:pt x="485368" y="56032"/>
                  </a:lnTo>
                  <a:lnTo>
                    <a:pt x="485368" y="37350"/>
                  </a:lnTo>
                  <a:lnTo>
                    <a:pt x="504050" y="37350"/>
                  </a:lnTo>
                  <a:lnTo>
                    <a:pt x="522719" y="37350"/>
                  </a:lnTo>
                  <a:lnTo>
                    <a:pt x="522719" y="18669"/>
                  </a:lnTo>
                  <a:close/>
                </a:path>
                <a:path w="1270000" h="56515">
                  <a:moveTo>
                    <a:pt x="578713" y="18669"/>
                  </a:moveTo>
                  <a:lnTo>
                    <a:pt x="560044" y="18669"/>
                  </a:lnTo>
                  <a:lnTo>
                    <a:pt x="541375" y="18669"/>
                  </a:lnTo>
                  <a:lnTo>
                    <a:pt x="541375" y="37350"/>
                  </a:lnTo>
                  <a:lnTo>
                    <a:pt x="560044" y="37350"/>
                  </a:lnTo>
                  <a:lnTo>
                    <a:pt x="560044" y="56032"/>
                  </a:lnTo>
                  <a:lnTo>
                    <a:pt x="578713" y="56032"/>
                  </a:lnTo>
                  <a:lnTo>
                    <a:pt x="578713" y="37350"/>
                  </a:lnTo>
                  <a:lnTo>
                    <a:pt x="578713" y="18669"/>
                  </a:lnTo>
                  <a:close/>
                </a:path>
                <a:path w="1270000" h="56515">
                  <a:moveTo>
                    <a:pt x="653389" y="18669"/>
                  </a:moveTo>
                  <a:lnTo>
                    <a:pt x="634720" y="18669"/>
                  </a:lnTo>
                  <a:lnTo>
                    <a:pt x="634720" y="37350"/>
                  </a:lnTo>
                  <a:lnTo>
                    <a:pt x="616051" y="37350"/>
                  </a:lnTo>
                  <a:lnTo>
                    <a:pt x="616051" y="18669"/>
                  </a:lnTo>
                  <a:lnTo>
                    <a:pt x="597382" y="18669"/>
                  </a:lnTo>
                  <a:lnTo>
                    <a:pt x="597382" y="37350"/>
                  </a:lnTo>
                  <a:lnTo>
                    <a:pt x="597382" y="56032"/>
                  </a:lnTo>
                  <a:lnTo>
                    <a:pt x="616051" y="56032"/>
                  </a:lnTo>
                  <a:lnTo>
                    <a:pt x="634720" y="56032"/>
                  </a:lnTo>
                  <a:lnTo>
                    <a:pt x="653389" y="56032"/>
                  </a:lnTo>
                  <a:lnTo>
                    <a:pt x="653389" y="37350"/>
                  </a:lnTo>
                  <a:lnTo>
                    <a:pt x="653389" y="18669"/>
                  </a:lnTo>
                  <a:close/>
                </a:path>
                <a:path w="1270000" h="56515">
                  <a:moveTo>
                    <a:pt x="690727" y="37350"/>
                  </a:moveTo>
                  <a:lnTo>
                    <a:pt x="672045" y="37350"/>
                  </a:lnTo>
                  <a:lnTo>
                    <a:pt x="672045" y="56032"/>
                  </a:lnTo>
                  <a:lnTo>
                    <a:pt x="690727" y="56032"/>
                  </a:lnTo>
                  <a:lnTo>
                    <a:pt x="690727" y="37350"/>
                  </a:lnTo>
                  <a:close/>
                </a:path>
                <a:path w="1270000" h="56515">
                  <a:moveTo>
                    <a:pt x="709396" y="18669"/>
                  </a:moveTo>
                  <a:lnTo>
                    <a:pt x="690727" y="18669"/>
                  </a:lnTo>
                  <a:lnTo>
                    <a:pt x="690727" y="37350"/>
                  </a:lnTo>
                  <a:lnTo>
                    <a:pt x="709396" y="37350"/>
                  </a:lnTo>
                  <a:lnTo>
                    <a:pt x="709396" y="18669"/>
                  </a:lnTo>
                  <a:close/>
                </a:path>
                <a:path w="1270000" h="56515">
                  <a:moveTo>
                    <a:pt x="746721" y="37350"/>
                  </a:moveTo>
                  <a:lnTo>
                    <a:pt x="728065" y="37350"/>
                  </a:lnTo>
                  <a:lnTo>
                    <a:pt x="709396" y="37350"/>
                  </a:lnTo>
                  <a:lnTo>
                    <a:pt x="709396" y="56032"/>
                  </a:lnTo>
                  <a:lnTo>
                    <a:pt x="728052" y="56032"/>
                  </a:lnTo>
                  <a:lnTo>
                    <a:pt x="746721" y="56032"/>
                  </a:lnTo>
                  <a:lnTo>
                    <a:pt x="746721" y="37350"/>
                  </a:lnTo>
                  <a:close/>
                </a:path>
                <a:path w="1270000" h="56515">
                  <a:moveTo>
                    <a:pt x="765403" y="18669"/>
                  </a:moveTo>
                  <a:lnTo>
                    <a:pt x="746721" y="18669"/>
                  </a:lnTo>
                  <a:lnTo>
                    <a:pt x="746721" y="37350"/>
                  </a:lnTo>
                  <a:lnTo>
                    <a:pt x="765403" y="37350"/>
                  </a:lnTo>
                  <a:lnTo>
                    <a:pt x="765403" y="18669"/>
                  </a:lnTo>
                  <a:close/>
                </a:path>
                <a:path w="1270000" h="56515">
                  <a:moveTo>
                    <a:pt x="784072" y="0"/>
                  </a:moveTo>
                  <a:lnTo>
                    <a:pt x="765403" y="0"/>
                  </a:lnTo>
                  <a:lnTo>
                    <a:pt x="765403" y="18669"/>
                  </a:lnTo>
                  <a:lnTo>
                    <a:pt x="784072" y="18669"/>
                  </a:lnTo>
                  <a:lnTo>
                    <a:pt x="784072" y="0"/>
                  </a:lnTo>
                  <a:close/>
                </a:path>
                <a:path w="1270000" h="56515">
                  <a:moveTo>
                    <a:pt x="877404" y="18669"/>
                  </a:moveTo>
                  <a:lnTo>
                    <a:pt x="858748" y="18669"/>
                  </a:lnTo>
                  <a:lnTo>
                    <a:pt x="858748" y="0"/>
                  </a:lnTo>
                  <a:lnTo>
                    <a:pt x="840066" y="0"/>
                  </a:lnTo>
                  <a:lnTo>
                    <a:pt x="821397" y="0"/>
                  </a:lnTo>
                  <a:lnTo>
                    <a:pt x="821397" y="18669"/>
                  </a:lnTo>
                  <a:lnTo>
                    <a:pt x="802728" y="18669"/>
                  </a:lnTo>
                  <a:lnTo>
                    <a:pt x="802728" y="37350"/>
                  </a:lnTo>
                  <a:lnTo>
                    <a:pt x="784072" y="37350"/>
                  </a:lnTo>
                  <a:lnTo>
                    <a:pt x="784072" y="56032"/>
                  </a:lnTo>
                  <a:lnTo>
                    <a:pt x="802728" y="56032"/>
                  </a:lnTo>
                  <a:lnTo>
                    <a:pt x="821397" y="56032"/>
                  </a:lnTo>
                  <a:lnTo>
                    <a:pt x="821397" y="37350"/>
                  </a:lnTo>
                  <a:lnTo>
                    <a:pt x="840066" y="37350"/>
                  </a:lnTo>
                  <a:lnTo>
                    <a:pt x="840066" y="18669"/>
                  </a:lnTo>
                  <a:lnTo>
                    <a:pt x="858735" y="18669"/>
                  </a:lnTo>
                  <a:lnTo>
                    <a:pt x="858735" y="37350"/>
                  </a:lnTo>
                  <a:lnTo>
                    <a:pt x="877404" y="37350"/>
                  </a:lnTo>
                  <a:lnTo>
                    <a:pt x="877404" y="18669"/>
                  </a:lnTo>
                  <a:close/>
                </a:path>
                <a:path w="1270000" h="56515">
                  <a:moveTo>
                    <a:pt x="989418" y="37350"/>
                  </a:moveTo>
                  <a:lnTo>
                    <a:pt x="970749" y="37350"/>
                  </a:lnTo>
                  <a:lnTo>
                    <a:pt x="970749" y="18669"/>
                  </a:lnTo>
                  <a:lnTo>
                    <a:pt x="970749" y="0"/>
                  </a:lnTo>
                  <a:lnTo>
                    <a:pt x="952080" y="0"/>
                  </a:lnTo>
                  <a:lnTo>
                    <a:pt x="933399" y="0"/>
                  </a:lnTo>
                  <a:lnTo>
                    <a:pt x="933399" y="18669"/>
                  </a:lnTo>
                  <a:lnTo>
                    <a:pt x="914742" y="18669"/>
                  </a:lnTo>
                  <a:lnTo>
                    <a:pt x="914742" y="37350"/>
                  </a:lnTo>
                  <a:lnTo>
                    <a:pt x="896073" y="37350"/>
                  </a:lnTo>
                  <a:lnTo>
                    <a:pt x="877404" y="37350"/>
                  </a:lnTo>
                  <a:lnTo>
                    <a:pt x="877404" y="56032"/>
                  </a:lnTo>
                  <a:lnTo>
                    <a:pt x="896073" y="56032"/>
                  </a:lnTo>
                  <a:lnTo>
                    <a:pt x="914742" y="56032"/>
                  </a:lnTo>
                  <a:lnTo>
                    <a:pt x="933411" y="56032"/>
                  </a:lnTo>
                  <a:lnTo>
                    <a:pt x="933411" y="37350"/>
                  </a:lnTo>
                  <a:lnTo>
                    <a:pt x="952080" y="37350"/>
                  </a:lnTo>
                  <a:lnTo>
                    <a:pt x="952080" y="56032"/>
                  </a:lnTo>
                  <a:lnTo>
                    <a:pt x="970749" y="56032"/>
                  </a:lnTo>
                  <a:lnTo>
                    <a:pt x="989418" y="56032"/>
                  </a:lnTo>
                  <a:lnTo>
                    <a:pt x="989418" y="37350"/>
                  </a:lnTo>
                  <a:close/>
                </a:path>
                <a:path w="1270000" h="56515">
                  <a:moveTo>
                    <a:pt x="1045425" y="18669"/>
                  </a:moveTo>
                  <a:lnTo>
                    <a:pt x="1026744" y="18669"/>
                  </a:lnTo>
                  <a:lnTo>
                    <a:pt x="1026744" y="0"/>
                  </a:lnTo>
                  <a:lnTo>
                    <a:pt x="1008075" y="0"/>
                  </a:lnTo>
                  <a:lnTo>
                    <a:pt x="989406" y="0"/>
                  </a:lnTo>
                  <a:lnTo>
                    <a:pt x="989406" y="18669"/>
                  </a:lnTo>
                  <a:lnTo>
                    <a:pt x="1008075" y="18669"/>
                  </a:lnTo>
                  <a:lnTo>
                    <a:pt x="1008075" y="37350"/>
                  </a:lnTo>
                  <a:lnTo>
                    <a:pt x="1008075" y="56032"/>
                  </a:lnTo>
                  <a:lnTo>
                    <a:pt x="1026744" y="56032"/>
                  </a:lnTo>
                  <a:lnTo>
                    <a:pt x="1026744" y="37350"/>
                  </a:lnTo>
                  <a:lnTo>
                    <a:pt x="1045425" y="37350"/>
                  </a:lnTo>
                  <a:lnTo>
                    <a:pt x="1045425" y="18669"/>
                  </a:lnTo>
                  <a:close/>
                </a:path>
                <a:path w="1270000" h="56515">
                  <a:moveTo>
                    <a:pt x="1120089" y="18669"/>
                  </a:moveTo>
                  <a:lnTo>
                    <a:pt x="1101420" y="18669"/>
                  </a:lnTo>
                  <a:lnTo>
                    <a:pt x="1101420" y="0"/>
                  </a:lnTo>
                  <a:lnTo>
                    <a:pt x="1082751" y="0"/>
                  </a:lnTo>
                  <a:lnTo>
                    <a:pt x="1082751" y="18669"/>
                  </a:lnTo>
                  <a:lnTo>
                    <a:pt x="1064082" y="18669"/>
                  </a:lnTo>
                  <a:lnTo>
                    <a:pt x="1064082" y="37350"/>
                  </a:lnTo>
                  <a:lnTo>
                    <a:pt x="1082751" y="37350"/>
                  </a:lnTo>
                  <a:lnTo>
                    <a:pt x="1101420" y="37350"/>
                  </a:lnTo>
                  <a:lnTo>
                    <a:pt x="1120089" y="37350"/>
                  </a:lnTo>
                  <a:lnTo>
                    <a:pt x="1120089" y="18669"/>
                  </a:lnTo>
                  <a:close/>
                </a:path>
                <a:path w="1270000" h="56515">
                  <a:moveTo>
                    <a:pt x="1157427" y="18669"/>
                  </a:moveTo>
                  <a:lnTo>
                    <a:pt x="1138770" y="18669"/>
                  </a:lnTo>
                  <a:lnTo>
                    <a:pt x="1138770" y="0"/>
                  </a:lnTo>
                  <a:lnTo>
                    <a:pt x="1120089" y="0"/>
                  </a:lnTo>
                  <a:lnTo>
                    <a:pt x="1120089" y="18669"/>
                  </a:lnTo>
                  <a:lnTo>
                    <a:pt x="1138758" y="18669"/>
                  </a:lnTo>
                  <a:lnTo>
                    <a:pt x="1138758" y="37350"/>
                  </a:lnTo>
                  <a:lnTo>
                    <a:pt x="1157427" y="37350"/>
                  </a:lnTo>
                  <a:lnTo>
                    <a:pt x="1157427" y="18669"/>
                  </a:lnTo>
                  <a:close/>
                </a:path>
                <a:path w="1270000" h="56515">
                  <a:moveTo>
                    <a:pt x="1176096" y="0"/>
                  </a:moveTo>
                  <a:lnTo>
                    <a:pt x="1157427" y="0"/>
                  </a:lnTo>
                  <a:lnTo>
                    <a:pt x="1157427" y="18669"/>
                  </a:lnTo>
                  <a:lnTo>
                    <a:pt x="1176096" y="18669"/>
                  </a:lnTo>
                  <a:lnTo>
                    <a:pt x="1176096" y="0"/>
                  </a:lnTo>
                  <a:close/>
                </a:path>
                <a:path w="1270000" h="56515">
                  <a:moveTo>
                    <a:pt x="1213434" y="18669"/>
                  </a:moveTo>
                  <a:lnTo>
                    <a:pt x="1194752" y="18669"/>
                  </a:lnTo>
                  <a:lnTo>
                    <a:pt x="1194752" y="37350"/>
                  </a:lnTo>
                  <a:lnTo>
                    <a:pt x="1213434" y="37350"/>
                  </a:lnTo>
                  <a:lnTo>
                    <a:pt x="1213434" y="18669"/>
                  </a:lnTo>
                  <a:close/>
                </a:path>
                <a:path w="1270000" h="56515">
                  <a:moveTo>
                    <a:pt x="1269441" y="0"/>
                  </a:moveTo>
                  <a:lnTo>
                    <a:pt x="1250772" y="0"/>
                  </a:lnTo>
                  <a:lnTo>
                    <a:pt x="1232103" y="0"/>
                  </a:lnTo>
                  <a:lnTo>
                    <a:pt x="1232103" y="18669"/>
                  </a:lnTo>
                  <a:lnTo>
                    <a:pt x="1250772" y="18669"/>
                  </a:lnTo>
                  <a:lnTo>
                    <a:pt x="1269441" y="18669"/>
                  </a:lnTo>
                  <a:lnTo>
                    <a:pt x="12694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70438" y="1333664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56019" y="37325"/>
                  </a:moveTo>
                  <a:lnTo>
                    <a:pt x="37338" y="37325"/>
                  </a:lnTo>
                  <a:lnTo>
                    <a:pt x="37338" y="18669"/>
                  </a:lnTo>
                  <a:lnTo>
                    <a:pt x="18669" y="18669"/>
                  </a:lnTo>
                  <a:lnTo>
                    <a:pt x="0" y="18669"/>
                  </a:lnTo>
                  <a:lnTo>
                    <a:pt x="0" y="37325"/>
                  </a:lnTo>
                  <a:lnTo>
                    <a:pt x="0" y="55994"/>
                  </a:lnTo>
                  <a:lnTo>
                    <a:pt x="18669" y="55994"/>
                  </a:lnTo>
                  <a:lnTo>
                    <a:pt x="37338" y="55994"/>
                  </a:lnTo>
                  <a:lnTo>
                    <a:pt x="56019" y="55994"/>
                  </a:lnTo>
                  <a:lnTo>
                    <a:pt x="56019" y="37325"/>
                  </a:lnTo>
                  <a:close/>
                </a:path>
                <a:path w="1288414" h="56515">
                  <a:moveTo>
                    <a:pt x="130683" y="37325"/>
                  </a:moveTo>
                  <a:lnTo>
                    <a:pt x="112014" y="37325"/>
                  </a:lnTo>
                  <a:lnTo>
                    <a:pt x="93345" y="37325"/>
                  </a:lnTo>
                  <a:lnTo>
                    <a:pt x="93345" y="18669"/>
                  </a:lnTo>
                  <a:lnTo>
                    <a:pt x="74676" y="18669"/>
                  </a:lnTo>
                  <a:lnTo>
                    <a:pt x="74676" y="37325"/>
                  </a:lnTo>
                  <a:lnTo>
                    <a:pt x="74676" y="55994"/>
                  </a:lnTo>
                  <a:lnTo>
                    <a:pt x="93345" y="55994"/>
                  </a:lnTo>
                  <a:lnTo>
                    <a:pt x="112014" y="55994"/>
                  </a:lnTo>
                  <a:lnTo>
                    <a:pt x="130683" y="55994"/>
                  </a:lnTo>
                  <a:lnTo>
                    <a:pt x="130683" y="37325"/>
                  </a:lnTo>
                  <a:close/>
                </a:path>
                <a:path w="1288414" h="56515">
                  <a:moveTo>
                    <a:pt x="224015" y="37325"/>
                  </a:moveTo>
                  <a:lnTo>
                    <a:pt x="205346" y="37325"/>
                  </a:lnTo>
                  <a:lnTo>
                    <a:pt x="205346" y="18669"/>
                  </a:lnTo>
                  <a:lnTo>
                    <a:pt x="186677" y="18669"/>
                  </a:lnTo>
                  <a:lnTo>
                    <a:pt x="186677" y="37325"/>
                  </a:lnTo>
                  <a:lnTo>
                    <a:pt x="186677" y="55994"/>
                  </a:lnTo>
                  <a:lnTo>
                    <a:pt x="205346" y="55994"/>
                  </a:lnTo>
                  <a:lnTo>
                    <a:pt x="224015" y="55994"/>
                  </a:lnTo>
                  <a:lnTo>
                    <a:pt x="224015" y="37325"/>
                  </a:lnTo>
                  <a:close/>
                </a:path>
                <a:path w="1288414" h="56515">
                  <a:moveTo>
                    <a:pt x="280022" y="18669"/>
                  </a:moveTo>
                  <a:lnTo>
                    <a:pt x="261353" y="18669"/>
                  </a:lnTo>
                  <a:lnTo>
                    <a:pt x="261353" y="37325"/>
                  </a:lnTo>
                  <a:lnTo>
                    <a:pt x="261353" y="55994"/>
                  </a:lnTo>
                  <a:lnTo>
                    <a:pt x="280022" y="55994"/>
                  </a:lnTo>
                  <a:lnTo>
                    <a:pt x="280022" y="37338"/>
                  </a:lnTo>
                  <a:lnTo>
                    <a:pt x="280022" y="18669"/>
                  </a:lnTo>
                  <a:close/>
                </a:path>
                <a:path w="1288414" h="56515">
                  <a:moveTo>
                    <a:pt x="578713" y="37325"/>
                  </a:moveTo>
                  <a:lnTo>
                    <a:pt x="560044" y="37325"/>
                  </a:lnTo>
                  <a:lnTo>
                    <a:pt x="541375" y="37325"/>
                  </a:lnTo>
                  <a:lnTo>
                    <a:pt x="522719" y="37325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485368" y="18669"/>
                  </a:lnTo>
                  <a:lnTo>
                    <a:pt x="485368" y="37325"/>
                  </a:lnTo>
                  <a:lnTo>
                    <a:pt x="466712" y="37325"/>
                  </a:lnTo>
                  <a:lnTo>
                    <a:pt x="466712" y="18669"/>
                  </a:lnTo>
                  <a:lnTo>
                    <a:pt x="448043" y="18669"/>
                  </a:lnTo>
                  <a:lnTo>
                    <a:pt x="429374" y="18669"/>
                  </a:lnTo>
                  <a:lnTo>
                    <a:pt x="429374" y="37325"/>
                  </a:lnTo>
                  <a:lnTo>
                    <a:pt x="410705" y="37325"/>
                  </a:lnTo>
                  <a:lnTo>
                    <a:pt x="410705" y="18669"/>
                  </a:lnTo>
                  <a:lnTo>
                    <a:pt x="392036" y="18669"/>
                  </a:lnTo>
                  <a:lnTo>
                    <a:pt x="373367" y="18669"/>
                  </a:lnTo>
                  <a:lnTo>
                    <a:pt x="373367" y="37325"/>
                  </a:lnTo>
                  <a:lnTo>
                    <a:pt x="354698" y="37325"/>
                  </a:lnTo>
                  <a:lnTo>
                    <a:pt x="354698" y="18669"/>
                  </a:lnTo>
                  <a:lnTo>
                    <a:pt x="336029" y="18669"/>
                  </a:lnTo>
                  <a:lnTo>
                    <a:pt x="317373" y="18669"/>
                  </a:lnTo>
                  <a:lnTo>
                    <a:pt x="298691" y="18669"/>
                  </a:lnTo>
                  <a:lnTo>
                    <a:pt x="298691" y="37338"/>
                  </a:lnTo>
                  <a:lnTo>
                    <a:pt x="317360" y="37338"/>
                  </a:lnTo>
                  <a:lnTo>
                    <a:pt x="336029" y="37338"/>
                  </a:lnTo>
                  <a:lnTo>
                    <a:pt x="354698" y="37338"/>
                  </a:lnTo>
                  <a:lnTo>
                    <a:pt x="354698" y="55994"/>
                  </a:lnTo>
                  <a:lnTo>
                    <a:pt x="429374" y="55994"/>
                  </a:lnTo>
                  <a:lnTo>
                    <a:pt x="429374" y="37338"/>
                  </a:lnTo>
                  <a:lnTo>
                    <a:pt x="448043" y="37338"/>
                  </a:lnTo>
                  <a:lnTo>
                    <a:pt x="466699" y="37338"/>
                  </a:lnTo>
                  <a:lnTo>
                    <a:pt x="466699" y="55994"/>
                  </a:lnTo>
                  <a:lnTo>
                    <a:pt x="485368" y="55994"/>
                  </a:lnTo>
                  <a:lnTo>
                    <a:pt x="485368" y="37338"/>
                  </a:lnTo>
                  <a:lnTo>
                    <a:pt x="504050" y="37338"/>
                  </a:lnTo>
                  <a:lnTo>
                    <a:pt x="522706" y="37338"/>
                  </a:lnTo>
                  <a:lnTo>
                    <a:pt x="522706" y="55994"/>
                  </a:lnTo>
                  <a:lnTo>
                    <a:pt x="541375" y="55994"/>
                  </a:lnTo>
                  <a:lnTo>
                    <a:pt x="560044" y="55994"/>
                  </a:lnTo>
                  <a:lnTo>
                    <a:pt x="578713" y="55994"/>
                  </a:lnTo>
                  <a:lnTo>
                    <a:pt x="578713" y="37325"/>
                  </a:lnTo>
                  <a:close/>
                </a:path>
                <a:path w="1288414" h="56515">
                  <a:moveTo>
                    <a:pt x="914742" y="37325"/>
                  </a:moveTo>
                  <a:lnTo>
                    <a:pt x="896073" y="37325"/>
                  </a:lnTo>
                  <a:lnTo>
                    <a:pt x="896073" y="18669"/>
                  </a:lnTo>
                  <a:lnTo>
                    <a:pt x="877404" y="18669"/>
                  </a:lnTo>
                  <a:lnTo>
                    <a:pt x="877404" y="37325"/>
                  </a:lnTo>
                  <a:lnTo>
                    <a:pt x="858748" y="37325"/>
                  </a:lnTo>
                  <a:lnTo>
                    <a:pt x="858748" y="18669"/>
                  </a:lnTo>
                  <a:lnTo>
                    <a:pt x="840066" y="18669"/>
                  </a:lnTo>
                  <a:lnTo>
                    <a:pt x="821397" y="18669"/>
                  </a:lnTo>
                  <a:lnTo>
                    <a:pt x="821397" y="37325"/>
                  </a:lnTo>
                  <a:lnTo>
                    <a:pt x="802741" y="37325"/>
                  </a:lnTo>
                  <a:lnTo>
                    <a:pt x="784072" y="37325"/>
                  </a:lnTo>
                  <a:lnTo>
                    <a:pt x="784072" y="18669"/>
                  </a:lnTo>
                  <a:lnTo>
                    <a:pt x="765403" y="18669"/>
                  </a:lnTo>
                  <a:lnTo>
                    <a:pt x="765403" y="37325"/>
                  </a:lnTo>
                  <a:lnTo>
                    <a:pt x="746721" y="37325"/>
                  </a:lnTo>
                  <a:lnTo>
                    <a:pt x="728065" y="37325"/>
                  </a:lnTo>
                  <a:lnTo>
                    <a:pt x="709396" y="37325"/>
                  </a:lnTo>
                  <a:lnTo>
                    <a:pt x="709396" y="18669"/>
                  </a:lnTo>
                  <a:lnTo>
                    <a:pt x="690727" y="18669"/>
                  </a:lnTo>
                  <a:lnTo>
                    <a:pt x="672045" y="18669"/>
                  </a:lnTo>
                  <a:lnTo>
                    <a:pt x="672045" y="37325"/>
                  </a:lnTo>
                  <a:lnTo>
                    <a:pt x="653389" y="37325"/>
                  </a:lnTo>
                  <a:lnTo>
                    <a:pt x="653389" y="18669"/>
                  </a:lnTo>
                  <a:lnTo>
                    <a:pt x="634720" y="18669"/>
                  </a:lnTo>
                  <a:lnTo>
                    <a:pt x="634720" y="37325"/>
                  </a:lnTo>
                  <a:lnTo>
                    <a:pt x="616051" y="37325"/>
                  </a:lnTo>
                  <a:lnTo>
                    <a:pt x="616051" y="18669"/>
                  </a:lnTo>
                  <a:lnTo>
                    <a:pt x="597382" y="18669"/>
                  </a:lnTo>
                  <a:lnTo>
                    <a:pt x="597382" y="37325"/>
                  </a:lnTo>
                  <a:lnTo>
                    <a:pt x="597382" y="55994"/>
                  </a:lnTo>
                  <a:lnTo>
                    <a:pt x="616051" y="55994"/>
                  </a:lnTo>
                  <a:lnTo>
                    <a:pt x="634720" y="55994"/>
                  </a:lnTo>
                  <a:lnTo>
                    <a:pt x="653376" y="55994"/>
                  </a:lnTo>
                  <a:lnTo>
                    <a:pt x="672045" y="55994"/>
                  </a:lnTo>
                  <a:lnTo>
                    <a:pt x="672045" y="37338"/>
                  </a:lnTo>
                  <a:lnTo>
                    <a:pt x="690727" y="37338"/>
                  </a:lnTo>
                  <a:lnTo>
                    <a:pt x="690727" y="55994"/>
                  </a:lnTo>
                  <a:lnTo>
                    <a:pt x="709396" y="55994"/>
                  </a:lnTo>
                  <a:lnTo>
                    <a:pt x="728052" y="55994"/>
                  </a:lnTo>
                  <a:lnTo>
                    <a:pt x="746721" y="55994"/>
                  </a:lnTo>
                  <a:lnTo>
                    <a:pt x="765403" y="55994"/>
                  </a:lnTo>
                  <a:lnTo>
                    <a:pt x="765403" y="37338"/>
                  </a:lnTo>
                  <a:lnTo>
                    <a:pt x="784072" y="37338"/>
                  </a:lnTo>
                  <a:lnTo>
                    <a:pt x="784072" y="55994"/>
                  </a:lnTo>
                  <a:lnTo>
                    <a:pt x="802728" y="55994"/>
                  </a:lnTo>
                  <a:lnTo>
                    <a:pt x="821397" y="55994"/>
                  </a:lnTo>
                  <a:lnTo>
                    <a:pt x="821397" y="37338"/>
                  </a:lnTo>
                  <a:lnTo>
                    <a:pt x="840066" y="37338"/>
                  </a:lnTo>
                  <a:lnTo>
                    <a:pt x="840066" y="55994"/>
                  </a:lnTo>
                  <a:lnTo>
                    <a:pt x="858735" y="55994"/>
                  </a:lnTo>
                  <a:lnTo>
                    <a:pt x="877404" y="55994"/>
                  </a:lnTo>
                  <a:lnTo>
                    <a:pt x="896073" y="55994"/>
                  </a:lnTo>
                  <a:lnTo>
                    <a:pt x="914742" y="55994"/>
                  </a:lnTo>
                  <a:lnTo>
                    <a:pt x="914742" y="37325"/>
                  </a:lnTo>
                  <a:close/>
                </a:path>
                <a:path w="1288414" h="56515">
                  <a:moveTo>
                    <a:pt x="989418" y="37325"/>
                  </a:moveTo>
                  <a:lnTo>
                    <a:pt x="970749" y="37325"/>
                  </a:lnTo>
                  <a:lnTo>
                    <a:pt x="952080" y="37325"/>
                  </a:lnTo>
                  <a:lnTo>
                    <a:pt x="952080" y="55994"/>
                  </a:lnTo>
                  <a:lnTo>
                    <a:pt x="970749" y="55994"/>
                  </a:lnTo>
                  <a:lnTo>
                    <a:pt x="989418" y="55994"/>
                  </a:lnTo>
                  <a:lnTo>
                    <a:pt x="989418" y="37325"/>
                  </a:lnTo>
                  <a:close/>
                </a:path>
                <a:path w="1288414" h="56515">
                  <a:moveTo>
                    <a:pt x="1026744" y="0"/>
                  </a:moveTo>
                  <a:lnTo>
                    <a:pt x="1008075" y="0"/>
                  </a:lnTo>
                  <a:lnTo>
                    <a:pt x="1008075" y="18681"/>
                  </a:lnTo>
                  <a:lnTo>
                    <a:pt x="1026744" y="18681"/>
                  </a:lnTo>
                  <a:lnTo>
                    <a:pt x="1026744" y="0"/>
                  </a:lnTo>
                  <a:close/>
                </a:path>
                <a:path w="1288414" h="56515">
                  <a:moveTo>
                    <a:pt x="1157427" y="0"/>
                  </a:moveTo>
                  <a:lnTo>
                    <a:pt x="1138770" y="0"/>
                  </a:lnTo>
                  <a:lnTo>
                    <a:pt x="1120089" y="0"/>
                  </a:lnTo>
                  <a:lnTo>
                    <a:pt x="1120089" y="18669"/>
                  </a:lnTo>
                  <a:lnTo>
                    <a:pt x="1101420" y="18669"/>
                  </a:lnTo>
                  <a:lnTo>
                    <a:pt x="1101420" y="0"/>
                  </a:lnTo>
                  <a:lnTo>
                    <a:pt x="1082751" y="0"/>
                  </a:lnTo>
                  <a:lnTo>
                    <a:pt x="1064082" y="0"/>
                  </a:lnTo>
                  <a:lnTo>
                    <a:pt x="1064082" y="18669"/>
                  </a:lnTo>
                  <a:lnTo>
                    <a:pt x="1064082" y="37325"/>
                  </a:lnTo>
                  <a:lnTo>
                    <a:pt x="1045425" y="37325"/>
                  </a:lnTo>
                  <a:lnTo>
                    <a:pt x="1026744" y="37325"/>
                  </a:lnTo>
                  <a:lnTo>
                    <a:pt x="1026744" y="55994"/>
                  </a:lnTo>
                  <a:lnTo>
                    <a:pt x="1045425" y="55994"/>
                  </a:lnTo>
                  <a:lnTo>
                    <a:pt x="1064094" y="55994"/>
                  </a:lnTo>
                  <a:lnTo>
                    <a:pt x="1064094" y="37338"/>
                  </a:lnTo>
                  <a:lnTo>
                    <a:pt x="1082751" y="37338"/>
                  </a:lnTo>
                  <a:lnTo>
                    <a:pt x="1082751" y="18681"/>
                  </a:lnTo>
                  <a:lnTo>
                    <a:pt x="1101420" y="18681"/>
                  </a:lnTo>
                  <a:lnTo>
                    <a:pt x="1101420" y="37338"/>
                  </a:lnTo>
                  <a:lnTo>
                    <a:pt x="1120089" y="37338"/>
                  </a:lnTo>
                  <a:lnTo>
                    <a:pt x="1138758" y="37338"/>
                  </a:lnTo>
                  <a:lnTo>
                    <a:pt x="1157427" y="37338"/>
                  </a:lnTo>
                  <a:lnTo>
                    <a:pt x="1157427" y="18681"/>
                  </a:lnTo>
                  <a:lnTo>
                    <a:pt x="1157427" y="0"/>
                  </a:lnTo>
                  <a:close/>
                </a:path>
                <a:path w="1288414" h="56515">
                  <a:moveTo>
                    <a:pt x="1213434" y="0"/>
                  </a:moveTo>
                  <a:lnTo>
                    <a:pt x="1194752" y="0"/>
                  </a:lnTo>
                  <a:lnTo>
                    <a:pt x="1194752" y="18669"/>
                  </a:lnTo>
                  <a:lnTo>
                    <a:pt x="1176096" y="18669"/>
                  </a:lnTo>
                  <a:lnTo>
                    <a:pt x="1176096" y="37338"/>
                  </a:lnTo>
                  <a:lnTo>
                    <a:pt x="1194765" y="37338"/>
                  </a:lnTo>
                  <a:lnTo>
                    <a:pt x="1194765" y="18681"/>
                  </a:lnTo>
                  <a:lnTo>
                    <a:pt x="1213434" y="18681"/>
                  </a:lnTo>
                  <a:lnTo>
                    <a:pt x="1213434" y="0"/>
                  </a:lnTo>
                  <a:close/>
                </a:path>
                <a:path w="1288414" h="56515">
                  <a:moveTo>
                    <a:pt x="1250772" y="18669"/>
                  </a:moveTo>
                  <a:lnTo>
                    <a:pt x="1232103" y="18669"/>
                  </a:lnTo>
                  <a:lnTo>
                    <a:pt x="1232103" y="37338"/>
                  </a:lnTo>
                  <a:lnTo>
                    <a:pt x="1250772" y="37338"/>
                  </a:lnTo>
                  <a:lnTo>
                    <a:pt x="1250772" y="18669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69"/>
                  </a:lnTo>
                  <a:lnTo>
                    <a:pt x="1269428" y="37338"/>
                  </a:lnTo>
                  <a:lnTo>
                    <a:pt x="1288097" y="37338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270438" y="1370989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12014" y="18669"/>
                  </a:moveTo>
                  <a:lnTo>
                    <a:pt x="112014" y="18669"/>
                  </a:lnTo>
                  <a:lnTo>
                    <a:pt x="37338" y="18669"/>
                  </a:lnTo>
                  <a:lnTo>
                    <a:pt x="37338" y="37350"/>
                  </a:lnTo>
                  <a:lnTo>
                    <a:pt x="18669" y="37350"/>
                  </a:lnTo>
                  <a:lnTo>
                    <a:pt x="18669" y="18669"/>
                  </a:lnTo>
                  <a:lnTo>
                    <a:pt x="0" y="18669"/>
                  </a:lnTo>
                  <a:lnTo>
                    <a:pt x="0" y="37350"/>
                  </a:lnTo>
                  <a:lnTo>
                    <a:pt x="0" y="56032"/>
                  </a:lnTo>
                  <a:lnTo>
                    <a:pt x="18669" y="56032"/>
                  </a:lnTo>
                  <a:lnTo>
                    <a:pt x="37338" y="56032"/>
                  </a:lnTo>
                  <a:lnTo>
                    <a:pt x="56007" y="56032"/>
                  </a:lnTo>
                  <a:lnTo>
                    <a:pt x="74676" y="56032"/>
                  </a:lnTo>
                  <a:lnTo>
                    <a:pt x="74676" y="37350"/>
                  </a:lnTo>
                  <a:lnTo>
                    <a:pt x="93345" y="37350"/>
                  </a:lnTo>
                  <a:lnTo>
                    <a:pt x="112014" y="37350"/>
                  </a:lnTo>
                  <a:lnTo>
                    <a:pt x="112014" y="18669"/>
                  </a:lnTo>
                  <a:close/>
                </a:path>
                <a:path w="1288414" h="56515">
                  <a:moveTo>
                    <a:pt x="186690" y="18669"/>
                  </a:moveTo>
                  <a:lnTo>
                    <a:pt x="168021" y="18669"/>
                  </a:lnTo>
                  <a:lnTo>
                    <a:pt x="149352" y="18669"/>
                  </a:lnTo>
                  <a:lnTo>
                    <a:pt x="130670" y="18669"/>
                  </a:lnTo>
                  <a:lnTo>
                    <a:pt x="130670" y="37350"/>
                  </a:lnTo>
                  <a:lnTo>
                    <a:pt x="112014" y="37350"/>
                  </a:lnTo>
                  <a:lnTo>
                    <a:pt x="112014" y="56032"/>
                  </a:lnTo>
                  <a:lnTo>
                    <a:pt x="130670" y="56032"/>
                  </a:lnTo>
                  <a:lnTo>
                    <a:pt x="149352" y="56032"/>
                  </a:lnTo>
                  <a:lnTo>
                    <a:pt x="168021" y="56032"/>
                  </a:lnTo>
                  <a:lnTo>
                    <a:pt x="168021" y="37350"/>
                  </a:lnTo>
                  <a:lnTo>
                    <a:pt x="186690" y="37350"/>
                  </a:lnTo>
                  <a:lnTo>
                    <a:pt x="186690" y="18669"/>
                  </a:lnTo>
                  <a:close/>
                </a:path>
                <a:path w="1288414" h="56515">
                  <a:moveTo>
                    <a:pt x="280022" y="18669"/>
                  </a:moveTo>
                  <a:lnTo>
                    <a:pt x="261353" y="18669"/>
                  </a:lnTo>
                  <a:lnTo>
                    <a:pt x="261353" y="37350"/>
                  </a:lnTo>
                  <a:lnTo>
                    <a:pt x="242697" y="37350"/>
                  </a:lnTo>
                  <a:lnTo>
                    <a:pt x="224015" y="37350"/>
                  </a:lnTo>
                  <a:lnTo>
                    <a:pt x="224015" y="56032"/>
                  </a:lnTo>
                  <a:lnTo>
                    <a:pt x="242697" y="56032"/>
                  </a:lnTo>
                  <a:lnTo>
                    <a:pt x="261366" y="56032"/>
                  </a:lnTo>
                  <a:lnTo>
                    <a:pt x="261366" y="37350"/>
                  </a:lnTo>
                  <a:lnTo>
                    <a:pt x="280022" y="37350"/>
                  </a:lnTo>
                  <a:lnTo>
                    <a:pt x="280022" y="18669"/>
                  </a:lnTo>
                  <a:close/>
                </a:path>
                <a:path w="1288414" h="56515">
                  <a:moveTo>
                    <a:pt x="336029" y="18669"/>
                  </a:moveTo>
                  <a:lnTo>
                    <a:pt x="317360" y="18669"/>
                  </a:lnTo>
                  <a:lnTo>
                    <a:pt x="317360" y="37350"/>
                  </a:lnTo>
                  <a:lnTo>
                    <a:pt x="298691" y="37350"/>
                  </a:lnTo>
                  <a:lnTo>
                    <a:pt x="298691" y="56032"/>
                  </a:lnTo>
                  <a:lnTo>
                    <a:pt x="317373" y="56032"/>
                  </a:lnTo>
                  <a:lnTo>
                    <a:pt x="317373" y="37350"/>
                  </a:lnTo>
                  <a:lnTo>
                    <a:pt x="336029" y="37350"/>
                  </a:lnTo>
                  <a:lnTo>
                    <a:pt x="336029" y="18669"/>
                  </a:lnTo>
                  <a:close/>
                </a:path>
                <a:path w="1288414" h="56515">
                  <a:moveTo>
                    <a:pt x="392036" y="37350"/>
                  </a:moveTo>
                  <a:lnTo>
                    <a:pt x="373367" y="37350"/>
                  </a:lnTo>
                  <a:lnTo>
                    <a:pt x="354698" y="37350"/>
                  </a:lnTo>
                  <a:lnTo>
                    <a:pt x="354698" y="56032"/>
                  </a:lnTo>
                  <a:lnTo>
                    <a:pt x="373367" y="56032"/>
                  </a:lnTo>
                  <a:lnTo>
                    <a:pt x="392036" y="56032"/>
                  </a:lnTo>
                  <a:lnTo>
                    <a:pt x="392036" y="37350"/>
                  </a:lnTo>
                  <a:close/>
                </a:path>
                <a:path w="1288414" h="56515">
                  <a:moveTo>
                    <a:pt x="448043" y="37350"/>
                  </a:moveTo>
                  <a:lnTo>
                    <a:pt x="429374" y="37350"/>
                  </a:lnTo>
                  <a:lnTo>
                    <a:pt x="429374" y="18669"/>
                  </a:lnTo>
                  <a:lnTo>
                    <a:pt x="410705" y="18669"/>
                  </a:lnTo>
                  <a:lnTo>
                    <a:pt x="410705" y="37350"/>
                  </a:lnTo>
                  <a:lnTo>
                    <a:pt x="410705" y="56032"/>
                  </a:lnTo>
                  <a:lnTo>
                    <a:pt x="429374" y="56032"/>
                  </a:lnTo>
                  <a:lnTo>
                    <a:pt x="448043" y="56032"/>
                  </a:lnTo>
                  <a:lnTo>
                    <a:pt x="448043" y="37350"/>
                  </a:lnTo>
                  <a:close/>
                </a:path>
                <a:path w="1288414" h="56515">
                  <a:moveTo>
                    <a:pt x="485368" y="18669"/>
                  </a:moveTo>
                  <a:lnTo>
                    <a:pt x="466712" y="18669"/>
                  </a:lnTo>
                  <a:lnTo>
                    <a:pt x="448043" y="18669"/>
                  </a:lnTo>
                  <a:lnTo>
                    <a:pt x="448043" y="37350"/>
                  </a:lnTo>
                  <a:lnTo>
                    <a:pt x="466699" y="37350"/>
                  </a:lnTo>
                  <a:lnTo>
                    <a:pt x="485368" y="37350"/>
                  </a:lnTo>
                  <a:lnTo>
                    <a:pt x="485368" y="18669"/>
                  </a:lnTo>
                  <a:close/>
                </a:path>
                <a:path w="1288414" h="56515">
                  <a:moveTo>
                    <a:pt x="504050" y="37350"/>
                  </a:moveTo>
                  <a:lnTo>
                    <a:pt x="485368" y="37350"/>
                  </a:lnTo>
                  <a:lnTo>
                    <a:pt x="485368" y="56032"/>
                  </a:lnTo>
                  <a:lnTo>
                    <a:pt x="504050" y="56032"/>
                  </a:lnTo>
                  <a:lnTo>
                    <a:pt x="504050" y="37350"/>
                  </a:lnTo>
                  <a:close/>
                </a:path>
                <a:path w="1288414" h="56515">
                  <a:moveTo>
                    <a:pt x="541375" y="37350"/>
                  </a:moveTo>
                  <a:lnTo>
                    <a:pt x="522719" y="37350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504050" y="37350"/>
                  </a:lnTo>
                  <a:lnTo>
                    <a:pt x="522706" y="37350"/>
                  </a:lnTo>
                  <a:lnTo>
                    <a:pt x="522706" y="56032"/>
                  </a:lnTo>
                  <a:lnTo>
                    <a:pt x="541375" y="56032"/>
                  </a:lnTo>
                  <a:lnTo>
                    <a:pt x="541375" y="37350"/>
                  </a:lnTo>
                  <a:close/>
                </a:path>
                <a:path w="1288414" h="56515">
                  <a:moveTo>
                    <a:pt x="578713" y="18669"/>
                  </a:moveTo>
                  <a:lnTo>
                    <a:pt x="560044" y="18669"/>
                  </a:lnTo>
                  <a:lnTo>
                    <a:pt x="560044" y="37350"/>
                  </a:lnTo>
                  <a:lnTo>
                    <a:pt x="578713" y="37350"/>
                  </a:lnTo>
                  <a:lnTo>
                    <a:pt x="578713" y="18669"/>
                  </a:lnTo>
                  <a:close/>
                </a:path>
                <a:path w="1288414" h="56515">
                  <a:moveTo>
                    <a:pt x="653389" y="37350"/>
                  </a:moveTo>
                  <a:lnTo>
                    <a:pt x="653389" y="37350"/>
                  </a:lnTo>
                  <a:lnTo>
                    <a:pt x="578713" y="37350"/>
                  </a:lnTo>
                  <a:lnTo>
                    <a:pt x="578713" y="56032"/>
                  </a:lnTo>
                  <a:lnTo>
                    <a:pt x="653389" y="56032"/>
                  </a:lnTo>
                  <a:lnTo>
                    <a:pt x="653389" y="37350"/>
                  </a:lnTo>
                  <a:close/>
                </a:path>
                <a:path w="1288414" h="56515">
                  <a:moveTo>
                    <a:pt x="690727" y="37350"/>
                  </a:moveTo>
                  <a:lnTo>
                    <a:pt x="672045" y="37350"/>
                  </a:lnTo>
                  <a:lnTo>
                    <a:pt x="672045" y="56032"/>
                  </a:lnTo>
                  <a:lnTo>
                    <a:pt x="690727" y="56032"/>
                  </a:lnTo>
                  <a:lnTo>
                    <a:pt x="690727" y="37350"/>
                  </a:lnTo>
                  <a:close/>
                </a:path>
                <a:path w="1288414" h="56515">
                  <a:moveTo>
                    <a:pt x="746721" y="37350"/>
                  </a:moveTo>
                  <a:lnTo>
                    <a:pt x="728065" y="37350"/>
                  </a:lnTo>
                  <a:lnTo>
                    <a:pt x="709396" y="37350"/>
                  </a:lnTo>
                  <a:lnTo>
                    <a:pt x="709396" y="56032"/>
                  </a:lnTo>
                  <a:lnTo>
                    <a:pt x="728052" y="56032"/>
                  </a:lnTo>
                  <a:lnTo>
                    <a:pt x="746721" y="56032"/>
                  </a:lnTo>
                  <a:lnTo>
                    <a:pt x="746721" y="37350"/>
                  </a:lnTo>
                  <a:close/>
                </a:path>
                <a:path w="1288414" h="56515">
                  <a:moveTo>
                    <a:pt x="784072" y="18669"/>
                  </a:moveTo>
                  <a:lnTo>
                    <a:pt x="765403" y="18669"/>
                  </a:lnTo>
                  <a:lnTo>
                    <a:pt x="765403" y="37350"/>
                  </a:lnTo>
                  <a:lnTo>
                    <a:pt x="784072" y="37350"/>
                  </a:lnTo>
                  <a:lnTo>
                    <a:pt x="784072" y="18669"/>
                  </a:lnTo>
                  <a:close/>
                </a:path>
                <a:path w="1288414" h="56515">
                  <a:moveTo>
                    <a:pt x="802741" y="37350"/>
                  </a:moveTo>
                  <a:lnTo>
                    <a:pt x="784072" y="37350"/>
                  </a:lnTo>
                  <a:lnTo>
                    <a:pt x="784072" y="56032"/>
                  </a:lnTo>
                  <a:lnTo>
                    <a:pt x="802741" y="56032"/>
                  </a:lnTo>
                  <a:lnTo>
                    <a:pt x="802741" y="37350"/>
                  </a:lnTo>
                  <a:close/>
                </a:path>
                <a:path w="1288414" h="56515">
                  <a:moveTo>
                    <a:pt x="914742" y="18669"/>
                  </a:moveTo>
                  <a:lnTo>
                    <a:pt x="896073" y="18669"/>
                  </a:lnTo>
                  <a:lnTo>
                    <a:pt x="896073" y="37350"/>
                  </a:lnTo>
                  <a:lnTo>
                    <a:pt x="877404" y="37350"/>
                  </a:lnTo>
                  <a:lnTo>
                    <a:pt x="877404" y="18669"/>
                  </a:lnTo>
                  <a:lnTo>
                    <a:pt x="858735" y="18669"/>
                  </a:lnTo>
                  <a:lnTo>
                    <a:pt x="858735" y="37350"/>
                  </a:lnTo>
                  <a:lnTo>
                    <a:pt x="840066" y="37350"/>
                  </a:lnTo>
                  <a:lnTo>
                    <a:pt x="840066" y="18669"/>
                  </a:lnTo>
                  <a:lnTo>
                    <a:pt x="821397" y="18669"/>
                  </a:lnTo>
                  <a:lnTo>
                    <a:pt x="821397" y="37350"/>
                  </a:lnTo>
                  <a:lnTo>
                    <a:pt x="821397" y="56032"/>
                  </a:lnTo>
                  <a:lnTo>
                    <a:pt x="914742" y="56032"/>
                  </a:lnTo>
                  <a:lnTo>
                    <a:pt x="914742" y="37350"/>
                  </a:lnTo>
                  <a:lnTo>
                    <a:pt x="914742" y="18669"/>
                  </a:lnTo>
                  <a:close/>
                </a:path>
                <a:path w="1288414" h="56515">
                  <a:moveTo>
                    <a:pt x="1008075" y="37350"/>
                  </a:moveTo>
                  <a:lnTo>
                    <a:pt x="989418" y="37350"/>
                  </a:lnTo>
                  <a:lnTo>
                    <a:pt x="989418" y="18669"/>
                  </a:lnTo>
                  <a:lnTo>
                    <a:pt x="970749" y="18669"/>
                  </a:lnTo>
                  <a:lnTo>
                    <a:pt x="952080" y="18669"/>
                  </a:lnTo>
                  <a:lnTo>
                    <a:pt x="952080" y="37350"/>
                  </a:lnTo>
                  <a:lnTo>
                    <a:pt x="952080" y="56032"/>
                  </a:lnTo>
                  <a:lnTo>
                    <a:pt x="970749" y="56032"/>
                  </a:lnTo>
                  <a:lnTo>
                    <a:pt x="970749" y="37350"/>
                  </a:lnTo>
                  <a:lnTo>
                    <a:pt x="989406" y="37350"/>
                  </a:lnTo>
                  <a:lnTo>
                    <a:pt x="989406" y="56032"/>
                  </a:lnTo>
                  <a:lnTo>
                    <a:pt x="1008075" y="56032"/>
                  </a:lnTo>
                  <a:lnTo>
                    <a:pt x="1008075" y="37350"/>
                  </a:lnTo>
                  <a:close/>
                </a:path>
                <a:path w="1288414" h="56515">
                  <a:moveTo>
                    <a:pt x="1064094" y="37350"/>
                  </a:moveTo>
                  <a:lnTo>
                    <a:pt x="1045425" y="37350"/>
                  </a:lnTo>
                  <a:lnTo>
                    <a:pt x="1045425" y="18669"/>
                  </a:lnTo>
                  <a:lnTo>
                    <a:pt x="1026744" y="18669"/>
                  </a:lnTo>
                  <a:lnTo>
                    <a:pt x="1008075" y="18669"/>
                  </a:lnTo>
                  <a:lnTo>
                    <a:pt x="1008075" y="37350"/>
                  </a:lnTo>
                  <a:lnTo>
                    <a:pt x="1026744" y="37350"/>
                  </a:lnTo>
                  <a:lnTo>
                    <a:pt x="1026744" y="56032"/>
                  </a:lnTo>
                  <a:lnTo>
                    <a:pt x="1045425" y="56032"/>
                  </a:lnTo>
                  <a:lnTo>
                    <a:pt x="1064094" y="56032"/>
                  </a:lnTo>
                  <a:lnTo>
                    <a:pt x="1064094" y="37350"/>
                  </a:lnTo>
                  <a:close/>
                </a:path>
                <a:path w="1288414" h="56515">
                  <a:moveTo>
                    <a:pt x="1157427" y="18669"/>
                  </a:moveTo>
                  <a:lnTo>
                    <a:pt x="1138770" y="18669"/>
                  </a:lnTo>
                  <a:lnTo>
                    <a:pt x="1138770" y="0"/>
                  </a:lnTo>
                  <a:lnTo>
                    <a:pt x="1120089" y="0"/>
                  </a:lnTo>
                  <a:lnTo>
                    <a:pt x="1045425" y="0"/>
                  </a:lnTo>
                  <a:lnTo>
                    <a:pt x="1045425" y="18669"/>
                  </a:lnTo>
                  <a:lnTo>
                    <a:pt x="1064082" y="18669"/>
                  </a:lnTo>
                  <a:lnTo>
                    <a:pt x="1082751" y="18669"/>
                  </a:lnTo>
                  <a:lnTo>
                    <a:pt x="1101420" y="18669"/>
                  </a:lnTo>
                  <a:lnTo>
                    <a:pt x="1101420" y="37350"/>
                  </a:lnTo>
                  <a:lnTo>
                    <a:pt x="1120089" y="37350"/>
                  </a:lnTo>
                  <a:lnTo>
                    <a:pt x="1120089" y="18669"/>
                  </a:lnTo>
                  <a:lnTo>
                    <a:pt x="1138758" y="18669"/>
                  </a:lnTo>
                  <a:lnTo>
                    <a:pt x="1138758" y="37350"/>
                  </a:lnTo>
                  <a:lnTo>
                    <a:pt x="1120089" y="37350"/>
                  </a:lnTo>
                  <a:lnTo>
                    <a:pt x="1120089" y="56032"/>
                  </a:lnTo>
                  <a:lnTo>
                    <a:pt x="1138770" y="56032"/>
                  </a:lnTo>
                  <a:lnTo>
                    <a:pt x="1138770" y="37350"/>
                  </a:lnTo>
                  <a:lnTo>
                    <a:pt x="1157427" y="37350"/>
                  </a:lnTo>
                  <a:lnTo>
                    <a:pt x="1157427" y="18669"/>
                  </a:lnTo>
                  <a:close/>
                </a:path>
                <a:path w="1288414" h="56515">
                  <a:moveTo>
                    <a:pt x="1213434" y="0"/>
                  </a:moveTo>
                  <a:lnTo>
                    <a:pt x="1194765" y="0"/>
                  </a:lnTo>
                  <a:lnTo>
                    <a:pt x="1176096" y="0"/>
                  </a:lnTo>
                  <a:lnTo>
                    <a:pt x="1176096" y="18669"/>
                  </a:lnTo>
                  <a:lnTo>
                    <a:pt x="1176096" y="37350"/>
                  </a:lnTo>
                  <a:lnTo>
                    <a:pt x="1194752" y="37350"/>
                  </a:lnTo>
                  <a:lnTo>
                    <a:pt x="1213434" y="37350"/>
                  </a:lnTo>
                  <a:lnTo>
                    <a:pt x="1213434" y="18669"/>
                  </a:lnTo>
                  <a:lnTo>
                    <a:pt x="1213434" y="0"/>
                  </a:lnTo>
                  <a:close/>
                </a:path>
                <a:path w="1288414" h="56515">
                  <a:moveTo>
                    <a:pt x="1250772" y="0"/>
                  </a:moveTo>
                  <a:lnTo>
                    <a:pt x="1232103" y="0"/>
                  </a:lnTo>
                  <a:lnTo>
                    <a:pt x="1232103" y="18669"/>
                  </a:lnTo>
                  <a:lnTo>
                    <a:pt x="1250772" y="18669"/>
                  </a:lnTo>
                  <a:lnTo>
                    <a:pt x="1250772" y="0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69"/>
                  </a:lnTo>
                  <a:lnTo>
                    <a:pt x="1250772" y="18669"/>
                  </a:lnTo>
                  <a:lnTo>
                    <a:pt x="1250772" y="37350"/>
                  </a:lnTo>
                  <a:lnTo>
                    <a:pt x="1269441" y="37350"/>
                  </a:lnTo>
                  <a:lnTo>
                    <a:pt x="1269441" y="18669"/>
                  </a:lnTo>
                  <a:lnTo>
                    <a:pt x="1288097" y="18669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270438" y="1408340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18656"/>
                  </a:moveTo>
                  <a:lnTo>
                    <a:pt x="0" y="18656"/>
                  </a:lnTo>
                  <a:lnTo>
                    <a:pt x="0" y="37325"/>
                  </a:lnTo>
                  <a:lnTo>
                    <a:pt x="0" y="56007"/>
                  </a:lnTo>
                  <a:lnTo>
                    <a:pt x="18669" y="56007"/>
                  </a:lnTo>
                  <a:lnTo>
                    <a:pt x="18669" y="37325"/>
                  </a:lnTo>
                  <a:lnTo>
                    <a:pt x="18669" y="18656"/>
                  </a:lnTo>
                  <a:close/>
                </a:path>
                <a:path w="1288414" h="56515">
                  <a:moveTo>
                    <a:pt x="205346" y="18656"/>
                  </a:moveTo>
                  <a:lnTo>
                    <a:pt x="186677" y="18656"/>
                  </a:lnTo>
                  <a:lnTo>
                    <a:pt x="186677" y="37325"/>
                  </a:lnTo>
                  <a:lnTo>
                    <a:pt x="168021" y="37325"/>
                  </a:lnTo>
                  <a:lnTo>
                    <a:pt x="168021" y="18656"/>
                  </a:lnTo>
                  <a:lnTo>
                    <a:pt x="149352" y="18656"/>
                  </a:lnTo>
                  <a:lnTo>
                    <a:pt x="130670" y="18656"/>
                  </a:lnTo>
                  <a:lnTo>
                    <a:pt x="130670" y="37325"/>
                  </a:lnTo>
                  <a:lnTo>
                    <a:pt x="112014" y="37325"/>
                  </a:lnTo>
                  <a:lnTo>
                    <a:pt x="93345" y="37325"/>
                  </a:lnTo>
                  <a:lnTo>
                    <a:pt x="93345" y="18656"/>
                  </a:lnTo>
                  <a:lnTo>
                    <a:pt x="74676" y="18656"/>
                  </a:lnTo>
                  <a:lnTo>
                    <a:pt x="56007" y="18656"/>
                  </a:lnTo>
                  <a:lnTo>
                    <a:pt x="56007" y="37325"/>
                  </a:lnTo>
                  <a:lnTo>
                    <a:pt x="37338" y="37325"/>
                  </a:lnTo>
                  <a:lnTo>
                    <a:pt x="37338" y="56007"/>
                  </a:lnTo>
                  <a:lnTo>
                    <a:pt x="56019" y="56007"/>
                  </a:lnTo>
                  <a:lnTo>
                    <a:pt x="56019" y="37325"/>
                  </a:lnTo>
                  <a:lnTo>
                    <a:pt x="74676" y="37325"/>
                  </a:lnTo>
                  <a:lnTo>
                    <a:pt x="74676" y="56007"/>
                  </a:lnTo>
                  <a:lnTo>
                    <a:pt x="93345" y="56007"/>
                  </a:lnTo>
                  <a:lnTo>
                    <a:pt x="112014" y="56007"/>
                  </a:lnTo>
                  <a:lnTo>
                    <a:pt x="130683" y="56007"/>
                  </a:lnTo>
                  <a:lnTo>
                    <a:pt x="130683" y="37325"/>
                  </a:lnTo>
                  <a:lnTo>
                    <a:pt x="149352" y="37325"/>
                  </a:lnTo>
                  <a:lnTo>
                    <a:pt x="149352" y="56007"/>
                  </a:lnTo>
                  <a:lnTo>
                    <a:pt x="168021" y="56007"/>
                  </a:lnTo>
                  <a:lnTo>
                    <a:pt x="186677" y="56007"/>
                  </a:lnTo>
                  <a:lnTo>
                    <a:pt x="205346" y="56007"/>
                  </a:lnTo>
                  <a:lnTo>
                    <a:pt x="205346" y="37325"/>
                  </a:lnTo>
                  <a:lnTo>
                    <a:pt x="205346" y="18656"/>
                  </a:lnTo>
                  <a:close/>
                </a:path>
                <a:path w="1288414" h="56515">
                  <a:moveTo>
                    <a:pt x="261366" y="18656"/>
                  </a:moveTo>
                  <a:lnTo>
                    <a:pt x="242697" y="18656"/>
                  </a:lnTo>
                  <a:lnTo>
                    <a:pt x="242697" y="37325"/>
                  </a:lnTo>
                  <a:lnTo>
                    <a:pt x="261366" y="37325"/>
                  </a:lnTo>
                  <a:lnTo>
                    <a:pt x="261366" y="18656"/>
                  </a:lnTo>
                  <a:close/>
                </a:path>
                <a:path w="1288414" h="56515">
                  <a:moveTo>
                    <a:pt x="373367" y="18656"/>
                  </a:moveTo>
                  <a:lnTo>
                    <a:pt x="373367" y="18656"/>
                  </a:lnTo>
                  <a:lnTo>
                    <a:pt x="298691" y="18656"/>
                  </a:lnTo>
                  <a:lnTo>
                    <a:pt x="298691" y="37325"/>
                  </a:lnTo>
                  <a:lnTo>
                    <a:pt x="298691" y="56007"/>
                  </a:lnTo>
                  <a:lnTo>
                    <a:pt x="317360" y="56007"/>
                  </a:lnTo>
                  <a:lnTo>
                    <a:pt x="336029" y="56007"/>
                  </a:lnTo>
                  <a:lnTo>
                    <a:pt x="336029" y="37325"/>
                  </a:lnTo>
                  <a:lnTo>
                    <a:pt x="354698" y="37325"/>
                  </a:lnTo>
                  <a:lnTo>
                    <a:pt x="354698" y="56007"/>
                  </a:lnTo>
                  <a:lnTo>
                    <a:pt x="373367" y="56007"/>
                  </a:lnTo>
                  <a:lnTo>
                    <a:pt x="373367" y="37325"/>
                  </a:lnTo>
                  <a:lnTo>
                    <a:pt x="373367" y="18656"/>
                  </a:lnTo>
                  <a:close/>
                </a:path>
                <a:path w="1288414" h="56515">
                  <a:moveTo>
                    <a:pt x="410705" y="18656"/>
                  </a:moveTo>
                  <a:lnTo>
                    <a:pt x="392023" y="18656"/>
                  </a:lnTo>
                  <a:lnTo>
                    <a:pt x="392023" y="37325"/>
                  </a:lnTo>
                  <a:lnTo>
                    <a:pt x="410705" y="37325"/>
                  </a:lnTo>
                  <a:lnTo>
                    <a:pt x="410705" y="18656"/>
                  </a:lnTo>
                  <a:close/>
                </a:path>
                <a:path w="1288414" h="56515">
                  <a:moveTo>
                    <a:pt x="466712" y="37325"/>
                  </a:moveTo>
                  <a:lnTo>
                    <a:pt x="448043" y="37325"/>
                  </a:lnTo>
                  <a:lnTo>
                    <a:pt x="429374" y="37325"/>
                  </a:lnTo>
                  <a:lnTo>
                    <a:pt x="410705" y="37325"/>
                  </a:lnTo>
                  <a:lnTo>
                    <a:pt x="410705" y="56007"/>
                  </a:lnTo>
                  <a:lnTo>
                    <a:pt x="429374" y="56007"/>
                  </a:lnTo>
                  <a:lnTo>
                    <a:pt x="448043" y="56007"/>
                  </a:lnTo>
                  <a:lnTo>
                    <a:pt x="466712" y="56007"/>
                  </a:lnTo>
                  <a:lnTo>
                    <a:pt x="466712" y="37325"/>
                  </a:lnTo>
                  <a:close/>
                </a:path>
                <a:path w="1288414" h="56515">
                  <a:moveTo>
                    <a:pt x="504050" y="37325"/>
                  </a:moveTo>
                  <a:lnTo>
                    <a:pt x="485368" y="37325"/>
                  </a:lnTo>
                  <a:lnTo>
                    <a:pt x="485368" y="56007"/>
                  </a:lnTo>
                  <a:lnTo>
                    <a:pt x="504050" y="56007"/>
                  </a:lnTo>
                  <a:lnTo>
                    <a:pt x="504050" y="37325"/>
                  </a:lnTo>
                  <a:close/>
                </a:path>
                <a:path w="1288414" h="56515">
                  <a:moveTo>
                    <a:pt x="560044" y="18656"/>
                  </a:moveTo>
                  <a:lnTo>
                    <a:pt x="541375" y="18656"/>
                  </a:lnTo>
                  <a:lnTo>
                    <a:pt x="522719" y="18656"/>
                  </a:lnTo>
                  <a:lnTo>
                    <a:pt x="504050" y="18656"/>
                  </a:lnTo>
                  <a:lnTo>
                    <a:pt x="504050" y="37325"/>
                  </a:lnTo>
                  <a:lnTo>
                    <a:pt x="522706" y="37325"/>
                  </a:lnTo>
                  <a:lnTo>
                    <a:pt x="541375" y="37325"/>
                  </a:lnTo>
                  <a:lnTo>
                    <a:pt x="560044" y="37325"/>
                  </a:lnTo>
                  <a:lnTo>
                    <a:pt x="560044" y="18656"/>
                  </a:lnTo>
                  <a:close/>
                </a:path>
                <a:path w="1288414" h="56515">
                  <a:moveTo>
                    <a:pt x="672045" y="37325"/>
                  </a:moveTo>
                  <a:lnTo>
                    <a:pt x="653389" y="37325"/>
                  </a:lnTo>
                  <a:lnTo>
                    <a:pt x="653389" y="18656"/>
                  </a:lnTo>
                  <a:lnTo>
                    <a:pt x="634720" y="18656"/>
                  </a:lnTo>
                  <a:lnTo>
                    <a:pt x="634720" y="37325"/>
                  </a:lnTo>
                  <a:lnTo>
                    <a:pt x="616051" y="37325"/>
                  </a:lnTo>
                  <a:lnTo>
                    <a:pt x="597395" y="37325"/>
                  </a:lnTo>
                  <a:lnTo>
                    <a:pt x="578713" y="37325"/>
                  </a:lnTo>
                  <a:lnTo>
                    <a:pt x="560044" y="37325"/>
                  </a:lnTo>
                  <a:lnTo>
                    <a:pt x="560044" y="56007"/>
                  </a:lnTo>
                  <a:lnTo>
                    <a:pt x="672045" y="56007"/>
                  </a:lnTo>
                  <a:lnTo>
                    <a:pt x="672045" y="37325"/>
                  </a:lnTo>
                  <a:close/>
                </a:path>
                <a:path w="1288414" h="56515">
                  <a:moveTo>
                    <a:pt x="746721" y="37325"/>
                  </a:moveTo>
                  <a:lnTo>
                    <a:pt x="728065" y="37325"/>
                  </a:lnTo>
                  <a:lnTo>
                    <a:pt x="728065" y="18656"/>
                  </a:lnTo>
                  <a:lnTo>
                    <a:pt x="709396" y="18656"/>
                  </a:lnTo>
                  <a:lnTo>
                    <a:pt x="690727" y="18656"/>
                  </a:lnTo>
                  <a:lnTo>
                    <a:pt x="672045" y="18656"/>
                  </a:lnTo>
                  <a:lnTo>
                    <a:pt x="672045" y="37325"/>
                  </a:lnTo>
                  <a:lnTo>
                    <a:pt x="690727" y="37325"/>
                  </a:lnTo>
                  <a:lnTo>
                    <a:pt x="709396" y="37325"/>
                  </a:lnTo>
                  <a:lnTo>
                    <a:pt x="728052" y="37325"/>
                  </a:lnTo>
                  <a:lnTo>
                    <a:pt x="728052" y="56007"/>
                  </a:lnTo>
                  <a:lnTo>
                    <a:pt x="746721" y="56007"/>
                  </a:lnTo>
                  <a:lnTo>
                    <a:pt x="746721" y="37325"/>
                  </a:lnTo>
                  <a:close/>
                </a:path>
                <a:path w="1288414" h="56515">
                  <a:moveTo>
                    <a:pt x="765403" y="18656"/>
                  </a:moveTo>
                  <a:lnTo>
                    <a:pt x="746721" y="18656"/>
                  </a:lnTo>
                  <a:lnTo>
                    <a:pt x="746721" y="37325"/>
                  </a:lnTo>
                  <a:lnTo>
                    <a:pt x="765403" y="37325"/>
                  </a:lnTo>
                  <a:lnTo>
                    <a:pt x="765403" y="18656"/>
                  </a:lnTo>
                  <a:close/>
                </a:path>
                <a:path w="1288414" h="56515">
                  <a:moveTo>
                    <a:pt x="784072" y="37325"/>
                  </a:moveTo>
                  <a:lnTo>
                    <a:pt x="765403" y="37325"/>
                  </a:lnTo>
                  <a:lnTo>
                    <a:pt x="765403" y="56007"/>
                  </a:lnTo>
                  <a:lnTo>
                    <a:pt x="784072" y="56007"/>
                  </a:lnTo>
                  <a:lnTo>
                    <a:pt x="784072" y="37325"/>
                  </a:lnTo>
                  <a:close/>
                </a:path>
                <a:path w="1288414" h="56515">
                  <a:moveTo>
                    <a:pt x="802741" y="18656"/>
                  </a:moveTo>
                  <a:lnTo>
                    <a:pt x="784072" y="18656"/>
                  </a:lnTo>
                  <a:lnTo>
                    <a:pt x="784072" y="37325"/>
                  </a:lnTo>
                  <a:lnTo>
                    <a:pt x="802741" y="37325"/>
                  </a:lnTo>
                  <a:lnTo>
                    <a:pt x="802741" y="18656"/>
                  </a:lnTo>
                  <a:close/>
                </a:path>
                <a:path w="1288414" h="56515">
                  <a:moveTo>
                    <a:pt x="877404" y="18656"/>
                  </a:moveTo>
                  <a:lnTo>
                    <a:pt x="858748" y="18656"/>
                  </a:lnTo>
                  <a:lnTo>
                    <a:pt x="840066" y="18656"/>
                  </a:lnTo>
                  <a:lnTo>
                    <a:pt x="821397" y="18656"/>
                  </a:lnTo>
                  <a:lnTo>
                    <a:pt x="821397" y="37325"/>
                  </a:lnTo>
                  <a:lnTo>
                    <a:pt x="840066" y="37325"/>
                  </a:lnTo>
                  <a:lnTo>
                    <a:pt x="858735" y="37325"/>
                  </a:lnTo>
                  <a:lnTo>
                    <a:pt x="877404" y="37325"/>
                  </a:lnTo>
                  <a:lnTo>
                    <a:pt x="877404" y="18656"/>
                  </a:lnTo>
                  <a:close/>
                </a:path>
                <a:path w="1288414" h="56515">
                  <a:moveTo>
                    <a:pt x="970749" y="18656"/>
                  </a:moveTo>
                  <a:lnTo>
                    <a:pt x="952080" y="18656"/>
                  </a:lnTo>
                  <a:lnTo>
                    <a:pt x="933399" y="18656"/>
                  </a:lnTo>
                  <a:lnTo>
                    <a:pt x="933399" y="37325"/>
                  </a:lnTo>
                  <a:lnTo>
                    <a:pt x="914742" y="37325"/>
                  </a:lnTo>
                  <a:lnTo>
                    <a:pt x="914742" y="56007"/>
                  </a:lnTo>
                  <a:lnTo>
                    <a:pt x="933399" y="56007"/>
                  </a:lnTo>
                  <a:lnTo>
                    <a:pt x="952080" y="56007"/>
                  </a:lnTo>
                  <a:lnTo>
                    <a:pt x="952080" y="37325"/>
                  </a:lnTo>
                  <a:lnTo>
                    <a:pt x="970749" y="37325"/>
                  </a:lnTo>
                  <a:lnTo>
                    <a:pt x="970749" y="18656"/>
                  </a:lnTo>
                  <a:close/>
                </a:path>
                <a:path w="1288414" h="56515">
                  <a:moveTo>
                    <a:pt x="1082751" y="18656"/>
                  </a:moveTo>
                  <a:lnTo>
                    <a:pt x="1064094" y="18656"/>
                  </a:lnTo>
                  <a:lnTo>
                    <a:pt x="1045425" y="18656"/>
                  </a:lnTo>
                  <a:lnTo>
                    <a:pt x="1026744" y="18656"/>
                  </a:lnTo>
                  <a:lnTo>
                    <a:pt x="1026744" y="37325"/>
                  </a:lnTo>
                  <a:lnTo>
                    <a:pt x="1008075" y="37325"/>
                  </a:lnTo>
                  <a:lnTo>
                    <a:pt x="1008075" y="18656"/>
                  </a:lnTo>
                  <a:lnTo>
                    <a:pt x="989406" y="18656"/>
                  </a:lnTo>
                  <a:lnTo>
                    <a:pt x="989406" y="37325"/>
                  </a:lnTo>
                  <a:lnTo>
                    <a:pt x="989406" y="56007"/>
                  </a:lnTo>
                  <a:lnTo>
                    <a:pt x="1008075" y="56007"/>
                  </a:lnTo>
                  <a:lnTo>
                    <a:pt x="1026744" y="56007"/>
                  </a:lnTo>
                  <a:lnTo>
                    <a:pt x="1045425" y="56007"/>
                  </a:lnTo>
                  <a:lnTo>
                    <a:pt x="1064094" y="56007"/>
                  </a:lnTo>
                  <a:lnTo>
                    <a:pt x="1064094" y="37325"/>
                  </a:lnTo>
                  <a:lnTo>
                    <a:pt x="1082751" y="37325"/>
                  </a:lnTo>
                  <a:lnTo>
                    <a:pt x="1082751" y="18656"/>
                  </a:lnTo>
                  <a:close/>
                </a:path>
                <a:path w="1288414" h="56515">
                  <a:moveTo>
                    <a:pt x="1213434" y="0"/>
                  </a:moveTo>
                  <a:lnTo>
                    <a:pt x="1194765" y="0"/>
                  </a:lnTo>
                  <a:lnTo>
                    <a:pt x="1176096" y="0"/>
                  </a:lnTo>
                  <a:lnTo>
                    <a:pt x="1176096" y="18656"/>
                  </a:lnTo>
                  <a:lnTo>
                    <a:pt x="1157427" y="18656"/>
                  </a:lnTo>
                  <a:lnTo>
                    <a:pt x="1138770" y="18656"/>
                  </a:lnTo>
                  <a:lnTo>
                    <a:pt x="1138770" y="0"/>
                  </a:lnTo>
                  <a:lnTo>
                    <a:pt x="1120089" y="0"/>
                  </a:lnTo>
                  <a:lnTo>
                    <a:pt x="1120089" y="18656"/>
                  </a:lnTo>
                  <a:lnTo>
                    <a:pt x="1101420" y="18656"/>
                  </a:lnTo>
                  <a:lnTo>
                    <a:pt x="1101420" y="37325"/>
                  </a:lnTo>
                  <a:lnTo>
                    <a:pt x="1120089" y="37325"/>
                  </a:lnTo>
                  <a:lnTo>
                    <a:pt x="1138758" y="37325"/>
                  </a:lnTo>
                  <a:lnTo>
                    <a:pt x="1157427" y="37325"/>
                  </a:lnTo>
                  <a:lnTo>
                    <a:pt x="1176096" y="37325"/>
                  </a:lnTo>
                  <a:lnTo>
                    <a:pt x="1176096" y="18681"/>
                  </a:lnTo>
                  <a:lnTo>
                    <a:pt x="1194752" y="18681"/>
                  </a:lnTo>
                  <a:lnTo>
                    <a:pt x="1194752" y="37325"/>
                  </a:lnTo>
                  <a:lnTo>
                    <a:pt x="1194752" y="56007"/>
                  </a:lnTo>
                  <a:lnTo>
                    <a:pt x="1213434" y="56007"/>
                  </a:lnTo>
                  <a:lnTo>
                    <a:pt x="1213434" y="37325"/>
                  </a:lnTo>
                  <a:lnTo>
                    <a:pt x="1213434" y="18681"/>
                  </a:lnTo>
                  <a:lnTo>
                    <a:pt x="1213434" y="0"/>
                  </a:lnTo>
                  <a:close/>
                </a:path>
                <a:path w="1288414" h="56515">
                  <a:moveTo>
                    <a:pt x="1250772" y="0"/>
                  </a:moveTo>
                  <a:lnTo>
                    <a:pt x="1232103" y="0"/>
                  </a:lnTo>
                  <a:lnTo>
                    <a:pt x="1232103" y="18656"/>
                  </a:lnTo>
                  <a:lnTo>
                    <a:pt x="1232103" y="37325"/>
                  </a:lnTo>
                  <a:lnTo>
                    <a:pt x="1250772" y="37325"/>
                  </a:lnTo>
                  <a:lnTo>
                    <a:pt x="1250772" y="18681"/>
                  </a:lnTo>
                  <a:lnTo>
                    <a:pt x="1250772" y="0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81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70438" y="1445666"/>
              <a:ext cx="1288415" cy="56515"/>
            </a:xfrm>
            <a:custGeom>
              <a:avLst/>
              <a:gdLst/>
              <a:ahLst/>
              <a:cxnLst/>
              <a:rect l="l" t="t" r="r" b="b"/>
              <a:pathLst>
                <a:path w="1288414" h="56515">
                  <a:moveTo>
                    <a:pt x="18669" y="18669"/>
                  </a:moveTo>
                  <a:lnTo>
                    <a:pt x="0" y="18669"/>
                  </a:lnTo>
                  <a:lnTo>
                    <a:pt x="0" y="37338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38"/>
                  </a:lnTo>
                  <a:lnTo>
                    <a:pt x="18669" y="18669"/>
                  </a:lnTo>
                  <a:close/>
                </a:path>
                <a:path w="1288414" h="56515">
                  <a:moveTo>
                    <a:pt x="93345" y="37338"/>
                  </a:moveTo>
                  <a:lnTo>
                    <a:pt x="74676" y="37338"/>
                  </a:lnTo>
                  <a:lnTo>
                    <a:pt x="56007" y="37338"/>
                  </a:lnTo>
                  <a:lnTo>
                    <a:pt x="56007" y="56019"/>
                  </a:lnTo>
                  <a:lnTo>
                    <a:pt x="74676" y="56019"/>
                  </a:lnTo>
                  <a:lnTo>
                    <a:pt x="93345" y="56019"/>
                  </a:lnTo>
                  <a:lnTo>
                    <a:pt x="93345" y="37338"/>
                  </a:lnTo>
                  <a:close/>
                </a:path>
                <a:path w="1288414" h="56515">
                  <a:moveTo>
                    <a:pt x="224015" y="18669"/>
                  </a:moveTo>
                  <a:lnTo>
                    <a:pt x="205346" y="18669"/>
                  </a:lnTo>
                  <a:lnTo>
                    <a:pt x="205346" y="37338"/>
                  </a:lnTo>
                  <a:lnTo>
                    <a:pt x="186690" y="37338"/>
                  </a:lnTo>
                  <a:lnTo>
                    <a:pt x="168021" y="37338"/>
                  </a:lnTo>
                  <a:lnTo>
                    <a:pt x="168021" y="18669"/>
                  </a:lnTo>
                  <a:lnTo>
                    <a:pt x="149352" y="18669"/>
                  </a:lnTo>
                  <a:lnTo>
                    <a:pt x="149352" y="37338"/>
                  </a:lnTo>
                  <a:lnTo>
                    <a:pt x="130683" y="37338"/>
                  </a:lnTo>
                  <a:lnTo>
                    <a:pt x="112014" y="37338"/>
                  </a:lnTo>
                  <a:lnTo>
                    <a:pt x="112014" y="56019"/>
                  </a:lnTo>
                  <a:lnTo>
                    <a:pt x="224015" y="56019"/>
                  </a:lnTo>
                  <a:lnTo>
                    <a:pt x="224015" y="37338"/>
                  </a:lnTo>
                  <a:lnTo>
                    <a:pt x="224015" y="18669"/>
                  </a:lnTo>
                  <a:close/>
                </a:path>
                <a:path w="1288414" h="56515">
                  <a:moveTo>
                    <a:pt x="280022" y="18669"/>
                  </a:moveTo>
                  <a:lnTo>
                    <a:pt x="261353" y="18669"/>
                  </a:lnTo>
                  <a:lnTo>
                    <a:pt x="261353" y="37338"/>
                  </a:lnTo>
                  <a:lnTo>
                    <a:pt x="242697" y="37338"/>
                  </a:lnTo>
                  <a:lnTo>
                    <a:pt x="242697" y="56019"/>
                  </a:lnTo>
                  <a:lnTo>
                    <a:pt x="261366" y="56019"/>
                  </a:lnTo>
                  <a:lnTo>
                    <a:pt x="261366" y="37338"/>
                  </a:lnTo>
                  <a:lnTo>
                    <a:pt x="280022" y="37338"/>
                  </a:lnTo>
                  <a:lnTo>
                    <a:pt x="280022" y="18669"/>
                  </a:lnTo>
                  <a:close/>
                </a:path>
                <a:path w="1288414" h="56515">
                  <a:moveTo>
                    <a:pt x="317373" y="37338"/>
                  </a:moveTo>
                  <a:lnTo>
                    <a:pt x="298691" y="37338"/>
                  </a:lnTo>
                  <a:lnTo>
                    <a:pt x="298691" y="56019"/>
                  </a:lnTo>
                  <a:lnTo>
                    <a:pt x="317373" y="56019"/>
                  </a:lnTo>
                  <a:lnTo>
                    <a:pt x="317373" y="37338"/>
                  </a:lnTo>
                  <a:close/>
                </a:path>
                <a:path w="1288414" h="56515">
                  <a:moveTo>
                    <a:pt x="410705" y="18669"/>
                  </a:moveTo>
                  <a:lnTo>
                    <a:pt x="392023" y="18669"/>
                  </a:lnTo>
                  <a:lnTo>
                    <a:pt x="392023" y="37338"/>
                  </a:lnTo>
                  <a:lnTo>
                    <a:pt x="373367" y="37338"/>
                  </a:lnTo>
                  <a:lnTo>
                    <a:pt x="373367" y="18669"/>
                  </a:lnTo>
                  <a:lnTo>
                    <a:pt x="354698" y="18669"/>
                  </a:lnTo>
                  <a:lnTo>
                    <a:pt x="354698" y="37338"/>
                  </a:lnTo>
                  <a:lnTo>
                    <a:pt x="354698" y="56019"/>
                  </a:lnTo>
                  <a:lnTo>
                    <a:pt x="373367" y="56019"/>
                  </a:lnTo>
                  <a:lnTo>
                    <a:pt x="392036" y="56019"/>
                  </a:lnTo>
                  <a:lnTo>
                    <a:pt x="392036" y="37338"/>
                  </a:lnTo>
                  <a:lnTo>
                    <a:pt x="410705" y="37338"/>
                  </a:lnTo>
                  <a:lnTo>
                    <a:pt x="410705" y="18669"/>
                  </a:lnTo>
                  <a:close/>
                </a:path>
                <a:path w="1288414" h="56515">
                  <a:moveTo>
                    <a:pt x="485368" y="37338"/>
                  </a:moveTo>
                  <a:lnTo>
                    <a:pt x="466712" y="37338"/>
                  </a:lnTo>
                  <a:lnTo>
                    <a:pt x="466712" y="18669"/>
                  </a:lnTo>
                  <a:lnTo>
                    <a:pt x="448043" y="18669"/>
                  </a:lnTo>
                  <a:lnTo>
                    <a:pt x="429374" y="18669"/>
                  </a:lnTo>
                  <a:lnTo>
                    <a:pt x="429374" y="37338"/>
                  </a:lnTo>
                  <a:lnTo>
                    <a:pt x="429374" y="56019"/>
                  </a:lnTo>
                  <a:lnTo>
                    <a:pt x="448043" y="56019"/>
                  </a:lnTo>
                  <a:lnTo>
                    <a:pt x="448043" y="37338"/>
                  </a:lnTo>
                  <a:lnTo>
                    <a:pt x="466699" y="37338"/>
                  </a:lnTo>
                  <a:lnTo>
                    <a:pt x="466699" y="56019"/>
                  </a:lnTo>
                  <a:lnTo>
                    <a:pt x="485368" y="56019"/>
                  </a:lnTo>
                  <a:lnTo>
                    <a:pt x="485368" y="37338"/>
                  </a:lnTo>
                  <a:close/>
                </a:path>
                <a:path w="1288414" h="56515">
                  <a:moveTo>
                    <a:pt x="578713" y="18669"/>
                  </a:moveTo>
                  <a:lnTo>
                    <a:pt x="560044" y="18669"/>
                  </a:lnTo>
                  <a:lnTo>
                    <a:pt x="541375" y="18669"/>
                  </a:lnTo>
                  <a:lnTo>
                    <a:pt x="541375" y="37338"/>
                  </a:lnTo>
                  <a:lnTo>
                    <a:pt x="522719" y="37338"/>
                  </a:lnTo>
                  <a:lnTo>
                    <a:pt x="522719" y="18669"/>
                  </a:lnTo>
                  <a:lnTo>
                    <a:pt x="504050" y="18669"/>
                  </a:lnTo>
                  <a:lnTo>
                    <a:pt x="485368" y="18669"/>
                  </a:lnTo>
                  <a:lnTo>
                    <a:pt x="485368" y="37338"/>
                  </a:lnTo>
                  <a:lnTo>
                    <a:pt x="504050" y="37338"/>
                  </a:lnTo>
                  <a:lnTo>
                    <a:pt x="522706" y="37338"/>
                  </a:lnTo>
                  <a:lnTo>
                    <a:pt x="522706" y="56019"/>
                  </a:lnTo>
                  <a:lnTo>
                    <a:pt x="541375" y="56019"/>
                  </a:lnTo>
                  <a:lnTo>
                    <a:pt x="560044" y="56019"/>
                  </a:lnTo>
                  <a:lnTo>
                    <a:pt x="560044" y="37338"/>
                  </a:lnTo>
                  <a:lnTo>
                    <a:pt x="578713" y="37338"/>
                  </a:lnTo>
                  <a:lnTo>
                    <a:pt x="578713" y="18669"/>
                  </a:lnTo>
                  <a:close/>
                </a:path>
                <a:path w="1288414" h="56515">
                  <a:moveTo>
                    <a:pt x="914742" y="18669"/>
                  </a:moveTo>
                  <a:lnTo>
                    <a:pt x="896073" y="18669"/>
                  </a:lnTo>
                  <a:lnTo>
                    <a:pt x="877404" y="18669"/>
                  </a:lnTo>
                  <a:lnTo>
                    <a:pt x="877404" y="37338"/>
                  </a:lnTo>
                  <a:lnTo>
                    <a:pt x="858748" y="37338"/>
                  </a:lnTo>
                  <a:lnTo>
                    <a:pt x="858748" y="18669"/>
                  </a:lnTo>
                  <a:lnTo>
                    <a:pt x="840066" y="18669"/>
                  </a:lnTo>
                  <a:lnTo>
                    <a:pt x="672045" y="18669"/>
                  </a:lnTo>
                  <a:lnTo>
                    <a:pt x="672045" y="37338"/>
                  </a:lnTo>
                  <a:lnTo>
                    <a:pt x="653389" y="37338"/>
                  </a:lnTo>
                  <a:lnTo>
                    <a:pt x="653389" y="18669"/>
                  </a:lnTo>
                  <a:lnTo>
                    <a:pt x="634720" y="18669"/>
                  </a:lnTo>
                  <a:lnTo>
                    <a:pt x="634720" y="37338"/>
                  </a:lnTo>
                  <a:lnTo>
                    <a:pt x="616051" y="37338"/>
                  </a:lnTo>
                  <a:lnTo>
                    <a:pt x="616051" y="18669"/>
                  </a:lnTo>
                  <a:lnTo>
                    <a:pt x="597382" y="18669"/>
                  </a:lnTo>
                  <a:lnTo>
                    <a:pt x="597382" y="37338"/>
                  </a:lnTo>
                  <a:lnTo>
                    <a:pt x="578713" y="37338"/>
                  </a:lnTo>
                  <a:lnTo>
                    <a:pt x="578713" y="56019"/>
                  </a:lnTo>
                  <a:lnTo>
                    <a:pt x="709396" y="56019"/>
                  </a:lnTo>
                  <a:lnTo>
                    <a:pt x="709396" y="37338"/>
                  </a:lnTo>
                  <a:lnTo>
                    <a:pt x="728052" y="37338"/>
                  </a:lnTo>
                  <a:lnTo>
                    <a:pt x="728052" y="56019"/>
                  </a:lnTo>
                  <a:lnTo>
                    <a:pt x="746721" y="56019"/>
                  </a:lnTo>
                  <a:lnTo>
                    <a:pt x="746721" y="37338"/>
                  </a:lnTo>
                  <a:lnTo>
                    <a:pt x="765403" y="37338"/>
                  </a:lnTo>
                  <a:lnTo>
                    <a:pt x="765403" y="56019"/>
                  </a:lnTo>
                  <a:lnTo>
                    <a:pt x="784072" y="56019"/>
                  </a:lnTo>
                  <a:lnTo>
                    <a:pt x="802728" y="56019"/>
                  </a:lnTo>
                  <a:lnTo>
                    <a:pt x="821397" y="56019"/>
                  </a:lnTo>
                  <a:lnTo>
                    <a:pt x="840066" y="56019"/>
                  </a:lnTo>
                  <a:lnTo>
                    <a:pt x="840066" y="37338"/>
                  </a:lnTo>
                  <a:lnTo>
                    <a:pt x="858735" y="37338"/>
                  </a:lnTo>
                  <a:lnTo>
                    <a:pt x="858735" y="56019"/>
                  </a:lnTo>
                  <a:lnTo>
                    <a:pt x="877404" y="56019"/>
                  </a:lnTo>
                  <a:lnTo>
                    <a:pt x="896073" y="56019"/>
                  </a:lnTo>
                  <a:lnTo>
                    <a:pt x="896073" y="37338"/>
                  </a:lnTo>
                  <a:lnTo>
                    <a:pt x="914742" y="37338"/>
                  </a:lnTo>
                  <a:lnTo>
                    <a:pt x="914742" y="18669"/>
                  </a:lnTo>
                  <a:close/>
                </a:path>
                <a:path w="1288414" h="56515">
                  <a:moveTo>
                    <a:pt x="952080" y="37338"/>
                  </a:moveTo>
                  <a:lnTo>
                    <a:pt x="933411" y="37338"/>
                  </a:lnTo>
                  <a:lnTo>
                    <a:pt x="914742" y="37338"/>
                  </a:lnTo>
                  <a:lnTo>
                    <a:pt x="914742" y="56019"/>
                  </a:lnTo>
                  <a:lnTo>
                    <a:pt x="933399" y="56019"/>
                  </a:lnTo>
                  <a:lnTo>
                    <a:pt x="952080" y="56019"/>
                  </a:lnTo>
                  <a:lnTo>
                    <a:pt x="952080" y="37338"/>
                  </a:lnTo>
                  <a:close/>
                </a:path>
                <a:path w="1288414" h="56515">
                  <a:moveTo>
                    <a:pt x="1026744" y="18669"/>
                  </a:moveTo>
                  <a:lnTo>
                    <a:pt x="1008075" y="18669"/>
                  </a:lnTo>
                  <a:lnTo>
                    <a:pt x="989418" y="18669"/>
                  </a:lnTo>
                  <a:lnTo>
                    <a:pt x="970749" y="18669"/>
                  </a:lnTo>
                  <a:lnTo>
                    <a:pt x="970749" y="37338"/>
                  </a:lnTo>
                  <a:lnTo>
                    <a:pt x="970749" y="56019"/>
                  </a:lnTo>
                  <a:lnTo>
                    <a:pt x="989406" y="56019"/>
                  </a:lnTo>
                  <a:lnTo>
                    <a:pt x="1008075" y="56019"/>
                  </a:lnTo>
                  <a:lnTo>
                    <a:pt x="1008075" y="37338"/>
                  </a:lnTo>
                  <a:lnTo>
                    <a:pt x="1026744" y="37338"/>
                  </a:lnTo>
                  <a:lnTo>
                    <a:pt x="1026744" y="18669"/>
                  </a:lnTo>
                  <a:close/>
                </a:path>
                <a:path w="1288414" h="56515">
                  <a:moveTo>
                    <a:pt x="1250772" y="18669"/>
                  </a:moveTo>
                  <a:lnTo>
                    <a:pt x="1232103" y="18669"/>
                  </a:lnTo>
                  <a:lnTo>
                    <a:pt x="1213434" y="18669"/>
                  </a:lnTo>
                  <a:lnTo>
                    <a:pt x="1213434" y="0"/>
                  </a:lnTo>
                  <a:lnTo>
                    <a:pt x="1194752" y="0"/>
                  </a:lnTo>
                  <a:lnTo>
                    <a:pt x="1194752" y="18669"/>
                  </a:lnTo>
                  <a:lnTo>
                    <a:pt x="1176096" y="18669"/>
                  </a:lnTo>
                  <a:lnTo>
                    <a:pt x="1157427" y="18669"/>
                  </a:lnTo>
                  <a:lnTo>
                    <a:pt x="1138758" y="18669"/>
                  </a:lnTo>
                  <a:lnTo>
                    <a:pt x="1138758" y="37338"/>
                  </a:lnTo>
                  <a:lnTo>
                    <a:pt x="1157427" y="37338"/>
                  </a:lnTo>
                  <a:lnTo>
                    <a:pt x="1176096" y="37338"/>
                  </a:lnTo>
                  <a:lnTo>
                    <a:pt x="1194765" y="37338"/>
                  </a:lnTo>
                  <a:lnTo>
                    <a:pt x="1194765" y="18681"/>
                  </a:lnTo>
                  <a:lnTo>
                    <a:pt x="1213434" y="18681"/>
                  </a:lnTo>
                  <a:lnTo>
                    <a:pt x="1213434" y="37338"/>
                  </a:lnTo>
                  <a:lnTo>
                    <a:pt x="1232103" y="37338"/>
                  </a:lnTo>
                  <a:lnTo>
                    <a:pt x="1250772" y="37338"/>
                  </a:lnTo>
                  <a:lnTo>
                    <a:pt x="1250772" y="18669"/>
                  </a:lnTo>
                  <a:close/>
                </a:path>
                <a:path w="1288414" h="56515">
                  <a:moveTo>
                    <a:pt x="1288097" y="0"/>
                  </a:moveTo>
                  <a:lnTo>
                    <a:pt x="1269428" y="0"/>
                  </a:lnTo>
                  <a:lnTo>
                    <a:pt x="1269428" y="18681"/>
                  </a:lnTo>
                  <a:lnTo>
                    <a:pt x="1288097" y="18681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19790" y="1483004"/>
              <a:ext cx="1139190" cy="56515"/>
            </a:xfrm>
            <a:custGeom>
              <a:avLst/>
              <a:gdLst/>
              <a:ahLst/>
              <a:cxnLst/>
              <a:rect l="l" t="t" r="r" b="b"/>
              <a:pathLst>
                <a:path w="1139189" h="56515">
                  <a:moveTo>
                    <a:pt x="37338" y="18669"/>
                  </a:moveTo>
                  <a:lnTo>
                    <a:pt x="18669" y="18669"/>
                  </a:lnTo>
                  <a:lnTo>
                    <a:pt x="0" y="18669"/>
                  </a:lnTo>
                  <a:lnTo>
                    <a:pt x="0" y="37338"/>
                  </a:lnTo>
                  <a:lnTo>
                    <a:pt x="18669" y="37338"/>
                  </a:lnTo>
                  <a:lnTo>
                    <a:pt x="18669" y="56019"/>
                  </a:lnTo>
                  <a:lnTo>
                    <a:pt x="37338" y="56019"/>
                  </a:lnTo>
                  <a:lnTo>
                    <a:pt x="37338" y="37338"/>
                  </a:lnTo>
                  <a:lnTo>
                    <a:pt x="37338" y="18669"/>
                  </a:lnTo>
                  <a:close/>
                </a:path>
                <a:path w="1139189" h="56515">
                  <a:moveTo>
                    <a:pt x="186677" y="37338"/>
                  </a:moveTo>
                  <a:lnTo>
                    <a:pt x="168021" y="37338"/>
                  </a:lnTo>
                  <a:lnTo>
                    <a:pt x="168021" y="18669"/>
                  </a:lnTo>
                  <a:lnTo>
                    <a:pt x="149339" y="18669"/>
                  </a:lnTo>
                  <a:lnTo>
                    <a:pt x="74663" y="18669"/>
                  </a:lnTo>
                  <a:lnTo>
                    <a:pt x="74663" y="37338"/>
                  </a:lnTo>
                  <a:lnTo>
                    <a:pt x="74663" y="56019"/>
                  </a:lnTo>
                  <a:lnTo>
                    <a:pt x="93345" y="56019"/>
                  </a:lnTo>
                  <a:lnTo>
                    <a:pt x="93345" y="37338"/>
                  </a:lnTo>
                  <a:lnTo>
                    <a:pt x="112001" y="37338"/>
                  </a:lnTo>
                  <a:lnTo>
                    <a:pt x="130670" y="37338"/>
                  </a:lnTo>
                  <a:lnTo>
                    <a:pt x="149339" y="37338"/>
                  </a:lnTo>
                  <a:lnTo>
                    <a:pt x="149339" y="56019"/>
                  </a:lnTo>
                  <a:lnTo>
                    <a:pt x="168008" y="56019"/>
                  </a:lnTo>
                  <a:lnTo>
                    <a:pt x="186677" y="56019"/>
                  </a:lnTo>
                  <a:lnTo>
                    <a:pt x="186677" y="37338"/>
                  </a:lnTo>
                  <a:close/>
                </a:path>
                <a:path w="1139189" h="56515">
                  <a:moveTo>
                    <a:pt x="224015" y="18669"/>
                  </a:moveTo>
                  <a:lnTo>
                    <a:pt x="205346" y="18669"/>
                  </a:lnTo>
                  <a:lnTo>
                    <a:pt x="205346" y="37338"/>
                  </a:lnTo>
                  <a:lnTo>
                    <a:pt x="224015" y="37338"/>
                  </a:lnTo>
                  <a:lnTo>
                    <a:pt x="224015" y="18669"/>
                  </a:lnTo>
                  <a:close/>
                </a:path>
                <a:path w="1139189" h="56515">
                  <a:moveTo>
                    <a:pt x="336016" y="18669"/>
                  </a:moveTo>
                  <a:lnTo>
                    <a:pt x="317347" y="18669"/>
                  </a:lnTo>
                  <a:lnTo>
                    <a:pt x="317347" y="37338"/>
                  </a:lnTo>
                  <a:lnTo>
                    <a:pt x="298691" y="37338"/>
                  </a:lnTo>
                  <a:lnTo>
                    <a:pt x="280022" y="37338"/>
                  </a:lnTo>
                  <a:lnTo>
                    <a:pt x="280022" y="18669"/>
                  </a:lnTo>
                  <a:lnTo>
                    <a:pt x="261353" y="18669"/>
                  </a:lnTo>
                  <a:lnTo>
                    <a:pt x="242671" y="18669"/>
                  </a:lnTo>
                  <a:lnTo>
                    <a:pt x="242671" y="37338"/>
                  </a:lnTo>
                  <a:lnTo>
                    <a:pt x="242671" y="56019"/>
                  </a:lnTo>
                  <a:lnTo>
                    <a:pt x="261353" y="56019"/>
                  </a:lnTo>
                  <a:lnTo>
                    <a:pt x="280022" y="56019"/>
                  </a:lnTo>
                  <a:lnTo>
                    <a:pt x="298691" y="56019"/>
                  </a:lnTo>
                  <a:lnTo>
                    <a:pt x="317360" y="56019"/>
                  </a:lnTo>
                  <a:lnTo>
                    <a:pt x="317360" y="37338"/>
                  </a:lnTo>
                  <a:lnTo>
                    <a:pt x="336016" y="37338"/>
                  </a:lnTo>
                  <a:lnTo>
                    <a:pt x="336016" y="18669"/>
                  </a:lnTo>
                  <a:close/>
                </a:path>
                <a:path w="1139189" h="56515">
                  <a:moveTo>
                    <a:pt x="466699" y="18669"/>
                  </a:moveTo>
                  <a:lnTo>
                    <a:pt x="448030" y="18669"/>
                  </a:lnTo>
                  <a:lnTo>
                    <a:pt x="448030" y="37338"/>
                  </a:lnTo>
                  <a:lnTo>
                    <a:pt x="429361" y="37338"/>
                  </a:lnTo>
                  <a:lnTo>
                    <a:pt x="429361" y="18669"/>
                  </a:lnTo>
                  <a:lnTo>
                    <a:pt x="410692" y="18669"/>
                  </a:lnTo>
                  <a:lnTo>
                    <a:pt x="392023" y="18669"/>
                  </a:lnTo>
                  <a:lnTo>
                    <a:pt x="373354" y="18669"/>
                  </a:lnTo>
                  <a:lnTo>
                    <a:pt x="373354" y="37338"/>
                  </a:lnTo>
                  <a:lnTo>
                    <a:pt x="354698" y="37338"/>
                  </a:lnTo>
                  <a:lnTo>
                    <a:pt x="336016" y="37338"/>
                  </a:lnTo>
                  <a:lnTo>
                    <a:pt x="336016" y="56019"/>
                  </a:lnTo>
                  <a:lnTo>
                    <a:pt x="354698" y="56019"/>
                  </a:lnTo>
                  <a:lnTo>
                    <a:pt x="373367" y="56019"/>
                  </a:lnTo>
                  <a:lnTo>
                    <a:pt x="373367" y="37338"/>
                  </a:lnTo>
                  <a:lnTo>
                    <a:pt x="392023" y="37338"/>
                  </a:lnTo>
                  <a:lnTo>
                    <a:pt x="410692" y="37338"/>
                  </a:lnTo>
                  <a:lnTo>
                    <a:pt x="410692" y="56019"/>
                  </a:lnTo>
                  <a:lnTo>
                    <a:pt x="429361" y="56019"/>
                  </a:lnTo>
                  <a:lnTo>
                    <a:pt x="448030" y="56019"/>
                  </a:lnTo>
                  <a:lnTo>
                    <a:pt x="466699" y="56019"/>
                  </a:lnTo>
                  <a:lnTo>
                    <a:pt x="466699" y="37338"/>
                  </a:lnTo>
                  <a:lnTo>
                    <a:pt x="466699" y="18669"/>
                  </a:lnTo>
                  <a:close/>
                </a:path>
                <a:path w="1139189" h="56515">
                  <a:moveTo>
                    <a:pt x="504037" y="37338"/>
                  </a:moveTo>
                  <a:lnTo>
                    <a:pt x="485368" y="37338"/>
                  </a:lnTo>
                  <a:lnTo>
                    <a:pt x="485368" y="56019"/>
                  </a:lnTo>
                  <a:lnTo>
                    <a:pt x="504037" y="56019"/>
                  </a:lnTo>
                  <a:lnTo>
                    <a:pt x="504037" y="37338"/>
                  </a:lnTo>
                  <a:close/>
                </a:path>
                <a:path w="1139189" h="56515">
                  <a:moveTo>
                    <a:pt x="597369" y="37338"/>
                  </a:moveTo>
                  <a:lnTo>
                    <a:pt x="578713" y="37338"/>
                  </a:lnTo>
                  <a:lnTo>
                    <a:pt x="578713" y="18669"/>
                  </a:lnTo>
                  <a:lnTo>
                    <a:pt x="560044" y="18669"/>
                  </a:lnTo>
                  <a:lnTo>
                    <a:pt x="541375" y="18669"/>
                  </a:lnTo>
                  <a:lnTo>
                    <a:pt x="522693" y="18669"/>
                  </a:lnTo>
                  <a:lnTo>
                    <a:pt x="522693" y="37338"/>
                  </a:lnTo>
                  <a:lnTo>
                    <a:pt x="522693" y="56019"/>
                  </a:lnTo>
                  <a:lnTo>
                    <a:pt x="541375" y="56019"/>
                  </a:lnTo>
                  <a:lnTo>
                    <a:pt x="560044" y="56019"/>
                  </a:lnTo>
                  <a:lnTo>
                    <a:pt x="560044" y="37338"/>
                  </a:lnTo>
                  <a:lnTo>
                    <a:pt x="578700" y="37338"/>
                  </a:lnTo>
                  <a:lnTo>
                    <a:pt x="578700" y="56019"/>
                  </a:lnTo>
                  <a:lnTo>
                    <a:pt x="597369" y="56019"/>
                  </a:lnTo>
                  <a:lnTo>
                    <a:pt x="597369" y="37338"/>
                  </a:lnTo>
                  <a:close/>
                </a:path>
                <a:path w="1139189" h="56515">
                  <a:moveTo>
                    <a:pt x="709396" y="37338"/>
                  </a:moveTo>
                  <a:lnTo>
                    <a:pt x="690714" y="37338"/>
                  </a:lnTo>
                  <a:lnTo>
                    <a:pt x="690714" y="18669"/>
                  </a:lnTo>
                  <a:lnTo>
                    <a:pt x="672045" y="18669"/>
                  </a:lnTo>
                  <a:lnTo>
                    <a:pt x="672045" y="37338"/>
                  </a:lnTo>
                  <a:lnTo>
                    <a:pt x="653389" y="37338"/>
                  </a:lnTo>
                  <a:lnTo>
                    <a:pt x="653389" y="18669"/>
                  </a:lnTo>
                  <a:lnTo>
                    <a:pt x="634720" y="18669"/>
                  </a:lnTo>
                  <a:lnTo>
                    <a:pt x="616051" y="18669"/>
                  </a:lnTo>
                  <a:lnTo>
                    <a:pt x="616051" y="37338"/>
                  </a:lnTo>
                  <a:lnTo>
                    <a:pt x="616051" y="56019"/>
                  </a:lnTo>
                  <a:lnTo>
                    <a:pt x="709396" y="56019"/>
                  </a:lnTo>
                  <a:lnTo>
                    <a:pt x="709396" y="37338"/>
                  </a:lnTo>
                  <a:close/>
                </a:path>
                <a:path w="1139189" h="56515">
                  <a:moveTo>
                    <a:pt x="821397" y="18669"/>
                  </a:moveTo>
                  <a:lnTo>
                    <a:pt x="802728" y="18669"/>
                  </a:lnTo>
                  <a:lnTo>
                    <a:pt x="784047" y="18669"/>
                  </a:lnTo>
                  <a:lnTo>
                    <a:pt x="784047" y="37338"/>
                  </a:lnTo>
                  <a:lnTo>
                    <a:pt x="765390" y="37338"/>
                  </a:lnTo>
                  <a:lnTo>
                    <a:pt x="765390" y="18669"/>
                  </a:lnTo>
                  <a:lnTo>
                    <a:pt x="746721" y="18669"/>
                  </a:lnTo>
                  <a:lnTo>
                    <a:pt x="746721" y="37338"/>
                  </a:lnTo>
                  <a:lnTo>
                    <a:pt x="746721" y="56019"/>
                  </a:lnTo>
                  <a:lnTo>
                    <a:pt x="765390" y="56019"/>
                  </a:lnTo>
                  <a:lnTo>
                    <a:pt x="784047" y="56019"/>
                  </a:lnTo>
                  <a:lnTo>
                    <a:pt x="802728" y="56019"/>
                  </a:lnTo>
                  <a:lnTo>
                    <a:pt x="802728" y="37338"/>
                  </a:lnTo>
                  <a:lnTo>
                    <a:pt x="821397" y="37338"/>
                  </a:lnTo>
                  <a:lnTo>
                    <a:pt x="821397" y="18669"/>
                  </a:lnTo>
                  <a:close/>
                </a:path>
                <a:path w="1139189" h="56515">
                  <a:moveTo>
                    <a:pt x="896073" y="0"/>
                  </a:moveTo>
                  <a:lnTo>
                    <a:pt x="877392" y="0"/>
                  </a:lnTo>
                  <a:lnTo>
                    <a:pt x="858723" y="0"/>
                  </a:lnTo>
                  <a:lnTo>
                    <a:pt x="840054" y="0"/>
                  </a:lnTo>
                  <a:lnTo>
                    <a:pt x="840054" y="18681"/>
                  </a:lnTo>
                  <a:lnTo>
                    <a:pt x="858723" y="18681"/>
                  </a:lnTo>
                  <a:lnTo>
                    <a:pt x="858723" y="37338"/>
                  </a:lnTo>
                  <a:lnTo>
                    <a:pt x="877392" y="37338"/>
                  </a:lnTo>
                  <a:lnTo>
                    <a:pt x="896073" y="37338"/>
                  </a:lnTo>
                  <a:lnTo>
                    <a:pt x="896073" y="18681"/>
                  </a:lnTo>
                  <a:lnTo>
                    <a:pt x="896073" y="0"/>
                  </a:lnTo>
                  <a:close/>
                </a:path>
                <a:path w="1139189" h="56515">
                  <a:moveTo>
                    <a:pt x="952068" y="0"/>
                  </a:moveTo>
                  <a:lnTo>
                    <a:pt x="933399" y="0"/>
                  </a:lnTo>
                  <a:lnTo>
                    <a:pt x="914730" y="0"/>
                  </a:lnTo>
                  <a:lnTo>
                    <a:pt x="914730" y="18681"/>
                  </a:lnTo>
                  <a:lnTo>
                    <a:pt x="933399" y="18681"/>
                  </a:lnTo>
                  <a:lnTo>
                    <a:pt x="933399" y="37338"/>
                  </a:lnTo>
                  <a:lnTo>
                    <a:pt x="952068" y="37338"/>
                  </a:lnTo>
                  <a:lnTo>
                    <a:pt x="952068" y="18681"/>
                  </a:lnTo>
                  <a:lnTo>
                    <a:pt x="952068" y="0"/>
                  </a:lnTo>
                  <a:close/>
                </a:path>
                <a:path w="1139189" h="56515">
                  <a:moveTo>
                    <a:pt x="1138745" y="0"/>
                  </a:moveTo>
                  <a:lnTo>
                    <a:pt x="1138745" y="0"/>
                  </a:lnTo>
                  <a:lnTo>
                    <a:pt x="970737" y="0"/>
                  </a:lnTo>
                  <a:lnTo>
                    <a:pt x="970737" y="18669"/>
                  </a:lnTo>
                  <a:lnTo>
                    <a:pt x="970737" y="37338"/>
                  </a:lnTo>
                  <a:lnTo>
                    <a:pt x="989418" y="37338"/>
                  </a:lnTo>
                  <a:lnTo>
                    <a:pt x="989418" y="18681"/>
                  </a:lnTo>
                  <a:lnTo>
                    <a:pt x="1008075" y="18681"/>
                  </a:lnTo>
                  <a:lnTo>
                    <a:pt x="1026744" y="18681"/>
                  </a:lnTo>
                  <a:lnTo>
                    <a:pt x="1045400" y="18681"/>
                  </a:lnTo>
                  <a:lnTo>
                    <a:pt x="1045400" y="37338"/>
                  </a:lnTo>
                  <a:lnTo>
                    <a:pt x="1064082" y="37338"/>
                  </a:lnTo>
                  <a:lnTo>
                    <a:pt x="1082751" y="37338"/>
                  </a:lnTo>
                  <a:lnTo>
                    <a:pt x="1101420" y="37338"/>
                  </a:lnTo>
                  <a:lnTo>
                    <a:pt x="1120089" y="37338"/>
                  </a:lnTo>
                  <a:lnTo>
                    <a:pt x="1120089" y="18681"/>
                  </a:lnTo>
                  <a:lnTo>
                    <a:pt x="1138745" y="18681"/>
                  </a:lnTo>
                  <a:lnTo>
                    <a:pt x="11387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38459" y="1520341"/>
              <a:ext cx="1120140" cy="74930"/>
            </a:xfrm>
            <a:custGeom>
              <a:avLst/>
              <a:gdLst/>
              <a:ahLst/>
              <a:cxnLst/>
              <a:rect l="l" t="t" r="r" b="b"/>
              <a:pathLst>
                <a:path w="1120139" h="74930">
                  <a:moveTo>
                    <a:pt x="37325" y="18669"/>
                  </a:moveTo>
                  <a:lnTo>
                    <a:pt x="18656" y="18669"/>
                  </a:lnTo>
                  <a:lnTo>
                    <a:pt x="18656" y="37338"/>
                  </a:lnTo>
                  <a:lnTo>
                    <a:pt x="0" y="37338"/>
                  </a:lnTo>
                  <a:lnTo>
                    <a:pt x="0" y="55994"/>
                  </a:lnTo>
                  <a:lnTo>
                    <a:pt x="0" y="74676"/>
                  </a:lnTo>
                  <a:lnTo>
                    <a:pt x="18656" y="74676"/>
                  </a:lnTo>
                  <a:lnTo>
                    <a:pt x="37325" y="74676"/>
                  </a:lnTo>
                  <a:lnTo>
                    <a:pt x="37325" y="55994"/>
                  </a:lnTo>
                  <a:lnTo>
                    <a:pt x="18669" y="55994"/>
                  </a:lnTo>
                  <a:lnTo>
                    <a:pt x="18669" y="37338"/>
                  </a:lnTo>
                  <a:lnTo>
                    <a:pt x="37325" y="37338"/>
                  </a:lnTo>
                  <a:lnTo>
                    <a:pt x="37325" y="18669"/>
                  </a:lnTo>
                  <a:close/>
                </a:path>
                <a:path w="1120139" h="74930">
                  <a:moveTo>
                    <a:pt x="112001" y="18669"/>
                  </a:moveTo>
                  <a:lnTo>
                    <a:pt x="93332" y="18669"/>
                  </a:lnTo>
                  <a:lnTo>
                    <a:pt x="93332" y="37338"/>
                  </a:lnTo>
                  <a:lnTo>
                    <a:pt x="74676" y="37338"/>
                  </a:lnTo>
                  <a:lnTo>
                    <a:pt x="74676" y="18669"/>
                  </a:lnTo>
                  <a:lnTo>
                    <a:pt x="55994" y="18669"/>
                  </a:lnTo>
                  <a:lnTo>
                    <a:pt x="55994" y="37338"/>
                  </a:lnTo>
                  <a:lnTo>
                    <a:pt x="55994" y="56019"/>
                  </a:lnTo>
                  <a:lnTo>
                    <a:pt x="74676" y="56019"/>
                  </a:lnTo>
                  <a:lnTo>
                    <a:pt x="93345" y="56019"/>
                  </a:lnTo>
                  <a:lnTo>
                    <a:pt x="93345" y="37338"/>
                  </a:lnTo>
                  <a:lnTo>
                    <a:pt x="112001" y="37338"/>
                  </a:lnTo>
                  <a:lnTo>
                    <a:pt x="112001" y="18669"/>
                  </a:lnTo>
                  <a:close/>
                </a:path>
                <a:path w="1120139" h="74930">
                  <a:moveTo>
                    <a:pt x="186677" y="37338"/>
                  </a:moveTo>
                  <a:lnTo>
                    <a:pt x="168008" y="37338"/>
                  </a:lnTo>
                  <a:lnTo>
                    <a:pt x="149339" y="37338"/>
                  </a:lnTo>
                  <a:lnTo>
                    <a:pt x="149339" y="56019"/>
                  </a:lnTo>
                  <a:lnTo>
                    <a:pt x="168008" y="56019"/>
                  </a:lnTo>
                  <a:lnTo>
                    <a:pt x="168008" y="74676"/>
                  </a:lnTo>
                  <a:lnTo>
                    <a:pt x="186677" y="74676"/>
                  </a:lnTo>
                  <a:lnTo>
                    <a:pt x="186677" y="56019"/>
                  </a:lnTo>
                  <a:lnTo>
                    <a:pt x="186677" y="37338"/>
                  </a:lnTo>
                  <a:close/>
                </a:path>
                <a:path w="1120139" h="74930">
                  <a:moveTo>
                    <a:pt x="205346" y="18669"/>
                  </a:moveTo>
                  <a:lnTo>
                    <a:pt x="186677" y="18669"/>
                  </a:lnTo>
                  <a:lnTo>
                    <a:pt x="186677" y="37338"/>
                  </a:lnTo>
                  <a:lnTo>
                    <a:pt x="205346" y="37338"/>
                  </a:lnTo>
                  <a:lnTo>
                    <a:pt x="205346" y="18669"/>
                  </a:lnTo>
                  <a:close/>
                </a:path>
                <a:path w="1120139" h="74930">
                  <a:moveTo>
                    <a:pt x="261353" y="18669"/>
                  </a:moveTo>
                  <a:lnTo>
                    <a:pt x="242684" y="18669"/>
                  </a:lnTo>
                  <a:lnTo>
                    <a:pt x="242684" y="37338"/>
                  </a:lnTo>
                  <a:lnTo>
                    <a:pt x="224015" y="37338"/>
                  </a:lnTo>
                  <a:lnTo>
                    <a:pt x="205346" y="37338"/>
                  </a:lnTo>
                  <a:lnTo>
                    <a:pt x="205346" y="56019"/>
                  </a:lnTo>
                  <a:lnTo>
                    <a:pt x="224002" y="56019"/>
                  </a:lnTo>
                  <a:lnTo>
                    <a:pt x="242684" y="56019"/>
                  </a:lnTo>
                  <a:lnTo>
                    <a:pt x="261353" y="56019"/>
                  </a:lnTo>
                  <a:lnTo>
                    <a:pt x="261353" y="37338"/>
                  </a:lnTo>
                  <a:lnTo>
                    <a:pt x="261353" y="18669"/>
                  </a:lnTo>
                  <a:close/>
                </a:path>
                <a:path w="1120139" h="74930">
                  <a:moveTo>
                    <a:pt x="317347" y="37338"/>
                  </a:moveTo>
                  <a:lnTo>
                    <a:pt x="298691" y="37338"/>
                  </a:lnTo>
                  <a:lnTo>
                    <a:pt x="280022" y="37338"/>
                  </a:lnTo>
                  <a:lnTo>
                    <a:pt x="280022" y="55994"/>
                  </a:lnTo>
                  <a:lnTo>
                    <a:pt x="280022" y="74676"/>
                  </a:lnTo>
                  <a:lnTo>
                    <a:pt x="298678" y="74676"/>
                  </a:lnTo>
                  <a:lnTo>
                    <a:pt x="317347" y="74676"/>
                  </a:lnTo>
                  <a:lnTo>
                    <a:pt x="317347" y="56019"/>
                  </a:lnTo>
                  <a:lnTo>
                    <a:pt x="317347" y="37338"/>
                  </a:lnTo>
                  <a:close/>
                </a:path>
                <a:path w="1120139" h="74930">
                  <a:moveTo>
                    <a:pt x="373354" y="18669"/>
                  </a:moveTo>
                  <a:lnTo>
                    <a:pt x="354685" y="18669"/>
                  </a:lnTo>
                  <a:lnTo>
                    <a:pt x="354685" y="37338"/>
                  </a:lnTo>
                  <a:lnTo>
                    <a:pt x="373354" y="37338"/>
                  </a:lnTo>
                  <a:lnTo>
                    <a:pt x="373354" y="18669"/>
                  </a:lnTo>
                  <a:close/>
                </a:path>
                <a:path w="1120139" h="74930">
                  <a:moveTo>
                    <a:pt x="616051" y="37338"/>
                  </a:moveTo>
                  <a:lnTo>
                    <a:pt x="597382" y="37338"/>
                  </a:lnTo>
                  <a:lnTo>
                    <a:pt x="578700" y="37338"/>
                  </a:lnTo>
                  <a:lnTo>
                    <a:pt x="560044" y="37338"/>
                  </a:lnTo>
                  <a:lnTo>
                    <a:pt x="560044" y="18669"/>
                  </a:lnTo>
                  <a:lnTo>
                    <a:pt x="541375" y="18669"/>
                  </a:lnTo>
                  <a:lnTo>
                    <a:pt x="522706" y="18669"/>
                  </a:lnTo>
                  <a:lnTo>
                    <a:pt x="504024" y="18669"/>
                  </a:lnTo>
                  <a:lnTo>
                    <a:pt x="504024" y="37338"/>
                  </a:lnTo>
                  <a:lnTo>
                    <a:pt x="485368" y="37338"/>
                  </a:lnTo>
                  <a:lnTo>
                    <a:pt x="466699" y="37338"/>
                  </a:lnTo>
                  <a:lnTo>
                    <a:pt x="448030" y="37338"/>
                  </a:lnTo>
                  <a:lnTo>
                    <a:pt x="448030" y="18669"/>
                  </a:lnTo>
                  <a:lnTo>
                    <a:pt x="429374" y="18669"/>
                  </a:lnTo>
                  <a:lnTo>
                    <a:pt x="410692" y="18669"/>
                  </a:lnTo>
                  <a:lnTo>
                    <a:pt x="392023" y="18669"/>
                  </a:lnTo>
                  <a:lnTo>
                    <a:pt x="392023" y="37338"/>
                  </a:lnTo>
                  <a:lnTo>
                    <a:pt x="410692" y="37338"/>
                  </a:lnTo>
                  <a:lnTo>
                    <a:pt x="429361" y="37338"/>
                  </a:lnTo>
                  <a:lnTo>
                    <a:pt x="429361" y="55994"/>
                  </a:lnTo>
                  <a:lnTo>
                    <a:pt x="410692" y="55994"/>
                  </a:lnTo>
                  <a:lnTo>
                    <a:pt x="392023" y="55994"/>
                  </a:lnTo>
                  <a:lnTo>
                    <a:pt x="392023" y="37338"/>
                  </a:lnTo>
                  <a:lnTo>
                    <a:pt x="373354" y="37338"/>
                  </a:lnTo>
                  <a:lnTo>
                    <a:pt x="373354" y="55994"/>
                  </a:lnTo>
                  <a:lnTo>
                    <a:pt x="354685" y="55994"/>
                  </a:lnTo>
                  <a:lnTo>
                    <a:pt x="354685" y="74676"/>
                  </a:lnTo>
                  <a:lnTo>
                    <a:pt x="373354" y="74676"/>
                  </a:lnTo>
                  <a:lnTo>
                    <a:pt x="392023" y="74676"/>
                  </a:lnTo>
                  <a:lnTo>
                    <a:pt x="410692" y="74676"/>
                  </a:lnTo>
                  <a:lnTo>
                    <a:pt x="429361" y="74676"/>
                  </a:lnTo>
                  <a:lnTo>
                    <a:pt x="448030" y="74676"/>
                  </a:lnTo>
                  <a:lnTo>
                    <a:pt x="448030" y="56019"/>
                  </a:lnTo>
                  <a:lnTo>
                    <a:pt x="522706" y="56019"/>
                  </a:lnTo>
                  <a:lnTo>
                    <a:pt x="522706" y="37338"/>
                  </a:lnTo>
                  <a:lnTo>
                    <a:pt x="541375" y="37338"/>
                  </a:lnTo>
                  <a:lnTo>
                    <a:pt x="560031" y="37338"/>
                  </a:lnTo>
                  <a:lnTo>
                    <a:pt x="560031" y="56019"/>
                  </a:lnTo>
                  <a:lnTo>
                    <a:pt x="578700" y="56019"/>
                  </a:lnTo>
                  <a:lnTo>
                    <a:pt x="597382" y="56019"/>
                  </a:lnTo>
                  <a:lnTo>
                    <a:pt x="616051" y="56019"/>
                  </a:lnTo>
                  <a:lnTo>
                    <a:pt x="616051" y="37338"/>
                  </a:lnTo>
                  <a:close/>
                </a:path>
                <a:path w="1120139" h="74930">
                  <a:moveTo>
                    <a:pt x="672045" y="18669"/>
                  </a:moveTo>
                  <a:lnTo>
                    <a:pt x="653376" y="18669"/>
                  </a:lnTo>
                  <a:lnTo>
                    <a:pt x="634707" y="18669"/>
                  </a:lnTo>
                  <a:lnTo>
                    <a:pt x="634707" y="37338"/>
                  </a:lnTo>
                  <a:lnTo>
                    <a:pt x="634707" y="56019"/>
                  </a:lnTo>
                  <a:lnTo>
                    <a:pt x="653376" y="56019"/>
                  </a:lnTo>
                  <a:lnTo>
                    <a:pt x="672045" y="56019"/>
                  </a:lnTo>
                  <a:lnTo>
                    <a:pt x="672045" y="37338"/>
                  </a:lnTo>
                  <a:lnTo>
                    <a:pt x="672045" y="18669"/>
                  </a:lnTo>
                  <a:close/>
                </a:path>
                <a:path w="1120139" h="74930">
                  <a:moveTo>
                    <a:pt x="709383" y="18669"/>
                  </a:moveTo>
                  <a:lnTo>
                    <a:pt x="690714" y="18669"/>
                  </a:lnTo>
                  <a:lnTo>
                    <a:pt x="690714" y="37338"/>
                  </a:lnTo>
                  <a:lnTo>
                    <a:pt x="709383" y="37338"/>
                  </a:lnTo>
                  <a:lnTo>
                    <a:pt x="709383" y="18669"/>
                  </a:lnTo>
                  <a:close/>
                </a:path>
                <a:path w="1120139" h="74930">
                  <a:moveTo>
                    <a:pt x="802728" y="37338"/>
                  </a:moveTo>
                  <a:lnTo>
                    <a:pt x="784059" y="37338"/>
                  </a:lnTo>
                  <a:lnTo>
                    <a:pt x="784059" y="56019"/>
                  </a:lnTo>
                  <a:lnTo>
                    <a:pt x="802728" y="56019"/>
                  </a:lnTo>
                  <a:lnTo>
                    <a:pt x="802728" y="37338"/>
                  </a:lnTo>
                  <a:close/>
                </a:path>
                <a:path w="1120139" h="74930">
                  <a:moveTo>
                    <a:pt x="802728" y="0"/>
                  </a:moveTo>
                  <a:lnTo>
                    <a:pt x="784059" y="0"/>
                  </a:lnTo>
                  <a:lnTo>
                    <a:pt x="765378" y="0"/>
                  </a:lnTo>
                  <a:lnTo>
                    <a:pt x="765378" y="18669"/>
                  </a:lnTo>
                  <a:lnTo>
                    <a:pt x="765378" y="37338"/>
                  </a:lnTo>
                  <a:lnTo>
                    <a:pt x="784059" y="37338"/>
                  </a:lnTo>
                  <a:lnTo>
                    <a:pt x="784059" y="18681"/>
                  </a:lnTo>
                  <a:lnTo>
                    <a:pt x="802728" y="18681"/>
                  </a:lnTo>
                  <a:lnTo>
                    <a:pt x="802728" y="0"/>
                  </a:lnTo>
                  <a:close/>
                </a:path>
                <a:path w="1120139" h="74930">
                  <a:moveTo>
                    <a:pt x="877404" y="18669"/>
                  </a:moveTo>
                  <a:lnTo>
                    <a:pt x="858723" y="18669"/>
                  </a:lnTo>
                  <a:lnTo>
                    <a:pt x="858723" y="0"/>
                  </a:lnTo>
                  <a:lnTo>
                    <a:pt x="840054" y="0"/>
                  </a:lnTo>
                  <a:lnTo>
                    <a:pt x="840054" y="18681"/>
                  </a:lnTo>
                  <a:lnTo>
                    <a:pt x="858723" y="18681"/>
                  </a:lnTo>
                  <a:lnTo>
                    <a:pt x="858723" y="37338"/>
                  </a:lnTo>
                  <a:lnTo>
                    <a:pt x="877404" y="37338"/>
                  </a:lnTo>
                  <a:lnTo>
                    <a:pt x="877404" y="18669"/>
                  </a:lnTo>
                  <a:close/>
                </a:path>
                <a:path w="1120139" h="74930">
                  <a:moveTo>
                    <a:pt x="933399" y="0"/>
                  </a:moveTo>
                  <a:lnTo>
                    <a:pt x="914730" y="0"/>
                  </a:lnTo>
                  <a:lnTo>
                    <a:pt x="896061" y="0"/>
                  </a:lnTo>
                  <a:lnTo>
                    <a:pt x="896061" y="18681"/>
                  </a:lnTo>
                  <a:lnTo>
                    <a:pt x="914730" y="18681"/>
                  </a:lnTo>
                  <a:lnTo>
                    <a:pt x="914730" y="37338"/>
                  </a:lnTo>
                  <a:lnTo>
                    <a:pt x="933399" y="37338"/>
                  </a:lnTo>
                  <a:lnTo>
                    <a:pt x="933399" y="18681"/>
                  </a:lnTo>
                  <a:lnTo>
                    <a:pt x="933399" y="0"/>
                  </a:lnTo>
                  <a:close/>
                </a:path>
                <a:path w="1120139" h="74930">
                  <a:moveTo>
                    <a:pt x="1008075" y="0"/>
                  </a:moveTo>
                  <a:lnTo>
                    <a:pt x="989406" y="0"/>
                  </a:lnTo>
                  <a:lnTo>
                    <a:pt x="989406" y="18681"/>
                  </a:lnTo>
                  <a:lnTo>
                    <a:pt x="1008075" y="18681"/>
                  </a:lnTo>
                  <a:lnTo>
                    <a:pt x="1008075" y="0"/>
                  </a:lnTo>
                  <a:close/>
                </a:path>
                <a:path w="1120139" h="74930">
                  <a:moveTo>
                    <a:pt x="1082751" y="37338"/>
                  </a:moveTo>
                  <a:lnTo>
                    <a:pt x="1064082" y="37338"/>
                  </a:lnTo>
                  <a:lnTo>
                    <a:pt x="1064082" y="18681"/>
                  </a:lnTo>
                  <a:lnTo>
                    <a:pt x="1064082" y="0"/>
                  </a:lnTo>
                  <a:lnTo>
                    <a:pt x="1045413" y="0"/>
                  </a:lnTo>
                  <a:lnTo>
                    <a:pt x="1026731" y="0"/>
                  </a:lnTo>
                  <a:lnTo>
                    <a:pt x="1026731" y="18669"/>
                  </a:lnTo>
                  <a:lnTo>
                    <a:pt x="1026731" y="37338"/>
                  </a:lnTo>
                  <a:lnTo>
                    <a:pt x="1008075" y="37338"/>
                  </a:lnTo>
                  <a:lnTo>
                    <a:pt x="989406" y="37338"/>
                  </a:lnTo>
                  <a:lnTo>
                    <a:pt x="970749" y="37338"/>
                  </a:lnTo>
                  <a:lnTo>
                    <a:pt x="970749" y="18681"/>
                  </a:lnTo>
                  <a:lnTo>
                    <a:pt x="970749" y="0"/>
                  </a:lnTo>
                  <a:lnTo>
                    <a:pt x="952068" y="0"/>
                  </a:lnTo>
                  <a:lnTo>
                    <a:pt x="952068" y="18669"/>
                  </a:lnTo>
                  <a:lnTo>
                    <a:pt x="952068" y="37338"/>
                  </a:lnTo>
                  <a:lnTo>
                    <a:pt x="952068" y="56019"/>
                  </a:lnTo>
                  <a:lnTo>
                    <a:pt x="970737" y="56019"/>
                  </a:lnTo>
                  <a:lnTo>
                    <a:pt x="1082751" y="56019"/>
                  </a:lnTo>
                  <a:lnTo>
                    <a:pt x="1082751" y="37338"/>
                  </a:lnTo>
                  <a:close/>
                </a:path>
                <a:path w="1120139" h="74930">
                  <a:moveTo>
                    <a:pt x="1120076" y="0"/>
                  </a:moveTo>
                  <a:lnTo>
                    <a:pt x="1101407" y="0"/>
                  </a:lnTo>
                  <a:lnTo>
                    <a:pt x="1101407" y="18669"/>
                  </a:lnTo>
                  <a:lnTo>
                    <a:pt x="1101407" y="37338"/>
                  </a:lnTo>
                  <a:lnTo>
                    <a:pt x="1120076" y="37338"/>
                  </a:lnTo>
                  <a:lnTo>
                    <a:pt x="1120076" y="18681"/>
                  </a:lnTo>
                  <a:lnTo>
                    <a:pt x="11200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38459" y="1576336"/>
              <a:ext cx="1120140" cy="56515"/>
            </a:xfrm>
            <a:custGeom>
              <a:avLst/>
              <a:gdLst/>
              <a:ahLst/>
              <a:cxnLst/>
              <a:rect l="l" t="t" r="r" b="b"/>
              <a:pathLst>
                <a:path w="1120139" h="56514">
                  <a:moveTo>
                    <a:pt x="18669" y="37350"/>
                  </a:moveTo>
                  <a:lnTo>
                    <a:pt x="0" y="37350"/>
                  </a:lnTo>
                  <a:lnTo>
                    <a:pt x="0" y="56019"/>
                  </a:lnTo>
                  <a:lnTo>
                    <a:pt x="18669" y="56019"/>
                  </a:lnTo>
                  <a:lnTo>
                    <a:pt x="18669" y="37350"/>
                  </a:lnTo>
                  <a:close/>
                </a:path>
                <a:path w="1120139" h="56514">
                  <a:moveTo>
                    <a:pt x="93345" y="37350"/>
                  </a:moveTo>
                  <a:lnTo>
                    <a:pt x="74676" y="37350"/>
                  </a:lnTo>
                  <a:lnTo>
                    <a:pt x="55994" y="37350"/>
                  </a:lnTo>
                  <a:lnTo>
                    <a:pt x="55994" y="18681"/>
                  </a:lnTo>
                  <a:lnTo>
                    <a:pt x="37325" y="18681"/>
                  </a:lnTo>
                  <a:lnTo>
                    <a:pt x="37325" y="37363"/>
                  </a:lnTo>
                  <a:lnTo>
                    <a:pt x="55994" y="37363"/>
                  </a:lnTo>
                  <a:lnTo>
                    <a:pt x="55994" y="56019"/>
                  </a:lnTo>
                  <a:lnTo>
                    <a:pt x="74676" y="56019"/>
                  </a:lnTo>
                  <a:lnTo>
                    <a:pt x="93345" y="56019"/>
                  </a:lnTo>
                  <a:lnTo>
                    <a:pt x="93345" y="37350"/>
                  </a:lnTo>
                  <a:close/>
                </a:path>
                <a:path w="1120139" h="56514">
                  <a:moveTo>
                    <a:pt x="168008" y="18681"/>
                  </a:moveTo>
                  <a:lnTo>
                    <a:pt x="149339" y="18681"/>
                  </a:lnTo>
                  <a:lnTo>
                    <a:pt x="149339" y="37350"/>
                  </a:lnTo>
                  <a:lnTo>
                    <a:pt x="130670" y="37350"/>
                  </a:lnTo>
                  <a:lnTo>
                    <a:pt x="112001" y="37350"/>
                  </a:lnTo>
                  <a:lnTo>
                    <a:pt x="112001" y="56019"/>
                  </a:lnTo>
                  <a:lnTo>
                    <a:pt x="130670" y="56019"/>
                  </a:lnTo>
                  <a:lnTo>
                    <a:pt x="149339" y="56019"/>
                  </a:lnTo>
                  <a:lnTo>
                    <a:pt x="168008" y="56019"/>
                  </a:lnTo>
                  <a:lnTo>
                    <a:pt x="168008" y="37363"/>
                  </a:lnTo>
                  <a:lnTo>
                    <a:pt x="168008" y="18681"/>
                  </a:lnTo>
                  <a:close/>
                </a:path>
                <a:path w="1120139" h="56514">
                  <a:moveTo>
                    <a:pt x="205346" y="18681"/>
                  </a:moveTo>
                  <a:lnTo>
                    <a:pt x="186677" y="18681"/>
                  </a:lnTo>
                  <a:lnTo>
                    <a:pt x="186677" y="37363"/>
                  </a:lnTo>
                  <a:lnTo>
                    <a:pt x="205346" y="37363"/>
                  </a:lnTo>
                  <a:lnTo>
                    <a:pt x="205346" y="18681"/>
                  </a:lnTo>
                  <a:close/>
                </a:path>
                <a:path w="1120139" h="56514">
                  <a:moveTo>
                    <a:pt x="280022" y="18681"/>
                  </a:moveTo>
                  <a:lnTo>
                    <a:pt x="261353" y="18681"/>
                  </a:lnTo>
                  <a:lnTo>
                    <a:pt x="242684" y="18681"/>
                  </a:lnTo>
                  <a:lnTo>
                    <a:pt x="224002" y="18681"/>
                  </a:lnTo>
                  <a:lnTo>
                    <a:pt x="224002" y="37363"/>
                  </a:lnTo>
                  <a:lnTo>
                    <a:pt x="242684" y="37363"/>
                  </a:lnTo>
                  <a:lnTo>
                    <a:pt x="242684" y="56019"/>
                  </a:lnTo>
                  <a:lnTo>
                    <a:pt x="261353" y="56019"/>
                  </a:lnTo>
                  <a:lnTo>
                    <a:pt x="280022" y="56019"/>
                  </a:lnTo>
                  <a:lnTo>
                    <a:pt x="280022" y="37363"/>
                  </a:lnTo>
                  <a:lnTo>
                    <a:pt x="280022" y="18681"/>
                  </a:lnTo>
                  <a:close/>
                </a:path>
                <a:path w="1120139" h="56514">
                  <a:moveTo>
                    <a:pt x="373354" y="18681"/>
                  </a:moveTo>
                  <a:lnTo>
                    <a:pt x="354698" y="18681"/>
                  </a:lnTo>
                  <a:lnTo>
                    <a:pt x="336029" y="18681"/>
                  </a:lnTo>
                  <a:lnTo>
                    <a:pt x="336029" y="37363"/>
                  </a:lnTo>
                  <a:lnTo>
                    <a:pt x="354685" y="37363"/>
                  </a:lnTo>
                  <a:lnTo>
                    <a:pt x="373354" y="37363"/>
                  </a:lnTo>
                  <a:lnTo>
                    <a:pt x="373354" y="18681"/>
                  </a:lnTo>
                  <a:close/>
                </a:path>
                <a:path w="1120139" h="56514">
                  <a:moveTo>
                    <a:pt x="410692" y="18681"/>
                  </a:moveTo>
                  <a:lnTo>
                    <a:pt x="392023" y="18681"/>
                  </a:lnTo>
                  <a:lnTo>
                    <a:pt x="392023" y="37350"/>
                  </a:lnTo>
                  <a:lnTo>
                    <a:pt x="392023" y="56019"/>
                  </a:lnTo>
                  <a:lnTo>
                    <a:pt x="410692" y="56019"/>
                  </a:lnTo>
                  <a:lnTo>
                    <a:pt x="410692" y="37363"/>
                  </a:lnTo>
                  <a:lnTo>
                    <a:pt x="410692" y="18681"/>
                  </a:lnTo>
                  <a:close/>
                </a:path>
                <a:path w="1120139" h="56514">
                  <a:moveTo>
                    <a:pt x="448030" y="0"/>
                  </a:moveTo>
                  <a:lnTo>
                    <a:pt x="429361" y="0"/>
                  </a:lnTo>
                  <a:lnTo>
                    <a:pt x="429361" y="18681"/>
                  </a:lnTo>
                  <a:lnTo>
                    <a:pt x="448030" y="18681"/>
                  </a:lnTo>
                  <a:lnTo>
                    <a:pt x="448030" y="0"/>
                  </a:lnTo>
                  <a:close/>
                </a:path>
                <a:path w="1120139" h="56514">
                  <a:moveTo>
                    <a:pt x="466699" y="18681"/>
                  </a:moveTo>
                  <a:lnTo>
                    <a:pt x="448030" y="18681"/>
                  </a:lnTo>
                  <a:lnTo>
                    <a:pt x="448030" y="37350"/>
                  </a:lnTo>
                  <a:lnTo>
                    <a:pt x="448030" y="56019"/>
                  </a:lnTo>
                  <a:lnTo>
                    <a:pt x="466699" y="56019"/>
                  </a:lnTo>
                  <a:lnTo>
                    <a:pt x="466699" y="37363"/>
                  </a:lnTo>
                  <a:lnTo>
                    <a:pt x="466699" y="18681"/>
                  </a:lnTo>
                  <a:close/>
                </a:path>
                <a:path w="1120139" h="56514">
                  <a:moveTo>
                    <a:pt x="597382" y="18681"/>
                  </a:moveTo>
                  <a:lnTo>
                    <a:pt x="578700" y="18681"/>
                  </a:lnTo>
                  <a:lnTo>
                    <a:pt x="560031" y="18681"/>
                  </a:lnTo>
                  <a:lnTo>
                    <a:pt x="560031" y="37350"/>
                  </a:lnTo>
                  <a:lnTo>
                    <a:pt x="541375" y="37350"/>
                  </a:lnTo>
                  <a:lnTo>
                    <a:pt x="522706" y="37350"/>
                  </a:lnTo>
                  <a:lnTo>
                    <a:pt x="522706" y="18681"/>
                  </a:lnTo>
                  <a:lnTo>
                    <a:pt x="541375" y="18681"/>
                  </a:lnTo>
                  <a:lnTo>
                    <a:pt x="541375" y="0"/>
                  </a:lnTo>
                  <a:lnTo>
                    <a:pt x="522706" y="0"/>
                  </a:lnTo>
                  <a:lnTo>
                    <a:pt x="504024" y="0"/>
                  </a:lnTo>
                  <a:lnTo>
                    <a:pt x="485355" y="0"/>
                  </a:lnTo>
                  <a:lnTo>
                    <a:pt x="485355" y="18681"/>
                  </a:lnTo>
                  <a:lnTo>
                    <a:pt x="504024" y="18681"/>
                  </a:lnTo>
                  <a:lnTo>
                    <a:pt x="504024" y="37350"/>
                  </a:lnTo>
                  <a:lnTo>
                    <a:pt x="504024" y="56019"/>
                  </a:lnTo>
                  <a:lnTo>
                    <a:pt x="522706" y="56019"/>
                  </a:lnTo>
                  <a:lnTo>
                    <a:pt x="597382" y="56019"/>
                  </a:lnTo>
                  <a:lnTo>
                    <a:pt x="597382" y="37363"/>
                  </a:lnTo>
                  <a:lnTo>
                    <a:pt x="597382" y="18681"/>
                  </a:lnTo>
                  <a:close/>
                </a:path>
                <a:path w="1120139" h="56514">
                  <a:moveTo>
                    <a:pt x="784059" y="0"/>
                  </a:moveTo>
                  <a:lnTo>
                    <a:pt x="765390" y="0"/>
                  </a:lnTo>
                  <a:lnTo>
                    <a:pt x="746721" y="0"/>
                  </a:lnTo>
                  <a:lnTo>
                    <a:pt x="728052" y="0"/>
                  </a:lnTo>
                  <a:lnTo>
                    <a:pt x="728052" y="18681"/>
                  </a:lnTo>
                  <a:lnTo>
                    <a:pt x="709383" y="18681"/>
                  </a:lnTo>
                  <a:lnTo>
                    <a:pt x="709383" y="0"/>
                  </a:lnTo>
                  <a:lnTo>
                    <a:pt x="690714" y="0"/>
                  </a:lnTo>
                  <a:lnTo>
                    <a:pt x="690714" y="18681"/>
                  </a:lnTo>
                  <a:lnTo>
                    <a:pt x="672045" y="18681"/>
                  </a:lnTo>
                  <a:lnTo>
                    <a:pt x="672045" y="0"/>
                  </a:lnTo>
                  <a:lnTo>
                    <a:pt x="653376" y="0"/>
                  </a:lnTo>
                  <a:lnTo>
                    <a:pt x="634720" y="0"/>
                  </a:lnTo>
                  <a:lnTo>
                    <a:pt x="616051" y="0"/>
                  </a:lnTo>
                  <a:lnTo>
                    <a:pt x="597382" y="0"/>
                  </a:lnTo>
                  <a:lnTo>
                    <a:pt x="597382" y="18681"/>
                  </a:lnTo>
                  <a:lnTo>
                    <a:pt x="616051" y="18681"/>
                  </a:lnTo>
                  <a:lnTo>
                    <a:pt x="616051" y="37350"/>
                  </a:lnTo>
                  <a:lnTo>
                    <a:pt x="616051" y="56019"/>
                  </a:lnTo>
                  <a:lnTo>
                    <a:pt x="634720" y="56019"/>
                  </a:lnTo>
                  <a:lnTo>
                    <a:pt x="634720" y="37363"/>
                  </a:lnTo>
                  <a:lnTo>
                    <a:pt x="634720" y="18681"/>
                  </a:lnTo>
                  <a:lnTo>
                    <a:pt x="653376" y="18681"/>
                  </a:lnTo>
                  <a:lnTo>
                    <a:pt x="653376" y="37363"/>
                  </a:lnTo>
                  <a:lnTo>
                    <a:pt x="672045" y="37363"/>
                  </a:lnTo>
                  <a:lnTo>
                    <a:pt x="690714" y="37363"/>
                  </a:lnTo>
                  <a:lnTo>
                    <a:pt x="709383" y="37363"/>
                  </a:lnTo>
                  <a:lnTo>
                    <a:pt x="709383" y="56019"/>
                  </a:lnTo>
                  <a:lnTo>
                    <a:pt x="728052" y="56019"/>
                  </a:lnTo>
                  <a:lnTo>
                    <a:pt x="746721" y="56019"/>
                  </a:lnTo>
                  <a:lnTo>
                    <a:pt x="746721" y="37363"/>
                  </a:lnTo>
                  <a:lnTo>
                    <a:pt x="746721" y="18681"/>
                  </a:lnTo>
                  <a:lnTo>
                    <a:pt x="765378" y="18681"/>
                  </a:lnTo>
                  <a:lnTo>
                    <a:pt x="765378" y="37363"/>
                  </a:lnTo>
                  <a:lnTo>
                    <a:pt x="784059" y="37363"/>
                  </a:lnTo>
                  <a:lnTo>
                    <a:pt x="784059" y="18681"/>
                  </a:lnTo>
                  <a:lnTo>
                    <a:pt x="784059" y="0"/>
                  </a:lnTo>
                  <a:close/>
                </a:path>
                <a:path w="1120139" h="56514">
                  <a:moveTo>
                    <a:pt x="840054" y="0"/>
                  </a:moveTo>
                  <a:lnTo>
                    <a:pt x="821397" y="0"/>
                  </a:lnTo>
                  <a:lnTo>
                    <a:pt x="802728" y="0"/>
                  </a:lnTo>
                  <a:lnTo>
                    <a:pt x="802728" y="18681"/>
                  </a:lnTo>
                  <a:lnTo>
                    <a:pt x="802728" y="37363"/>
                  </a:lnTo>
                  <a:lnTo>
                    <a:pt x="821397" y="37363"/>
                  </a:lnTo>
                  <a:lnTo>
                    <a:pt x="821397" y="18681"/>
                  </a:lnTo>
                  <a:lnTo>
                    <a:pt x="840054" y="18681"/>
                  </a:lnTo>
                  <a:lnTo>
                    <a:pt x="840054" y="0"/>
                  </a:lnTo>
                  <a:close/>
                </a:path>
                <a:path w="1120139" h="56514">
                  <a:moveTo>
                    <a:pt x="914730" y="18681"/>
                  </a:moveTo>
                  <a:lnTo>
                    <a:pt x="896073" y="18681"/>
                  </a:lnTo>
                  <a:lnTo>
                    <a:pt x="896073" y="0"/>
                  </a:lnTo>
                  <a:lnTo>
                    <a:pt x="877404" y="0"/>
                  </a:lnTo>
                  <a:lnTo>
                    <a:pt x="858723" y="0"/>
                  </a:lnTo>
                  <a:lnTo>
                    <a:pt x="858723" y="18681"/>
                  </a:lnTo>
                  <a:lnTo>
                    <a:pt x="840054" y="18681"/>
                  </a:lnTo>
                  <a:lnTo>
                    <a:pt x="840054" y="37363"/>
                  </a:lnTo>
                  <a:lnTo>
                    <a:pt x="858723" y="37363"/>
                  </a:lnTo>
                  <a:lnTo>
                    <a:pt x="877404" y="37363"/>
                  </a:lnTo>
                  <a:lnTo>
                    <a:pt x="896061" y="37363"/>
                  </a:lnTo>
                  <a:lnTo>
                    <a:pt x="914730" y="37363"/>
                  </a:lnTo>
                  <a:lnTo>
                    <a:pt x="914730" y="18681"/>
                  </a:lnTo>
                  <a:close/>
                </a:path>
                <a:path w="1120139" h="56514">
                  <a:moveTo>
                    <a:pt x="970749" y="0"/>
                  </a:moveTo>
                  <a:lnTo>
                    <a:pt x="952068" y="0"/>
                  </a:lnTo>
                  <a:lnTo>
                    <a:pt x="933399" y="0"/>
                  </a:lnTo>
                  <a:lnTo>
                    <a:pt x="933399" y="18681"/>
                  </a:lnTo>
                  <a:lnTo>
                    <a:pt x="933399" y="37363"/>
                  </a:lnTo>
                  <a:lnTo>
                    <a:pt x="952068" y="37363"/>
                  </a:lnTo>
                  <a:lnTo>
                    <a:pt x="952068" y="18681"/>
                  </a:lnTo>
                  <a:lnTo>
                    <a:pt x="970749" y="18681"/>
                  </a:lnTo>
                  <a:lnTo>
                    <a:pt x="970749" y="0"/>
                  </a:lnTo>
                  <a:close/>
                </a:path>
                <a:path w="1120139" h="56514">
                  <a:moveTo>
                    <a:pt x="1064082" y="0"/>
                  </a:moveTo>
                  <a:lnTo>
                    <a:pt x="1064082" y="0"/>
                  </a:lnTo>
                  <a:lnTo>
                    <a:pt x="989406" y="0"/>
                  </a:lnTo>
                  <a:lnTo>
                    <a:pt x="989406" y="18681"/>
                  </a:lnTo>
                  <a:lnTo>
                    <a:pt x="989406" y="37363"/>
                  </a:lnTo>
                  <a:lnTo>
                    <a:pt x="1008075" y="37363"/>
                  </a:lnTo>
                  <a:lnTo>
                    <a:pt x="1008075" y="18681"/>
                  </a:lnTo>
                  <a:lnTo>
                    <a:pt x="1026731" y="18681"/>
                  </a:lnTo>
                  <a:lnTo>
                    <a:pt x="1026731" y="37363"/>
                  </a:lnTo>
                  <a:lnTo>
                    <a:pt x="1045413" y="37363"/>
                  </a:lnTo>
                  <a:lnTo>
                    <a:pt x="1045413" y="18681"/>
                  </a:lnTo>
                  <a:lnTo>
                    <a:pt x="1064082" y="18681"/>
                  </a:lnTo>
                  <a:lnTo>
                    <a:pt x="1064082" y="0"/>
                  </a:lnTo>
                  <a:close/>
                </a:path>
                <a:path w="1120139" h="56514">
                  <a:moveTo>
                    <a:pt x="1120076" y="18681"/>
                  </a:moveTo>
                  <a:lnTo>
                    <a:pt x="1101420" y="18681"/>
                  </a:lnTo>
                  <a:lnTo>
                    <a:pt x="1082751" y="18681"/>
                  </a:lnTo>
                  <a:lnTo>
                    <a:pt x="1064082" y="18681"/>
                  </a:lnTo>
                  <a:lnTo>
                    <a:pt x="1064082" y="37363"/>
                  </a:lnTo>
                  <a:lnTo>
                    <a:pt x="1082751" y="37363"/>
                  </a:lnTo>
                  <a:lnTo>
                    <a:pt x="1101407" y="37363"/>
                  </a:lnTo>
                  <a:lnTo>
                    <a:pt x="1120076" y="37363"/>
                  </a:lnTo>
                  <a:lnTo>
                    <a:pt x="1120076" y="1868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270438" y="363041"/>
              <a:ext cx="1288415" cy="1288415"/>
            </a:xfrm>
            <a:custGeom>
              <a:avLst/>
              <a:gdLst/>
              <a:ahLst/>
              <a:cxnLst/>
              <a:rect l="l" t="t" r="r" b="b"/>
              <a:pathLst>
                <a:path w="1288414" h="1288414">
                  <a:moveTo>
                    <a:pt x="93345" y="1194638"/>
                  </a:moveTo>
                  <a:lnTo>
                    <a:pt x="37338" y="1194638"/>
                  </a:lnTo>
                  <a:lnTo>
                    <a:pt x="37338" y="1250657"/>
                  </a:lnTo>
                  <a:lnTo>
                    <a:pt x="93345" y="1250657"/>
                  </a:lnTo>
                  <a:lnTo>
                    <a:pt x="93345" y="1194638"/>
                  </a:lnTo>
                  <a:close/>
                </a:path>
                <a:path w="1288414" h="1288414">
                  <a:moveTo>
                    <a:pt x="93345" y="37211"/>
                  </a:moveTo>
                  <a:lnTo>
                    <a:pt x="37338" y="37211"/>
                  </a:lnTo>
                  <a:lnTo>
                    <a:pt x="37338" y="93218"/>
                  </a:lnTo>
                  <a:lnTo>
                    <a:pt x="93345" y="93218"/>
                  </a:lnTo>
                  <a:lnTo>
                    <a:pt x="93345" y="37211"/>
                  </a:lnTo>
                  <a:close/>
                </a:path>
                <a:path w="1288414" h="1288414">
                  <a:moveTo>
                    <a:pt x="130670" y="1156970"/>
                  </a:moveTo>
                  <a:lnTo>
                    <a:pt x="0" y="1156970"/>
                  </a:lnTo>
                  <a:lnTo>
                    <a:pt x="0" y="1177290"/>
                  </a:lnTo>
                  <a:lnTo>
                    <a:pt x="0" y="1268730"/>
                  </a:lnTo>
                  <a:lnTo>
                    <a:pt x="0" y="1287780"/>
                  </a:lnTo>
                  <a:lnTo>
                    <a:pt x="130670" y="1287780"/>
                  </a:lnTo>
                  <a:lnTo>
                    <a:pt x="130670" y="1268730"/>
                  </a:lnTo>
                  <a:lnTo>
                    <a:pt x="19596" y="1268730"/>
                  </a:lnTo>
                  <a:lnTo>
                    <a:pt x="19596" y="1177290"/>
                  </a:lnTo>
                  <a:lnTo>
                    <a:pt x="111074" y="1177290"/>
                  </a:lnTo>
                  <a:lnTo>
                    <a:pt x="111074" y="1268374"/>
                  </a:lnTo>
                  <a:lnTo>
                    <a:pt x="130670" y="1268374"/>
                  </a:lnTo>
                  <a:lnTo>
                    <a:pt x="130670" y="1177290"/>
                  </a:lnTo>
                  <a:lnTo>
                    <a:pt x="130670" y="1176896"/>
                  </a:lnTo>
                  <a:lnTo>
                    <a:pt x="130670" y="1156970"/>
                  </a:lnTo>
                  <a:close/>
                </a:path>
                <a:path w="1288414" h="1288414">
                  <a:moveTo>
                    <a:pt x="13067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110490"/>
                  </a:lnTo>
                  <a:lnTo>
                    <a:pt x="0" y="130810"/>
                  </a:lnTo>
                  <a:lnTo>
                    <a:pt x="130670" y="130810"/>
                  </a:lnTo>
                  <a:lnTo>
                    <a:pt x="130670" y="110947"/>
                  </a:lnTo>
                  <a:lnTo>
                    <a:pt x="130670" y="110490"/>
                  </a:lnTo>
                  <a:lnTo>
                    <a:pt x="130670" y="19469"/>
                  </a:lnTo>
                  <a:lnTo>
                    <a:pt x="111074" y="19469"/>
                  </a:lnTo>
                  <a:lnTo>
                    <a:pt x="111074" y="110490"/>
                  </a:lnTo>
                  <a:lnTo>
                    <a:pt x="19596" y="110490"/>
                  </a:lnTo>
                  <a:lnTo>
                    <a:pt x="19596" y="19050"/>
                  </a:lnTo>
                  <a:lnTo>
                    <a:pt x="130670" y="19050"/>
                  </a:lnTo>
                  <a:lnTo>
                    <a:pt x="130670" y="0"/>
                  </a:lnTo>
                  <a:close/>
                </a:path>
                <a:path w="1288414" h="1288414">
                  <a:moveTo>
                    <a:pt x="168021" y="1269301"/>
                  </a:moveTo>
                  <a:lnTo>
                    <a:pt x="149352" y="1269301"/>
                  </a:lnTo>
                  <a:lnTo>
                    <a:pt x="149352" y="1287970"/>
                  </a:lnTo>
                  <a:lnTo>
                    <a:pt x="168021" y="1287970"/>
                  </a:lnTo>
                  <a:lnTo>
                    <a:pt x="168021" y="1269301"/>
                  </a:lnTo>
                  <a:close/>
                </a:path>
                <a:path w="1288414" h="1288414">
                  <a:moveTo>
                    <a:pt x="280022" y="1269301"/>
                  </a:moveTo>
                  <a:lnTo>
                    <a:pt x="280022" y="1269301"/>
                  </a:lnTo>
                  <a:lnTo>
                    <a:pt x="205346" y="1269301"/>
                  </a:lnTo>
                  <a:lnTo>
                    <a:pt x="205346" y="1287970"/>
                  </a:lnTo>
                  <a:lnTo>
                    <a:pt x="280022" y="1287970"/>
                  </a:lnTo>
                  <a:lnTo>
                    <a:pt x="280022" y="1269301"/>
                  </a:lnTo>
                  <a:close/>
                </a:path>
                <a:path w="1288414" h="1288414">
                  <a:moveTo>
                    <a:pt x="317373" y="1269301"/>
                  </a:moveTo>
                  <a:lnTo>
                    <a:pt x="298691" y="1269301"/>
                  </a:lnTo>
                  <a:lnTo>
                    <a:pt x="298691" y="1287970"/>
                  </a:lnTo>
                  <a:lnTo>
                    <a:pt x="317373" y="1287970"/>
                  </a:lnTo>
                  <a:lnTo>
                    <a:pt x="317373" y="1269301"/>
                  </a:lnTo>
                  <a:close/>
                </a:path>
                <a:path w="1288414" h="1288414">
                  <a:moveTo>
                    <a:pt x="429374" y="1269301"/>
                  </a:moveTo>
                  <a:lnTo>
                    <a:pt x="429374" y="1269301"/>
                  </a:lnTo>
                  <a:lnTo>
                    <a:pt x="336029" y="1269301"/>
                  </a:lnTo>
                  <a:lnTo>
                    <a:pt x="336029" y="1287970"/>
                  </a:lnTo>
                  <a:lnTo>
                    <a:pt x="429374" y="1287970"/>
                  </a:lnTo>
                  <a:lnTo>
                    <a:pt x="429374" y="1269301"/>
                  </a:lnTo>
                  <a:close/>
                </a:path>
                <a:path w="1288414" h="1288414">
                  <a:moveTo>
                    <a:pt x="466712" y="1269301"/>
                  </a:moveTo>
                  <a:lnTo>
                    <a:pt x="448043" y="1269301"/>
                  </a:lnTo>
                  <a:lnTo>
                    <a:pt x="448043" y="1287970"/>
                  </a:lnTo>
                  <a:lnTo>
                    <a:pt x="466712" y="1287970"/>
                  </a:lnTo>
                  <a:lnTo>
                    <a:pt x="466712" y="1269301"/>
                  </a:lnTo>
                  <a:close/>
                </a:path>
                <a:path w="1288414" h="1288414">
                  <a:moveTo>
                    <a:pt x="522719" y="1269301"/>
                  </a:moveTo>
                  <a:lnTo>
                    <a:pt x="504050" y="1269301"/>
                  </a:lnTo>
                  <a:lnTo>
                    <a:pt x="504050" y="1287970"/>
                  </a:lnTo>
                  <a:lnTo>
                    <a:pt x="522719" y="1287970"/>
                  </a:lnTo>
                  <a:lnTo>
                    <a:pt x="522719" y="1269301"/>
                  </a:lnTo>
                  <a:close/>
                </a:path>
                <a:path w="1288414" h="1288414">
                  <a:moveTo>
                    <a:pt x="597395" y="1269301"/>
                  </a:moveTo>
                  <a:lnTo>
                    <a:pt x="578713" y="1269301"/>
                  </a:lnTo>
                  <a:lnTo>
                    <a:pt x="560044" y="1269301"/>
                  </a:lnTo>
                  <a:lnTo>
                    <a:pt x="560044" y="1287970"/>
                  </a:lnTo>
                  <a:lnTo>
                    <a:pt x="578713" y="1287970"/>
                  </a:lnTo>
                  <a:lnTo>
                    <a:pt x="597395" y="1287970"/>
                  </a:lnTo>
                  <a:lnTo>
                    <a:pt x="597395" y="1269301"/>
                  </a:lnTo>
                  <a:close/>
                </a:path>
                <a:path w="1288414" h="1288414">
                  <a:moveTo>
                    <a:pt x="634720" y="1269301"/>
                  </a:moveTo>
                  <a:lnTo>
                    <a:pt x="616051" y="1269301"/>
                  </a:lnTo>
                  <a:lnTo>
                    <a:pt x="616051" y="1287970"/>
                  </a:lnTo>
                  <a:lnTo>
                    <a:pt x="634720" y="1287970"/>
                  </a:lnTo>
                  <a:lnTo>
                    <a:pt x="634720" y="1269301"/>
                  </a:lnTo>
                  <a:close/>
                </a:path>
                <a:path w="1288414" h="1288414">
                  <a:moveTo>
                    <a:pt x="709396" y="1269301"/>
                  </a:moveTo>
                  <a:lnTo>
                    <a:pt x="690727" y="1269301"/>
                  </a:lnTo>
                  <a:lnTo>
                    <a:pt x="672045" y="1269301"/>
                  </a:lnTo>
                  <a:lnTo>
                    <a:pt x="653376" y="1269301"/>
                  </a:lnTo>
                  <a:lnTo>
                    <a:pt x="653376" y="1287970"/>
                  </a:lnTo>
                  <a:lnTo>
                    <a:pt x="672045" y="1287970"/>
                  </a:lnTo>
                  <a:lnTo>
                    <a:pt x="690727" y="1287970"/>
                  </a:lnTo>
                  <a:lnTo>
                    <a:pt x="709396" y="1287970"/>
                  </a:lnTo>
                  <a:lnTo>
                    <a:pt x="709396" y="1269301"/>
                  </a:lnTo>
                  <a:close/>
                </a:path>
                <a:path w="1288414" h="1288414">
                  <a:moveTo>
                    <a:pt x="746721" y="1269301"/>
                  </a:moveTo>
                  <a:lnTo>
                    <a:pt x="728052" y="1269301"/>
                  </a:lnTo>
                  <a:lnTo>
                    <a:pt x="728052" y="1287970"/>
                  </a:lnTo>
                  <a:lnTo>
                    <a:pt x="746721" y="1287970"/>
                  </a:lnTo>
                  <a:lnTo>
                    <a:pt x="746721" y="1269301"/>
                  </a:lnTo>
                  <a:close/>
                </a:path>
                <a:path w="1288414" h="1288414">
                  <a:moveTo>
                    <a:pt x="840066" y="1269301"/>
                  </a:moveTo>
                  <a:lnTo>
                    <a:pt x="821397" y="1269301"/>
                  </a:lnTo>
                  <a:lnTo>
                    <a:pt x="821397" y="1287970"/>
                  </a:lnTo>
                  <a:lnTo>
                    <a:pt x="840066" y="1287970"/>
                  </a:lnTo>
                  <a:lnTo>
                    <a:pt x="840066" y="1269301"/>
                  </a:lnTo>
                  <a:close/>
                </a:path>
                <a:path w="1288414" h="1288414">
                  <a:moveTo>
                    <a:pt x="914742" y="1250645"/>
                  </a:moveTo>
                  <a:lnTo>
                    <a:pt x="896073" y="1250645"/>
                  </a:lnTo>
                  <a:lnTo>
                    <a:pt x="896073" y="1269301"/>
                  </a:lnTo>
                  <a:lnTo>
                    <a:pt x="877404" y="1269301"/>
                  </a:lnTo>
                  <a:lnTo>
                    <a:pt x="877404" y="1287970"/>
                  </a:lnTo>
                  <a:lnTo>
                    <a:pt x="896073" y="1287970"/>
                  </a:lnTo>
                  <a:lnTo>
                    <a:pt x="914742" y="1287970"/>
                  </a:lnTo>
                  <a:lnTo>
                    <a:pt x="914742" y="1269314"/>
                  </a:lnTo>
                  <a:lnTo>
                    <a:pt x="914742" y="1250645"/>
                  </a:lnTo>
                  <a:close/>
                </a:path>
                <a:path w="1288414" h="1288414">
                  <a:moveTo>
                    <a:pt x="989418" y="1269301"/>
                  </a:moveTo>
                  <a:lnTo>
                    <a:pt x="970749" y="1269301"/>
                  </a:lnTo>
                  <a:lnTo>
                    <a:pt x="970749" y="1250645"/>
                  </a:lnTo>
                  <a:lnTo>
                    <a:pt x="952080" y="1250645"/>
                  </a:lnTo>
                  <a:lnTo>
                    <a:pt x="952080" y="1269301"/>
                  </a:lnTo>
                  <a:lnTo>
                    <a:pt x="933399" y="1269301"/>
                  </a:lnTo>
                  <a:lnTo>
                    <a:pt x="933399" y="1287970"/>
                  </a:lnTo>
                  <a:lnTo>
                    <a:pt x="952080" y="1287970"/>
                  </a:lnTo>
                  <a:lnTo>
                    <a:pt x="970749" y="1287970"/>
                  </a:lnTo>
                  <a:lnTo>
                    <a:pt x="989418" y="1287970"/>
                  </a:lnTo>
                  <a:lnTo>
                    <a:pt x="989418" y="1269301"/>
                  </a:lnTo>
                  <a:close/>
                </a:path>
                <a:path w="1288414" h="1288414">
                  <a:moveTo>
                    <a:pt x="1045425" y="1269301"/>
                  </a:moveTo>
                  <a:lnTo>
                    <a:pt x="1026744" y="1269301"/>
                  </a:lnTo>
                  <a:lnTo>
                    <a:pt x="1026744" y="1250645"/>
                  </a:lnTo>
                  <a:lnTo>
                    <a:pt x="1008075" y="1250645"/>
                  </a:lnTo>
                  <a:lnTo>
                    <a:pt x="1008075" y="1269301"/>
                  </a:lnTo>
                  <a:lnTo>
                    <a:pt x="1008075" y="1287970"/>
                  </a:lnTo>
                  <a:lnTo>
                    <a:pt x="1026744" y="1287970"/>
                  </a:lnTo>
                  <a:lnTo>
                    <a:pt x="1045425" y="1287970"/>
                  </a:lnTo>
                  <a:lnTo>
                    <a:pt x="1045425" y="1269301"/>
                  </a:lnTo>
                  <a:close/>
                </a:path>
                <a:path w="1288414" h="1288414">
                  <a:moveTo>
                    <a:pt x="1157427" y="1250645"/>
                  </a:moveTo>
                  <a:lnTo>
                    <a:pt x="1138770" y="1250645"/>
                  </a:lnTo>
                  <a:lnTo>
                    <a:pt x="1120089" y="1250645"/>
                  </a:lnTo>
                  <a:lnTo>
                    <a:pt x="1120089" y="1269301"/>
                  </a:lnTo>
                  <a:lnTo>
                    <a:pt x="1120089" y="1287970"/>
                  </a:lnTo>
                  <a:lnTo>
                    <a:pt x="1138770" y="1287970"/>
                  </a:lnTo>
                  <a:lnTo>
                    <a:pt x="1138770" y="1269314"/>
                  </a:lnTo>
                  <a:lnTo>
                    <a:pt x="1157427" y="1269314"/>
                  </a:lnTo>
                  <a:lnTo>
                    <a:pt x="1157427" y="1250645"/>
                  </a:lnTo>
                  <a:close/>
                </a:path>
                <a:path w="1288414" h="1288414">
                  <a:moveTo>
                    <a:pt x="1250759" y="37211"/>
                  </a:moveTo>
                  <a:lnTo>
                    <a:pt x="1194752" y="37211"/>
                  </a:lnTo>
                  <a:lnTo>
                    <a:pt x="1194752" y="93218"/>
                  </a:lnTo>
                  <a:lnTo>
                    <a:pt x="1250759" y="93218"/>
                  </a:lnTo>
                  <a:lnTo>
                    <a:pt x="1250759" y="37211"/>
                  </a:lnTo>
                  <a:close/>
                </a:path>
                <a:path w="1288414" h="1288414">
                  <a:moveTo>
                    <a:pt x="1269441" y="1269301"/>
                  </a:moveTo>
                  <a:lnTo>
                    <a:pt x="1250772" y="1269301"/>
                  </a:lnTo>
                  <a:lnTo>
                    <a:pt x="1232103" y="1269301"/>
                  </a:lnTo>
                  <a:lnTo>
                    <a:pt x="1232103" y="1250645"/>
                  </a:lnTo>
                  <a:lnTo>
                    <a:pt x="1213434" y="1250645"/>
                  </a:lnTo>
                  <a:lnTo>
                    <a:pt x="1213434" y="1269301"/>
                  </a:lnTo>
                  <a:lnTo>
                    <a:pt x="1194765" y="1269301"/>
                  </a:lnTo>
                  <a:lnTo>
                    <a:pt x="1194765" y="1250645"/>
                  </a:lnTo>
                  <a:lnTo>
                    <a:pt x="1176096" y="1250645"/>
                  </a:lnTo>
                  <a:lnTo>
                    <a:pt x="1176096" y="1269301"/>
                  </a:lnTo>
                  <a:lnTo>
                    <a:pt x="1176096" y="1287970"/>
                  </a:lnTo>
                  <a:lnTo>
                    <a:pt x="1194752" y="1287970"/>
                  </a:lnTo>
                  <a:lnTo>
                    <a:pt x="1213434" y="1287970"/>
                  </a:lnTo>
                  <a:lnTo>
                    <a:pt x="1232103" y="1287970"/>
                  </a:lnTo>
                  <a:lnTo>
                    <a:pt x="1250772" y="1287970"/>
                  </a:lnTo>
                  <a:lnTo>
                    <a:pt x="1269441" y="1287970"/>
                  </a:lnTo>
                  <a:lnTo>
                    <a:pt x="1269441" y="1269301"/>
                  </a:lnTo>
                  <a:close/>
                </a:path>
                <a:path w="1288414" h="1288414">
                  <a:moveTo>
                    <a:pt x="1288097" y="0"/>
                  </a:moveTo>
                  <a:lnTo>
                    <a:pt x="1157427" y="0"/>
                  </a:lnTo>
                  <a:lnTo>
                    <a:pt x="1157427" y="19050"/>
                  </a:lnTo>
                  <a:lnTo>
                    <a:pt x="1157427" y="110490"/>
                  </a:lnTo>
                  <a:lnTo>
                    <a:pt x="1157427" y="130810"/>
                  </a:lnTo>
                  <a:lnTo>
                    <a:pt x="1288097" y="130810"/>
                  </a:lnTo>
                  <a:lnTo>
                    <a:pt x="1288097" y="110947"/>
                  </a:lnTo>
                  <a:lnTo>
                    <a:pt x="1288097" y="110490"/>
                  </a:lnTo>
                  <a:lnTo>
                    <a:pt x="1288097" y="19469"/>
                  </a:lnTo>
                  <a:lnTo>
                    <a:pt x="1268501" y="19469"/>
                  </a:lnTo>
                  <a:lnTo>
                    <a:pt x="1268501" y="110490"/>
                  </a:lnTo>
                  <a:lnTo>
                    <a:pt x="1177023" y="110490"/>
                  </a:lnTo>
                  <a:lnTo>
                    <a:pt x="1177023" y="19050"/>
                  </a:lnTo>
                  <a:lnTo>
                    <a:pt x="1288097" y="19050"/>
                  </a:lnTo>
                  <a:lnTo>
                    <a:pt x="128809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f452c847b6_0_253"/>
          <p:cNvSpPr/>
          <p:nvPr/>
        </p:nvSpPr>
        <p:spPr>
          <a:xfrm>
            <a:off x="0" y="5044353"/>
            <a:ext cx="10693400" cy="980671"/>
          </a:xfrm>
          <a:prstGeom prst="rect">
            <a:avLst/>
          </a:prstGeom>
          <a:solidFill>
            <a:srgbClr val="0C343D"/>
          </a:solidFill>
          <a:ln w="9525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3" tIns="106903" rIns="106903" bIns="10690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gf452c847b6_0_253"/>
          <p:cNvSpPr txBox="1">
            <a:spLocks noGrp="1"/>
          </p:cNvSpPr>
          <p:nvPr>
            <p:ph type="sldNum" idx="12"/>
          </p:nvPr>
        </p:nvSpPr>
        <p:spPr>
          <a:xfrm>
            <a:off x="9908069" y="5451934"/>
            <a:ext cx="641674" cy="4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ctr" anchorCtr="0">
            <a:normAutofit/>
          </a:bodyPr>
          <a:lstStyle/>
          <a:p>
            <a:fld id="{00000000-1234-1234-1234-123412341234}" type="slidenum">
              <a:rPr lang="uk">
                <a:solidFill>
                  <a:schemeClr val="lt1"/>
                </a:solidFill>
              </a:rPr>
              <a:pPr/>
              <a:t>137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897" name="Google Shape;897;gf452c847b6_0_253"/>
          <p:cNvSpPr txBox="1"/>
          <p:nvPr/>
        </p:nvSpPr>
        <p:spPr>
          <a:xfrm>
            <a:off x="1082379" y="74240"/>
            <a:ext cx="5868389" cy="801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200"/>
            </a:pPr>
            <a: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ОВРУЦЬКА ГРОМАДА</a:t>
            </a:r>
            <a:b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Житомирська область, Україна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8" name="Google Shape;898;gf452c847b6_0_253"/>
          <p:cNvPicPr preferRelativeResize="0"/>
          <p:nvPr/>
        </p:nvPicPr>
        <p:blipFill rotWithShape="1">
          <a:blip r:embed="rId3">
            <a:alphaModFix/>
          </a:blip>
          <a:srcRect l="2416" r="2426"/>
          <a:stretch/>
        </p:blipFill>
        <p:spPr>
          <a:xfrm>
            <a:off x="194800" y="154998"/>
            <a:ext cx="701374" cy="93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gf452c847b6_0_2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790" y="5178687"/>
            <a:ext cx="1444244" cy="666407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gf452c847b6_0_253"/>
          <p:cNvSpPr txBox="1"/>
          <p:nvPr/>
        </p:nvSpPr>
        <p:spPr>
          <a:xfrm>
            <a:off x="2336373" y="5294927"/>
            <a:ext cx="7819023" cy="41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uk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Інвестиційний паспорт розроблено за підтримки Програми «U-LEAD з Європою», 2022.</a:t>
            </a:r>
            <a:endParaRPr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1" name="Google Shape;901;gf452c847b6_0_253"/>
          <p:cNvPicPr preferRelativeResize="0"/>
          <p:nvPr/>
        </p:nvPicPr>
        <p:blipFill rotWithShape="1">
          <a:blip r:embed="rId5">
            <a:alphaModFix/>
          </a:blip>
          <a:srcRect l="19860" r="19866"/>
          <a:stretch/>
        </p:blipFill>
        <p:spPr>
          <a:xfrm>
            <a:off x="5930429" y="-4618"/>
            <a:ext cx="4762973" cy="5048971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gf452c847b6_0_253"/>
          <p:cNvSpPr txBox="1"/>
          <p:nvPr/>
        </p:nvSpPr>
        <p:spPr>
          <a:xfrm>
            <a:off x="771366" y="1712484"/>
            <a:ext cx="5285304" cy="3836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+38 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0964171978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ovr_infocenter</a:t>
            </a: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@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.ua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www.facebook.com/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ovruch.in.ua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111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Житомирська</a:t>
            </a: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область, 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Коростенський</a:t>
            </a: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район,</a:t>
            </a:r>
            <a:b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м. 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Овруч</a:t>
            </a:r>
            <a:r>
              <a:rPr lang="uk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вул. </a:t>
            </a:r>
            <a:r>
              <a:rPr lang="uk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Т.Шевченка, 31 А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spcBef>
                <a:spcPts val="702"/>
              </a:spcBef>
              <a:buClr>
                <a:srgbClr val="000000"/>
              </a:buClr>
              <a:buSzPts val="1400"/>
            </a:pPr>
            <a:r>
              <a:rPr lang="uk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першій сторінці фото  Дмитра Малишева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3" name="Google Shape;903;gf452c847b6_0_2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0675" y="3637921"/>
            <a:ext cx="261577" cy="376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gf452c847b6_0_2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0679" y="2960502"/>
            <a:ext cx="261575" cy="261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gf452c847b6_0_2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0679" y="2253856"/>
            <a:ext cx="261574" cy="18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gf452c847b6_0_2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0678" y="1814696"/>
            <a:ext cx="261575" cy="2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gf452c847b6_0_2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0679" y="2567964"/>
            <a:ext cx="261575" cy="261506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gf452c847b6_0_253"/>
          <p:cNvSpPr txBox="1">
            <a:spLocks noGrp="1"/>
          </p:cNvSpPr>
          <p:nvPr>
            <p:ph type="ctrTitle"/>
          </p:nvPr>
        </p:nvSpPr>
        <p:spPr>
          <a:xfrm>
            <a:off x="309727" y="1061985"/>
            <a:ext cx="5747001" cy="666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903" tIns="106903" rIns="106903" bIns="106903" anchor="b" anchorCtr="0">
            <a:noAutofit/>
          </a:bodyPr>
          <a:lstStyle/>
          <a:p>
            <a:pPr algn="l" rtl="0">
              <a:spcBef>
                <a:spcPts val="702"/>
              </a:spcBef>
            </a:pPr>
            <a:r>
              <a:rPr lang="uk" sz="2100">
                <a:latin typeface="Montserrat"/>
                <a:ea typeface="Montserrat"/>
                <a:cs typeface="Montserrat"/>
                <a:sym typeface="Montserrat"/>
              </a:rPr>
              <a:t>КОНТАКТИ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1301176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900" y="1150311"/>
            <a:ext cx="9829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Розмістити</a:t>
            </a:r>
            <a:r>
              <a:rPr lang="ru-RU" sz="2200" dirty="0"/>
              <a:t> на </a:t>
            </a:r>
            <a:r>
              <a:rPr lang="ru-RU" sz="2200" dirty="0" err="1"/>
              <a:t>сайті</a:t>
            </a:r>
            <a:r>
              <a:rPr lang="ru-RU" sz="2200" dirty="0"/>
              <a:t> </a:t>
            </a:r>
            <a:r>
              <a:rPr lang="ru-RU" sz="2200" dirty="0" err="1"/>
              <a:t>територіальної</a:t>
            </a:r>
            <a:r>
              <a:rPr lang="ru-RU" sz="2200" dirty="0"/>
              <a:t> </a:t>
            </a:r>
            <a:r>
              <a:rPr lang="ru-RU" sz="2200" dirty="0" err="1"/>
              <a:t>громади</a:t>
            </a:r>
            <a:r>
              <a:rPr lang="ru-RU" sz="2200" dirty="0"/>
              <a:t> (</a:t>
            </a:r>
            <a:r>
              <a:rPr lang="ru-RU" sz="2200" dirty="0" err="1"/>
              <a:t>бажано</a:t>
            </a:r>
            <a:r>
              <a:rPr lang="ru-RU" sz="2200" dirty="0"/>
              <a:t> </a:t>
            </a:r>
            <a:r>
              <a:rPr lang="ru-RU" sz="2200" dirty="0" err="1"/>
              <a:t>українською</a:t>
            </a:r>
            <a:r>
              <a:rPr lang="ru-RU" sz="2200" dirty="0"/>
              <a:t> та </a:t>
            </a:r>
            <a:r>
              <a:rPr lang="ru-RU" sz="2200" dirty="0" err="1"/>
              <a:t>англійською</a:t>
            </a:r>
            <a:r>
              <a:rPr lang="ru-RU" sz="2200" dirty="0"/>
              <a:t> </a:t>
            </a:r>
            <a:r>
              <a:rPr lang="ru-RU" sz="2200" dirty="0" err="1"/>
              <a:t>мовами</a:t>
            </a:r>
            <a:r>
              <a:rPr lang="ru-RU" sz="22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/>
              <a:t>Для </a:t>
            </a:r>
            <a:r>
              <a:rPr lang="ru-RU" sz="2200" dirty="0" err="1"/>
              <a:t>цільових</a:t>
            </a:r>
            <a:r>
              <a:rPr lang="ru-RU" sz="2200" dirty="0"/>
              <a:t> </a:t>
            </a:r>
            <a:r>
              <a:rPr lang="ru-RU" sz="2200" dirty="0" err="1"/>
              <a:t>розсилок</a:t>
            </a:r>
            <a:r>
              <a:rPr lang="ru-RU" sz="2200" dirty="0"/>
              <a:t> </a:t>
            </a:r>
            <a:r>
              <a:rPr lang="ru-RU" sz="2200" dirty="0" err="1"/>
              <a:t>із</a:t>
            </a:r>
            <a:r>
              <a:rPr lang="ru-RU" sz="2200" dirty="0"/>
              <a:t> </a:t>
            </a:r>
            <a:r>
              <a:rPr lang="ru-RU" sz="2200" dirty="0" err="1"/>
              <a:t>інвестиційними</a:t>
            </a:r>
            <a:r>
              <a:rPr lang="ru-RU" sz="2200" dirty="0"/>
              <a:t> </a:t>
            </a:r>
            <a:r>
              <a:rPr lang="ru-RU" sz="2200" dirty="0" err="1"/>
              <a:t>пропозиціями</a:t>
            </a:r>
            <a:r>
              <a:rPr lang="ru-RU" sz="2200" dirty="0"/>
              <a:t> </a:t>
            </a:r>
            <a:r>
              <a:rPr lang="ru-RU" sz="2200" dirty="0" err="1"/>
              <a:t>потенційним</a:t>
            </a:r>
            <a:r>
              <a:rPr lang="ru-RU" sz="2200" dirty="0"/>
              <a:t> </a:t>
            </a:r>
            <a:r>
              <a:rPr lang="ru-RU" sz="2200" dirty="0" err="1"/>
              <a:t>інвесторам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Включити</a:t>
            </a:r>
            <a:r>
              <a:rPr lang="ru-RU" sz="2200" dirty="0"/>
              <a:t> в </a:t>
            </a:r>
            <a:r>
              <a:rPr lang="ru-RU" sz="2200" dirty="0" err="1"/>
              <a:t>якості</a:t>
            </a:r>
            <a:r>
              <a:rPr lang="ru-RU" sz="2200" dirty="0"/>
              <a:t> </a:t>
            </a:r>
            <a:r>
              <a:rPr lang="ru-RU" sz="2200" dirty="0" err="1"/>
              <a:t>додатку</a:t>
            </a:r>
            <a:r>
              <a:rPr lang="ru-RU" sz="2200" dirty="0"/>
              <a:t> </a:t>
            </a:r>
            <a:r>
              <a:rPr lang="ru-RU" sz="2200" dirty="0" err="1"/>
              <a:t>під</a:t>
            </a:r>
            <a:r>
              <a:rPr lang="ru-RU" sz="2200" dirty="0"/>
              <a:t> час </a:t>
            </a:r>
            <a:r>
              <a:rPr lang="ru-RU" sz="2200" dirty="0" err="1"/>
              <a:t>обробки</a:t>
            </a:r>
            <a:r>
              <a:rPr lang="ru-RU" sz="2200" dirty="0"/>
              <a:t> </a:t>
            </a:r>
            <a:r>
              <a:rPr lang="ru-RU" sz="2200" dirty="0" err="1"/>
              <a:t>інвестиційних</a:t>
            </a:r>
            <a:r>
              <a:rPr lang="ru-RU" sz="2200" dirty="0"/>
              <a:t> </a:t>
            </a:r>
            <a:r>
              <a:rPr lang="ru-RU" sz="2200" dirty="0" err="1"/>
              <a:t>запитів</a:t>
            </a:r>
            <a:r>
              <a:rPr lang="ru-RU" sz="2200" dirty="0"/>
              <a:t>, </a:t>
            </a:r>
            <a:r>
              <a:rPr lang="ru-RU" sz="2200" dirty="0" err="1"/>
              <a:t>підготовки</a:t>
            </a:r>
            <a:r>
              <a:rPr lang="ru-RU" sz="2200" dirty="0"/>
              <a:t> </a:t>
            </a:r>
            <a:r>
              <a:rPr lang="ru-RU" sz="2200" dirty="0" err="1"/>
              <a:t>відповідей</a:t>
            </a:r>
            <a:r>
              <a:rPr lang="ru-RU" sz="2200" dirty="0"/>
              <a:t> на них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Представити</a:t>
            </a:r>
            <a:r>
              <a:rPr lang="ru-RU" sz="2200" dirty="0"/>
              <a:t> на </a:t>
            </a:r>
            <a:r>
              <a:rPr lang="ru-RU" sz="2200" dirty="0" err="1"/>
              <a:t>іміджевих</a:t>
            </a:r>
            <a:r>
              <a:rPr lang="ru-RU" sz="2200" dirty="0"/>
              <a:t> заходах з </a:t>
            </a:r>
            <a:r>
              <a:rPr lang="ru-RU" sz="2200" dirty="0" err="1"/>
              <a:t>інвестиційної</a:t>
            </a:r>
            <a:r>
              <a:rPr lang="ru-RU" sz="2200" dirty="0"/>
              <a:t> тематики (</a:t>
            </a:r>
            <a:r>
              <a:rPr lang="ru-RU" sz="2200" dirty="0" err="1"/>
              <a:t>форуми</a:t>
            </a:r>
            <a:r>
              <a:rPr lang="ru-RU" sz="2200" dirty="0"/>
              <a:t>, </a:t>
            </a:r>
            <a:r>
              <a:rPr lang="ru-RU" sz="2200" dirty="0" err="1"/>
              <a:t>виставки</a:t>
            </a:r>
            <a:r>
              <a:rPr lang="ru-RU" sz="2200" dirty="0"/>
              <a:t>, </a:t>
            </a:r>
            <a:r>
              <a:rPr lang="ru-RU" sz="2200" dirty="0" err="1"/>
              <a:t>семінари</a:t>
            </a:r>
            <a:r>
              <a:rPr lang="ru-RU" sz="2200" dirty="0"/>
              <a:t>…)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Розсіслати</a:t>
            </a:r>
            <a:r>
              <a:rPr lang="ru-RU" sz="2200" dirty="0"/>
              <a:t> до торгово-</a:t>
            </a:r>
            <a:r>
              <a:rPr lang="ru-RU" sz="2200" dirty="0" err="1"/>
              <a:t>економічних</a:t>
            </a:r>
            <a:r>
              <a:rPr lang="ru-RU" sz="2200" dirty="0"/>
              <a:t> </a:t>
            </a:r>
            <a:r>
              <a:rPr lang="ru-RU" sz="2200" dirty="0" err="1"/>
              <a:t>місій</a:t>
            </a:r>
            <a:r>
              <a:rPr lang="ru-RU" sz="2200" dirty="0"/>
              <a:t>, посольств, </a:t>
            </a:r>
            <a:r>
              <a:rPr lang="ru-RU" sz="2200" dirty="0" err="1"/>
              <a:t>консалтингових</a:t>
            </a:r>
            <a:r>
              <a:rPr lang="ru-RU" sz="2200" dirty="0"/>
              <a:t> </a:t>
            </a:r>
            <a:r>
              <a:rPr lang="ru-RU" sz="2200" dirty="0" err="1"/>
              <a:t>компаній</a:t>
            </a:r>
            <a:r>
              <a:rPr lang="ru-RU" sz="2200" dirty="0"/>
              <a:t>, </a:t>
            </a:r>
            <a:r>
              <a:rPr lang="ru-RU" sz="2200" dirty="0" err="1"/>
              <a:t>інших</a:t>
            </a:r>
            <a:r>
              <a:rPr lang="ru-RU" sz="2200" dirty="0"/>
              <a:t> </a:t>
            </a:r>
            <a:r>
              <a:rPr lang="ru-RU" sz="2200" dirty="0" err="1"/>
              <a:t>потенційно</a:t>
            </a:r>
            <a:r>
              <a:rPr lang="ru-RU" sz="2200" dirty="0"/>
              <a:t> </a:t>
            </a:r>
            <a:r>
              <a:rPr lang="ru-RU" sz="2200" dirty="0" err="1"/>
              <a:t>зацікавлених</a:t>
            </a:r>
            <a:r>
              <a:rPr lang="ru-RU" sz="2200" dirty="0"/>
              <a:t> </a:t>
            </a:r>
            <a:r>
              <a:rPr lang="ru-RU" sz="2200" dirty="0" err="1"/>
              <a:t>сторіні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/>
              <a:t>Розповсюджувати</a:t>
            </a:r>
            <a:r>
              <a:rPr lang="ru-RU" sz="2200" dirty="0"/>
              <a:t> </a:t>
            </a:r>
            <a:r>
              <a:rPr lang="ru-RU" sz="2200" dirty="0" err="1"/>
              <a:t>під</a:t>
            </a:r>
            <a:r>
              <a:rPr lang="ru-RU" sz="2200" dirty="0"/>
              <a:t> час </a:t>
            </a:r>
            <a:r>
              <a:rPr lang="ru-RU" sz="2200" dirty="0" err="1"/>
              <a:t>візитів</a:t>
            </a:r>
            <a:r>
              <a:rPr lang="ru-RU" sz="2200" dirty="0"/>
              <a:t> </a:t>
            </a:r>
            <a:r>
              <a:rPr lang="ru-RU" sz="2200" dirty="0" err="1"/>
              <a:t>делегацій</a:t>
            </a:r>
            <a:r>
              <a:rPr lang="ru-RU" sz="2200" dirty="0"/>
              <a:t> </a:t>
            </a:r>
            <a:r>
              <a:rPr lang="ru-RU" sz="2200" dirty="0" err="1"/>
              <a:t>потенційних</a:t>
            </a:r>
            <a:r>
              <a:rPr lang="ru-RU" sz="2200" dirty="0"/>
              <a:t> </a:t>
            </a:r>
            <a:r>
              <a:rPr lang="ru-RU" sz="2200" dirty="0" err="1"/>
              <a:t>інвесторів</a:t>
            </a:r>
            <a:r>
              <a:rPr lang="ru-RU" sz="2200" dirty="0"/>
              <a:t> до </a:t>
            </a:r>
            <a:r>
              <a:rPr lang="ru-RU" sz="2200" dirty="0" err="1"/>
              <a:t>громади</a:t>
            </a:r>
            <a:r>
              <a:rPr lang="ru-RU" sz="2200" dirty="0"/>
              <a:t>, району, </a:t>
            </a:r>
            <a:r>
              <a:rPr lang="ru-RU" sz="2200" dirty="0" err="1"/>
              <a:t>області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200" dirty="0"/>
              <a:t>Для </a:t>
            </a:r>
            <a:r>
              <a:rPr lang="uk-UA" sz="2200" dirty="0" err="1"/>
              <a:t>промоційного</a:t>
            </a:r>
            <a:r>
              <a:rPr lang="uk-UA" sz="2200" dirty="0"/>
              <a:t> відео про громаду</a:t>
            </a:r>
            <a:endParaRPr lang="ru-RU" sz="2200" dirty="0"/>
          </a:p>
        </p:txBody>
      </p:sp>
      <p:sp>
        <p:nvSpPr>
          <p:cNvPr id="3" name="object 8"/>
          <p:cNvSpPr txBox="1"/>
          <p:nvPr/>
        </p:nvSpPr>
        <p:spPr>
          <a:xfrm>
            <a:off x="317500" y="172932"/>
            <a:ext cx="9906000" cy="9561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4000" b="1" spc="5" dirty="0">
                <a:solidFill>
                  <a:srgbClr val="0000FF"/>
                </a:solidFill>
                <a:cs typeface="Montserrat Black"/>
              </a:rPr>
              <a:t>Де та яким чином можна використати інвестиційний паспорт </a:t>
            </a:r>
          </a:p>
        </p:txBody>
      </p:sp>
    </p:spTree>
    <p:extLst>
      <p:ext uri="{BB962C8B-B14F-4D97-AF65-F5344CB8AC3E}">
        <p14:creationId xmlns:p14="http://schemas.microsoft.com/office/powerpoint/2010/main" val="4472511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7E4AC485-C670-4CDE-B933-0CEB6A6D2F5D}"/>
              </a:ext>
            </a:extLst>
          </p:cNvPr>
          <p:cNvSpPr txBox="1">
            <a:spLocks/>
          </p:cNvSpPr>
          <p:nvPr/>
        </p:nvSpPr>
        <p:spPr>
          <a:xfrm>
            <a:off x="2623131" y="1169021"/>
            <a:ext cx="5725943" cy="818109"/>
          </a:xfrm>
          <a:prstGeom prst="rect">
            <a:avLst/>
          </a:prstGeom>
        </p:spPr>
        <p:txBody>
          <a:bodyPr lIns="80193" tIns="40096" rIns="80193" bIns="40096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rgbClr val="4C44E6"/>
                </a:solidFill>
                <a:latin typeface="+mn-lt"/>
              </a:rPr>
              <a:t>ЗАПИТАННЯ</a:t>
            </a:r>
          </a:p>
          <a:p>
            <a:endParaRPr lang="ru-RU" b="1" dirty="0">
              <a:solidFill>
                <a:srgbClr val="FDBB2D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43" y="2349567"/>
            <a:ext cx="2069215" cy="3150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50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2" t="7570" r="10867" b="8606"/>
          <a:stretch/>
        </p:blipFill>
        <p:spPr bwMode="auto">
          <a:xfrm>
            <a:off x="323743" y="1469495"/>
            <a:ext cx="2891634" cy="260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https://kobo.com.ua/content/images/47/8661306412096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45" y="2366191"/>
            <a:ext cx="2427745" cy="256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www.chaspik.ua/media/upload/2019/8/19/539a1f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t="5724" r="6000" b="3560"/>
          <a:stretch/>
        </p:blipFill>
        <p:spPr bwMode="auto">
          <a:xfrm>
            <a:off x="8143907" y="1278698"/>
            <a:ext cx="1913039" cy="236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57524" y="4053911"/>
            <a:ext cx="3185946" cy="581116"/>
          </a:xfrm>
          <a:prstGeom prst="rect">
            <a:avLst/>
          </a:prstGeom>
        </p:spPr>
        <p:txBody>
          <a:bodyPr vert="horz" lIns="80193" tIns="40096" rIns="80193" bIns="40096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800" b="1" dirty="0">
                <a:solidFill>
                  <a:srgbClr val="4C44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ВИ ВІЗЬМЕТЕ З СОБОЮ ЯК БАГАЖ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68457" y="4965235"/>
            <a:ext cx="3185946" cy="1002076"/>
          </a:xfrm>
          <a:prstGeom prst="rect">
            <a:avLst/>
          </a:prstGeom>
        </p:spPr>
        <p:txBody>
          <a:bodyPr lIns="80193" tIns="40096" rIns="80193" bIns="40096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1" dirty="0">
                <a:solidFill>
                  <a:srgbClr val="4C44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СТОСОВНО ЧОГО У ВАС ЗАЛИШИЛИСЯ ПИТАННЯ, ЯКІ НЕОБХІДНО З</a:t>
            </a:r>
            <a:r>
              <a:rPr lang="en-US" b="1" dirty="0">
                <a:solidFill>
                  <a:srgbClr val="4C44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`</a:t>
            </a:r>
            <a:r>
              <a:rPr lang="uk-UA" b="1" dirty="0">
                <a:solidFill>
                  <a:srgbClr val="4C44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ЯСУВАТИ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262193" y="3646379"/>
            <a:ext cx="3431208" cy="581116"/>
          </a:xfrm>
          <a:prstGeom prst="rect">
            <a:avLst/>
          </a:prstGeom>
        </p:spPr>
        <p:txBody>
          <a:bodyPr lIns="80193" tIns="40096" rIns="80193" bIns="40096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1" dirty="0">
                <a:solidFill>
                  <a:srgbClr val="4C44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ВИ ВИКИНЕТЕ ДО СМІТНИКА, ЯК НЕПОТРІБНЕ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07192" y="307652"/>
            <a:ext cx="9560336" cy="848423"/>
          </a:xfrm>
        </p:spPr>
        <p:txBody>
          <a:bodyPr>
            <a:normAutofit/>
          </a:bodyPr>
          <a:lstStyle/>
          <a:p>
            <a:pPr algn="ctr"/>
            <a:r>
              <a:rPr lang="ru-RU" altLang="uk-UA" b="1" dirty="0">
                <a:solidFill>
                  <a:srgbClr val="4C44E6"/>
                </a:solidFill>
                <a:latin typeface="+mn-lt"/>
              </a:rPr>
              <a:t>ЗА РЕЗУЛЬТАТАМИ СЕМІНАРУ  ПРОСИМО ВАС ВИЗНАЧИТИ:</a:t>
            </a:r>
            <a:endParaRPr lang="ru-RU" b="1" dirty="0">
              <a:solidFill>
                <a:srgbClr val="4C44E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740905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2" t="7570" r="10867" b="8606"/>
          <a:stretch/>
        </p:blipFill>
        <p:spPr bwMode="auto">
          <a:xfrm>
            <a:off x="2310364" y="1045727"/>
            <a:ext cx="5393300" cy="48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13990" y="251978"/>
            <a:ext cx="8971664" cy="609690"/>
          </a:xfrm>
        </p:spPr>
        <p:txBody>
          <a:bodyPr/>
          <a:lstStyle/>
          <a:p>
            <a:r>
              <a:rPr lang="ru-RU" sz="3900" dirty="0">
                <a:solidFill>
                  <a:srgbClr val="4C44E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ЩО ВИ ВІЗЬМЕТЕ З СОБОЮ ЯК БАГАЖ</a:t>
            </a:r>
          </a:p>
        </p:txBody>
      </p:sp>
    </p:spTree>
    <p:extLst>
      <p:ext uri="{BB962C8B-B14F-4D97-AF65-F5344CB8AC3E}">
        <p14:creationId xmlns:p14="http://schemas.microsoft.com/office/powerpoint/2010/main" val="181787893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www.chaspik.ua/media/upload/2019/8/19/539a1f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t="5724" r="6000" b="3560"/>
          <a:stretch/>
        </p:blipFill>
        <p:spPr bwMode="auto">
          <a:xfrm>
            <a:off x="3502335" y="1374325"/>
            <a:ext cx="3612701" cy="447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97156" y="212003"/>
            <a:ext cx="9223058" cy="43088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4C44E6"/>
                </a:solidFill>
                <a:latin typeface="+mn-lt"/>
              </a:rPr>
              <a:t>ЩО ВИ ВИКИНЕНЕТЕ ДО СМІТНИКА ЯК НЕПОТРІБНЕ</a:t>
            </a:r>
          </a:p>
        </p:txBody>
      </p:sp>
    </p:spTree>
    <p:extLst>
      <p:ext uri="{BB962C8B-B14F-4D97-AF65-F5344CB8AC3E}">
        <p14:creationId xmlns:p14="http://schemas.microsoft.com/office/powerpoint/2010/main" val="88601162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152344"/>
            <a:ext cx="9223058" cy="86177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4C44E6"/>
                </a:solidFill>
                <a:latin typeface="+mn-lt"/>
              </a:rPr>
              <a:t>СТОСОВНО ЧОГО У ВАС ЗАЛИШИЛИСЯ ПИТАННЯ, ЯКІ НЕОБХІДНО З`ЯСУВАТИ</a:t>
            </a:r>
          </a:p>
        </p:txBody>
      </p:sp>
      <p:pic>
        <p:nvPicPr>
          <p:cNvPr id="3" name="Picture 8" descr="https://kobo.com.ua/content/images/47/8661306412096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472" y="1417054"/>
            <a:ext cx="4274906" cy="450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65377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/>
          <p:cNvSpPr txBox="1"/>
          <p:nvPr/>
        </p:nvSpPr>
        <p:spPr>
          <a:xfrm>
            <a:off x="2237658" y="2482472"/>
            <a:ext cx="61722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algn="ctr">
              <a:lnSpc>
                <a:spcPts val="3595"/>
              </a:lnSpc>
              <a:spcBef>
                <a:spcPts val="100"/>
              </a:spcBef>
            </a:pPr>
            <a:r>
              <a:rPr lang="uk-UA" sz="6000" b="1" spc="5" dirty="0">
                <a:solidFill>
                  <a:srgbClr val="0000FF"/>
                </a:solidFill>
                <a:cs typeface="Montserrat Black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63096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2161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1674</TotalTime>
  <Words>7750</Words>
  <Application>Microsoft Office PowerPoint</Application>
  <PresentationFormat>Custom</PresentationFormat>
  <Paragraphs>1029</Paragraphs>
  <Slides>144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62" baseType="lpstr">
      <vt:lpstr>Akrobat Black</vt:lpstr>
      <vt:lpstr>Akrobat Light</vt:lpstr>
      <vt:lpstr>Arial</vt:lpstr>
      <vt:lpstr>Arial Black</vt:lpstr>
      <vt:lpstr>Calibri</vt:lpstr>
      <vt:lpstr>Cambria</vt:lpstr>
      <vt:lpstr>Caveat</vt:lpstr>
      <vt:lpstr>Montserrat</vt:lpstr>
      <vt:lpstr>Montserrat Black</vt:lpstr>
      <vt:lpstr>Montserrat ExtraBold</vt:lpstr>
      <vt:lpstr>Montserrat Light</vt:lpstr>
      <vt:lpstr>Montserrat Medium</vt:lpstr>
      <vt:lpstr>Montserrat SemiBold</vt:lpstr>
      <vt:lpstr>Noto Sans Symbols</vt:lpstr>
      <vt:lpstr>Segoe UI 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ПИТАННЯ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ЗАГАЛЬНА ІНФОРМАЦІЯ</vt:lpstr>
      <vt:lpstr>PowerPoint Presentation</vt:lpstr>
      <vt:lpstr>ПИТАННЯ </vt:lpstr>
      <vt:lpstr>PowerPoint Presentation</vt:lpstr>
      <vt:lpstr>PowerPoint Presentation</vt:lpstr>
      <vt:lpstr>КАТАЛОГ ФАКТОРІВ  ІНВЕСТИЦІЙНОЇ ПРИВАБЛИВОСТІ ТЕРИТОРІАЛЬНОЇ ГРОМАДИ</vt:lpstr>
      <vt:lpstr>ФАКТОР І. ІНВЕСТИЦІЙНІ ОБ`ЄКТИ</vt:lpstr>
      <vt:lpstr>PowerPoint Presentation</vt:lpstr>
      <vt:lpstr>ФАКТОРИ ІНВЕСТИЦІЙНОї ПРИВАБЛИВОСТІ</vt:lpstr>
      <vt:lpstr>ІНВЕСТИЦІЙНІ ОБ’ЄКТИ</vt:lpstr>
      <vt:lpstr>ІНВЕСТИЦІЙНІ ОБ’ЄКТИ</vt:lpstr>
      <vt:lpstr>ПИТАННЯ </vt:lpstr>
      <vt:lpstr>ФАКТОР І. ПРИРОДНІ РЕСУРСИ</vt:lpstr>
      <vt:lpstr>ПРИРОДНІ РЕСУРСИ</vt:lpstr>
      <vt:lpstr>ПРИРОДНІ РЕСУРСИ</vt:lpstr>
      <vt:lpstr>ПРИРОДНІ РЕСУРСИ</vt:lpstr>
      <vt:lpstr>Природні ресурси</vt:lpstr>
      <vt:lpstr>ПИТАННЯ </vt:lpstr>
      <vt:lpstr>ФАКТОР ІІІ. ГЕОЛОКАЦІЯ</vt:lpstr>
      <vt:lpstr>ГЕОЛОКАЦІЯ</vt:lpstr>
      <vt:lpstr>ГЕОЛОКАЦІЯ</vt:lpstr>
      <vt:lpstr>PowerPoint Presentation</vt:lpstr>
      <vt:lpstr>ПИТАННЯ </vt:lpstr>
      <vt:lpstr>ФАКТОР ІV. ІНФРАСТРУКТУРА ДЛЯ БІЗНЕСУ</vt:lpstr>
      <vt:lpstr>MUST HAVE</vt:lpstr>
      <vt:lpstr>ФАКТОРИ ІНВЕСТИЦІЙНОї ПРИВАБЛИВОСТІ</vt:lpstr>
      <vt:lpstr>ФАКТОРИ ІНВЕСТИЦІЙНОї ПРИВАБЛИВОСТІ</vt:lpstr>
      <vt:lpstr>PowerPoint Presentation</vt:lpstr>
      <vt:lpstr>ІНФРАСТРУКТУРА ДЛЯ БІЗНЕСУ</vt:lpstr>
      <vt:lpstr>ПИТАННЯ </vt:lpstr>
      <vt:lpstr>ФАКТОР V. КУЛЬТУРНА СПАДЩИНА</vt:lpstr>
      <vt:lpstr>КУЛЬТУРНА СПАДЩИНА</vt:lpstr>
      <vt:lpstr>КУЛЬТУРНА СПАДЩИНА</vt:lpstr>
      <vt:lpstr>PowerPoint Presentation</vt:lpstr>
      <vt:lpstr>КУЛЬТУРНА СПАДЩИНА</vt:lpstr>
      <vt:lpstr>ПИТАННЯ </vt:lpstr>
      <vt:lpstr>ФАКТОР VІ. ЛЮДСЬКИЙ КАПІТАЛ ТА СОЦІАЛЬНА ІНФРАСТРУКТУРА </vt:lpstr>
      <vt:lpstr>ЛЮДСЬКИЙ КАПІТАЛ ТА СОЦІАЛЬНА ІНФРАСТРУКТУРА</vt:lpstr>
      <vt:lpstr>ЛЮДСЬКИЙ КАПІТАЛ ТА СОЦІАЛЬНА ІНФРАСТРУКТУРА</vt:lpstr>
      <vt:lpstr>ПИТАННЯ </vt:lpstr>
      <vt:lpstr>ФАКТОР VІІ. ЛОКАЛЬНИЙ БІЗНЕС </vt:lpstr>
      <vt:lpstr>ЛОКАЛЬНИЙ БІЗНЕС</vt:lpstr>
      <vt:lpstr>ЛОКАЛЬНИЙ БІЗНЕС</vt:lpstr>
      <vt:lpstr>ЛОКАЛЬНИЙ БІЗНЕС</vt:lpstr>
      <vt:lpstr>PowerPoint Presentation</vt:lpstr>
      <vt:lpstr>PowerPoint Presentation</vt:lpstr>
      <vt:lpstr>ЛОКАЛЬНИЙ БІЗНЕС</vt:lpstr>
      <vt:lpstr>ПИТАННЯ </vt:lpstr>
      <vt:lpstr>ФАКТОР VIІІ. ІНСТУРМЕНТИ СПРИЯННЯ БІЗНЕСУ</vt:lpstr>
      <vt:lpstr>ІНСТРУМЕНТИ СПРИЯННЯ БІЗНЕСУ</vt:lpstr>
      <vt:lpstr>ІНСТРУМЕНТИ СПРИЯННЯ БІЗНЕСУ</vt:lpstr>
      <vt:lpstr>PowerPoint Presentation</vt:lpstr>
      <vt:lpstr>ФАКТОРИ ІНВЕСТИЦІЙНОї ПРИВАБЛИВОСТІ</vt:lpstr>
      <vt:lpstr>ПИТАННЯ </vt:lpstr>
      <vt:lpstr>ФАКТОР ІX. CТРАТЕГІЧНІ ДОКУМЕНТИ</vt:lpstr>
      <vt:lpstr>СТРАТЕГІЧНІ ДОКУМЕНТИ</vt:lpstr>
      <vt:lpstr>PowerPoint Presentation</vt:lpstr>
      <vt:lpstr>PowerPoint Presentation</vt:lpstr>
      <vt:lpstr>ПИТАННЯ </vt:lpstr>
      <vt:lpstr>ФАКТОР X. ІМІДЖ ГРОМАДИ</vt:lpstr>
      <vt:lpstr>ІМІДЖ ГРОМАДИ</vt:lpstr>
      <vt:lpstr>PowerPoint Presentation</vt:lpstr>
      <vt:lpstr>ІМІДЖ ГРОМАДИ</vt:lpstr>
      <vt:lpstr>ПРИКЛАД ПРОСУВАННЯ ІМІДЖУ ГРОМАДИ </vt:lpstr>
      <vt:lpstr>ПИТАННЯ </vt:lpstr>
      <vt:lpstr>ФАКТОРИ  ІНВЕСТИЦІЙНОЇ ПРИВАБЛИВОСТІ: ДЕЯКІ ЗАУВАЖЕННЯ</vt:lpstr>
      <vt:lpstr>ІНВЕСТИЦІЙНІ ПРОПОЗИЦІЇ</vt:lpstr>
      <vt:lpstr>ВИДИ ІНВЕСТИЦІЙНИХ ПРОПОЗИЦІЙ</vt:lpstr>
      <vt:lpstr>ПОСЛІДОВНІСТЬ ПОБУДОВИ ТА ВИКОРИСТАННЯ ПРОПОЗИЦІЙ НА ОСНОВІ ГРУПИ ФАКТОРІВ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ЗЕМЕЛЬНА ДІЛЯНКА В ЛІСІ +  ТРАНСПОРТНА  ІНФРАСТРУКТУРА + РІШЕННЯ  СІЛЬСЬКОЇ РАДИ ЩОДО  СПРИЯННЯ БІЗНЕСУ</vt:lpstr>
      <vt:lpstr>ЗЕМЕЛЬНА ДІЛЯНКА В ЛІСІ +</vt:lpstr>
      <vt:lpstr>ЗЕМЕЛЬНА ДІЛЯНКА З ВІДПОЧИНКОВОЮ ЗОНОЮ + КРИНИЦЯ З ДЖЕРЕЛЬНОЮ ВОДОЮ + РІЧКА НОРИНЬ</vt:lpstr>
      <vt:lpstr>ЗЕМЕЛЬНА ДІЛЯНКА +  КРИНИЦЯ З ДЖЕРЕЛЬНОЮ ВОДОЮ + РІЧКА НОРИНЬ</vt:lpstr>
      <vt:lpstr>ЗЕМЕЛЬНА ДІЛЯНКА +  КРИНИЦЯ З ДЖЕРЕЛЬНОЮ ВОДОЮ + РІЧКА НОРИНЬ</vt:lpstr>
      <vt:lpstr>ЗЕМЕЛЬНА ДІЛЯНКА +  КРИНИЦЯ З ДЖЕРЕЛЬНОЮ ВОДОЮ + РІЧКА НОРИНЬ</vt:lpstr>
      <vt:lpstr>ПИТАННЯ </vt:lpstr>
      <vt:lpstr>ПРАКТИЧНА ВПРАВА –  розробка інвестиційних пропозицій на основі факторів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ПОСЛІДОВНІСТЬ ПОБУДОВИ ТА ВИКОРИСТАННЯ ПРОПОЗИЦІЙ НА ОСНОВІ БІЗНЕС-ІДЕЇ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СУТЬ</vt:lpstr>
      <vt:lpstr>ФАКТОРИ</vt:lpstr>
      <vt:lpstr>Реконструкція приміщення під багатоквартирний житловий будинок (ІІ, ІІІ черга)</vt:lpstr>
      <vt:lpstr>Реконструкція приміщення під багатоквартирний житловий будинок (ІІ, ІІІ черга)</vt:lpstr>
      <vt:lpstr>Реконструкція приміщення під багатоквартирний житловий будинок (ІІ, ІІІ черга) </vt:lpstr>
      <vt:lpstr>Реконструкція приміщення під багатоквартирний житловий будинок (ІІ, ІІІ черга) </vt:lpstr>
      <vt:lpstr>Лютий 2026 р. – відкрито соціальний будинок для ВПО, реконструйований за підтримки Естонії</vt:lpstr>
      <vt:lpstr>ПРАКТИЧНА ВПРАВА розробка інвестиційних пропозицій на основі бізнес-ідей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ПОРТРЕТИ ІНВЕСТОРІВ – хто вони такі та як із ними спілкуватися</vt:lpstr>
      <vt:lpstr>ПОРТРЕТИ ВНУТРІШНІХ ІНВЕСТОРІВ </vt:lpstr>
      <vt:lpstr>ПОРТРЕТИ ЗОВНІШНІХ ІНВЕСТОРІВ </vt:lpstr>
      <vt:lpstr>ПОРТРЕТИ ЗОВНІШНІХ ІНВЕСТОРІВ </vt:lpstr>
      <vt:lpstr>ПОРТРЕТИ ІНОЗЕМНИХ ІНВЕСТОРІВ </vt:lpstr>
      <vt:lpstr>ЗВЕРНЕННЯ, КОНТАКТИ</vt:lpstr>
      <vt:lpstr>ЗВЕРНЕННЯ, КОНТАКТИ:  деякі зауваження</vt:lpstr>
      <vt:lpstr>ТУПИЧІВСЬКА ГРОМАДА Чернiriвська область, Украiна, 2022</vt:lpstr>
      <vt:lpstr>ЗАПРОШУЄМО ДО СПІВПРАЦІ!</vt:lpstr>
      <vt:lpstr>КОНТАКТИ</vt:lpstr>
      <vt:lpstr>КОНТАКТИ</vt:lpstr>
      <vt:lpstr>PowerPoint Presentation</vt:lpstr>
      <vt:lpstr>PowerPoint Presentation</vt:lpstr>
      <vt:lpstr>ЗА РЕЗУЛЬТАТАМИ СЕМІНАРУ  ПРОСИМО ВАС ВИЗНАЧИТИ:</vt:lpstr>
      <vt:lpstr>ЩО ВИ ВІЗЬМЕТЕ З СОБОЮ ЯК БАГАЖ</vt:lpstr>
      <vt:lpstr>ЩО ВИ ВИКИНЕНЕТЕ ДО СМІТНИКА ЯК НЕПОТРІБНЕ</vt:lpstr>
      <vt:lpstr>СТОСОВНО ЧОГО У ВАС ЗАЛИШИЛИСЯ ПИТАННЯ, ЯКІ НЕОБХІДНО З`ЯСУВАТИ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 passport 297х167</dc:title>
  <dc:creator>Volodymyr Boyko</dc:creator>
  <cp:lastModifiedBy>Пользователь</cp:lastModifiedBy>
  <cp:revision>207</cp:revision>
  <dcterms:created xsi:type="dcterms:W3CDTF">2022-12-13T14:42:49Z</dcterms:created>
  <dcterms:modified xsi:type="dcterms:W3CDTF">2026-03-16T14:47:10Z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2022-12-10T00:00:00Z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2022-12-13T00:00:00Z</vt:filetime>
  </property>
</Properties>
</file>