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080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0372" y="1010411"/>
            <a:ext cx="7667244" cy="6019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0372" y="3224783"/>
            <a:ext cx="7667244" cy="6019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0372" y="1113282"/>
            <a:ext cx="7667244" cy="2749295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7318628" y="3132963"/>
            <a:ext cx="648970" cy="648970"/>
          </a:xfrm>
          <a:custGeom>
            <a:avLst/>
            <a:gdLst/>
            <a:ahLst/>
            <a:cxnLst/>
            <a:rect l="l" t="t" r="r" b="b"/>
            <a:pathLst>
              <a:path w="648970" h="648970">
                <a:moveTo>
                  <a:pt x="0" y="324231"/>
                </a:moveTo>
                <a:lnTo>
                  <a:pt x="3515" y="276318"/>
                </a:lnTo>
                <a:lnTo>
                  <a:pt x="13727" y="230588"/>
                </a:lnTo>
                <a:lnTo>
                  <a:pt x="30134" y="187542"/>
                </a:lnTo>
                <a:lnTo>
                  <a:pt x="52235" y="147682"/>
                </a:lnTo>
                <a:lnTo>
                  <a:pt x="79527" y="111510"/>
                </a:lnTo>
                <a:lnTo>
                  <a:pt x="111510" y="79527"/>
                </a:lnTo>
                <a:lnTo>
                  <a:pt x="147682" y="52235"/>
                </a:lnTo>
                <a:lnTo>
                  <a:pt x="187542" y="30134"/>
                </a:lnTo>
                <a:lnTo>
                  <a:pt x="230588" y="13727"/>
                </a:lnTo>
                <a:lnTo>
                  <a:pt x="276318" y="3515"/>
                </a:lnTo>
                <a:lnTo>
                  <a:pt x="324231" y="0"/>
                </a:lnTo>
                <a:lnTo>
                  <a:pt x="372143" y="3515"/>
                </a:lnTo>
                <a:lnTo>
                  <a:pt x="417873" y="13727"/>
                </a:lnTo>
                <a:lnTo>
                  <a:pt x="460919" y="30134"/>
                </a:lnTo>
                <a:lnTo>
                  <a:pt x="500779" y="52235"/>
                </a:lnTo>
                <a:lnTo>
                  <a:pt x="536951" y="79527"/>
                </a:lnTo>
                <a:lnTo>
                  <a:pt x="568934" y="111510"/>
                </a:lnTo>
                <a:lnTo>
                  <a:pt x="596226" y="147682"/>
                </a:lnTo>
                <a:lnTo>
                  <a:pt x="618327" y="187542"/>
                </a:lnTo>
                <a:lnTo>
                  <a:pt x="634734" y="230588"/>
                </a:lnTo>
                <a:lnTo>
                  <a:pt x="644946" y="276318"/>
                </a:lnTo>
                <a:lnTo>
                  <a:pt x="648462" y="324231"/>
                </a:lnTo>
                <a:lnTo>
                  <a:pt x="644946" y="372143"/>
                </a:lnTo>
                <a:lnTo>
                  <a:pt x="634734" y="417873"/>
                </a:lnTo>
                <a:lnTo>
                  <a:pt x="618327" y="460919"/>
                </a:lnTo>
                <a:lnTo>
                  <a:pt x="596226" y="500779"/>
                </a:lnTo>
                <a:lnTo>
                  <a:pt x="568934" y="536951"/>
                </a:lnTo>
                <a:lnTo>
                  <a:pt x="536951" y="568934"/>
                </a:lnTo>
                <a:lnTo>
                  <a:pt x="500779" y="596226"/>
                </a:lnTo>
                <a:lnTo>
                  <a:pt x="460919" y="618327"/>
                </a:lnTo>
                <a:lnTo>
                  <a:pt x="417873" y="634734"/>
                </a:lnTo>
                <a:lnTo>
                  <a:pt x="372143" y="644946"/>
                </a:lnTo>
                <a:lnTo>
                  <a:pt x="324231" y="648462"/>
                </a:lnTo>
                <a:lnTo>
                  <a:pt x="276318" y="644946"/>
                </a:lnTo>
                <a:lnTo>
                  <a:pt x="230588" y="634734"/>
                </a:lnTo>
                <a:lnTo>
                  <a:pt x="187542" y="618327"/>
                </a:lnTo>
                <a:lnTo>
                  <a:pt x="147682" y="596226"/>
                </a:lnTo>
                <a:lnTo>
                  <a:pt x="111510" y="568934"/>
                </a:lnTo>
                <a:lnTo>
                  <a:pt x="79527" y="536951"/>
                </a:lnTo>
                <a:lnTo>
                  <a:pt x="52235" y="500779"/>
                </a:lnTo>
                <a:lnTo>
                  <a:pt x="30134" y="460919"/>
                </a:lnTo>
                <a:lnTo>
                  <a:pt x="13727" y="417873"/>
                </a:lnTo>
                <a:lnTo>
                  <a:pt x="3515" y="372143"/>
                </a:lnTo>
                <a:lnTo>
                  <a:pt x="0" y="324231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06324" y="1274503"/>
            <a:ext cx="6459855" cy="16116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1">
                <a:solidFill>
                  <a:srgbClr val="00206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402550" y="3553826"/>
            <a:ext cx="4037329" cy="1277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1">
                <a:solidFill>
                  <a:srgbClr val="00206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1">
                <a:solidFill>
                  <a:srgbClr val="00206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786974" y="1091056"/>
            <a:ext cx="3077209" cy="2933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1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1">
                <a:solidFill>
                  <a:srgbClr val="00206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551164" y="4672584"/>
            <a:ext cx="342900" cy="3429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8573643" y="4694301"/>
            <a:ext cx="299085" cy="299720"/>
          </a:xfrm>
          <a:custGeom>
            <a:avLst/>
            <a:gdLst/>
            <a:ahLst/>
            <a:cxnLst/>
            <a:rect l="l" t="t" r="r" b="b"/>
            <a:pathLst>
              <a:path w="299084" h="299720">
                <a:moveTo>
                  <a:pt x="0" y="149733"/>
                </a:moveTo>
                <a:lnTo>
                  <a:pt x="7613" y="102407"/>
                </a:lnTo>
                <a:lnTo>
                  <a:pt x="28815" y="61305"/>
                </a:lnTo>
                <a:lnTo>
                  <a:pt x="61145" y="28891"/>
                </a:lnTo>
                <a:lnTo>
                  <a:pt x="102144" y="7634"/>
                </a:lnTo>
                <a:lnTo>
                  <a:pt x="149352" y="0"/>
                </a:lnTo>
                <a:lnTo>
                  <a:pt x="196559" y="7634"/>
                </a:lnTo>
                <a:lnTo>
                  <a:pt x="237558" y="28891"/>
                </a:lnTo>
                <a:lnTo>
                  <a:pt x="269888" y="61305"/>
                </a:lnTo>
                <a:lnTo>
                  <a:pt x="291090" y="102407"/>
                </a:lnTo>
                <a:lnTo>
                  <a:pt x="298704" y="149733"/>
                </a:lnTo>
                <a:lnTo>
                  <a:pt x="291090" y="197058"/>
                </a:lnTo>
                <a:lnTo>
                  <a:pt x="269888" y="238160"/>
                </a:lnTo>
                <a:lnTo>
                  <a:pt x="237558" y="270574"/>
                </a:lnTo>
                <a:lnTo>
                  <a:pt x="196559" y="291831"/>
                </a:lnTo>
                <a:lnTo>
                  <a:pt x="149352" y="299466"/>
                </a:lnTo>
                <a:lnTo>
                  <a:pt x="102144" y="291831"/>
                </a:lnTo>
                <a:lnTo>
                  <a:pt x="61145" y="270574"/>
                </a:lnTo>
                <a:lnTo>
                  <a:pt x="28815" y="238160"/>
                </a:lnTo>
                <a:lnTo>
                  <a:pt x="7613" y="197058"/>
                </a:lnTo>
                <a:lnTo>
                  <a:pt x="0" y="149733"/>
                </a:lnTo>
                <a:close/>
              </a:path>
            </a:pathLst>
          </a:custGeom>
          <a:ln w="1295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4886" y="-73951"/>
            <a:ext cx="8894226" cy="16354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1">
                <a:solidFill>
                  <a:srgbClr val="00206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11708" y="2398166"/>
            <a:ext cx="5819775" cy="10883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image" Target="../media/image1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26" Type="http://schemas.openxmlformats.org/officeDocument/2006/relationships/image" Target="../media/image92.png"/><Relationship Id="rId39" Type="http://schemas.openxmlformats.org/officeDocument/2006/relationships/image" Target="../media/image105.png"/><Relationship Id="rId21" Type="http://schemas.openxmlformats.org/officeDocument/2006/relationships/image" Target="../media/image87.png"/><Relationship Id="rId34" Type="http://schemas.openxmlformats.org/officeDocument/2006/relationships/image" Target="../media/image100.png"/><Relationship Id="rId42" Type="http://schemas.openxmlformats.org/officeDocument/2006/relationships/image" Target="../media/image108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6" Type="http://schemas.openxmlformats.org/officeDocument/2006/relationships/image" Target="../media/image82.png"/><Relationship Id="rId29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24" Type="http://schemas.openxmlformats.org/officeDocument/2006/relationships/image" Target="../media/image90.png"/><Relationship Id="rId32" Type="http://schemas.openxmlformats.org/officeDocument/2006/relationships/image" Target="../media/image98.png"/><Relationship Id="rId37" Type="http://schemas.openxmlformats.org/officeDocument/2006/relationships/image" Target="../media/image103.png"/><Relationship Id="rId40" Type="http://schemas.openxmlformats.org/officeDocument/2006/relationships/image" Target="../media/image106.png"/><Relationship Id="rId45" Type="http://schemas.openxmlformats.org/officeDocument/2006/relationships/image" Target="../media/image111.png"/><Relationship Id="rId5" Type="http://schemas.openxmlformats.org/officeDocument/2006/relationships/image" Target="../media/image71.png"/><Relationship Id="rId15" Type="http://schemas.openxmlformats.org/officeDocument/2006/relationships/image" Target="../media/image81.png"/><Relationship Id="rId23" Type="http://schemas.openxmlformats.org/officeDocument/2006/relationships/image" Target="../media/image89.png"/><Relationship Id="rId28" Type="http://schemas.openxmlformats.org/officeDocument/2006/relationships/image" Target="../media/image94.png"/><Relationship Id="rId36" Type="http://schemas.openxmlformats.org/officeDocument/2006/relationships/image" Target="../media/image102.png"/><Relationship Id="rId10" Type="http://schemas.openxmlformats.org/officeDocument/2006/relationships/image" Target="../media/image76.png"/><Relationship Id="rId19" Type="http://schemas.openxmlformats.org/officeDocument/2006/relationships/image" Target="../media/image85.png"/><Relationship Id="rId31" Type="http://schemas.openxmlformats.org/officeDocument/2006/relationships/image" Target="../media/image97.png"/><Relationship Id="rId44" Type="http://schemas.openxmlformats.org/officeDocument/2006/relationships/image" Target="../media/image110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Relationship Id="rId22" Type="http://schemas.openxmlformats.org/officeDocument/2006/relationships/image" Target="../media/image88.png"/><Relationship Id="rId27" Type="http://schemas.openxmlformats.org/officeDocument/2006/relationships/image" Target="../media/image93.png"/><Relationship Id="rId30" Type="http://schemas.openxmlformats.org/officeDocument/2006/relationships/image" Target="../media/image96.png"/><Relationship Id="rId35" Type="http://schemas.openxmlformats.org/officeDocument/2006/relationships/image" Target="../media/image101.png"/><Relationship Id="rId43" Type="http://schemas.openxmlformats.org/officeDocument/2006/relationships/image" Target="../media/image109.png"/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12" Type="http://schemas.openxmlformats.org/officeDocument/2006/relationships/image" Target="../media/image78.png"/><Relationship Id="rId17" Type="http://schemas.openxmlformats.org/officeDocument/2006/relationships/image" Target="../media/image83.png"/><Relationship Id="rId25" Type="http://schemas.openxmlformats.org/officeDocument/2006/relationships/image" Target="../media/image91.png"/><Relationship Id="rId33" Type="http://schemas.openxmlformats.org/officeDocument/2006/relationships/image" Target="../media/image99.png"/><Relationship Id="rId38" Type="http://schemas.openxmlformats.org/officeDocument/2006/relationships/image" Target="../media/image104.png"/><Relationship Id="rId46" Type="http://schemas.openxmlformats.org/officeDocument/2006/relationships/image" Target="../media/image112.png"/><Relationship Id="rId20" Type="http://schemas.openxmlformats.org/officeDocument/2006/relationships/image" Target="../media/image86.png"/><Relationship Id="rId41" Type="http://schemas.openxmlformats.org/officeDocument/2006/relationships/image" Target="../media/image107.pn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4.png"/><Relationship Id="rId18" Type="http://schemas.openxmlformats.org/officeDocument/2006/relationships/image" Target="../media/image129.png"/><Relationship Id="rId26" Type="http://schemas.openxmlformats.org/officeDocument/2006/relationships/image" Target="../media/image137.png"/><Relationship Id="rId3" Type="http://schemas.openxmlformats.org/officeDocument/2006/relationships/image" Target="../media/image114.png"/><Relationship Id="rId21" Type="http://schemas.openxmlformats.org/officeDocument/2006/relationships/image" Target="../media/image132.png"/><Relationship Id="rId34" Type="http://schemas.openxmlformats.org/officeDocument/2006/relationships/image" Target="../media/image145.png"/><Relationship Id="rId7" Type="http://schemas.openxmlformats.org/officeDocument/2006/relationships/image" Target="../media/image118.png"/><Relationship Id="rId12" Type="http://schemas.openxmlformats.org/officeDocument/2006/relationships/image" Target="../media/image123.png"/><Relationship Id="rId17" Type="http://schemas.openxmlformats.org/officeDocument/2006/relationships/image" Target="../media/image128.png"/><Relationship Id="rId25" Type="http://schemas.openxmlformats.org/officeDocument/2006/relationships/image" Target="../media/image136.png"/><Relationship Id="rId33" Type="http://schemas.openxmlformats.org/officeDocument/2006/relationships/image" Target="../media/image144.png"/><Relationship Id="rId2" Type="http://schemas.openxmlformats.org/officeDocument/2006/relationships/image" Target="../media/image113.png"/><Relationship Id="rId16" Type="http://schemas.openxmlformats.org/officeDocument/2006/relationships/image" Target="../media/image127.png"/><Relationship Id="rId20" Type="http://schemas.openxmlformats.org/officeDocument/2006/relationships/image" Target="../media/image131.png"/><Relationship Id="rId29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24" Type="http://schemas.openxmlformats.org/officeDocument/2006/relationships/image" Target="../media/image135.png"/><Relationship Id="rId32" Type="http://schemas.openxmlformats.org/officeDocument/2006/relationships/image" Target="../media/image143.png"/><Relationship Id="rId5" Type="http://schemas.openxmlformats.org/officeDocument/2006/relationships/image" Target="../media/image116.png"/><Relationship Id="rId15" Type="http://schemas.openxmlformats.org/officeDocument/2006/relationships/image" Target="../media/image126.png"/><Relationship Id="rId23" Type="http://schemas.openxmlformats.org/officeDocument/2006/relationships/image" Target="../media/image134.png"/><Relationship Id="rId28" Type="http://schemas.openxmlformats.org/officeDocument/2006/relationships/image" Target="../media/image139.png"/><Relationship Id="rId10" Type="http://schemas.openxmlformats.org/officeDocument/2006/relationships/image" Target="../media/image121.png"/><Relationship Id="rId19" Type="http://schemas.openxmlformats.org/officeDocument/2006/relationships/image" Target="../media/image130.png"/><Relationship Id="rId31" Type="http://schemas.openxmlformats.org/officeDocument/2006/relationships/image" Target="../media/image142.png"/><Relationship Id="rId4" Type="http://schemas.openxmlformats.org/officeDocument/2006/relationships/image" Target="../media/image115.png"/><Relationship Id="rId9" Type="http://schemas.openxmlformats.org/officeDocument/2006/relationships/image" Target="../media/image120.png"/><Relationship Id="rId14" Type="http://schemas.openxmlformats.org/officeDocument/2006/relationships/image" Target="../media/image125.png"/><Relationship Id="rId22" Type="http://schemas.openxmlformats.org/officeDocument/2006/relationships/image" Target="../media/image133.png"/><Relationship Id="rId27" Type="http://schemas.openxmlformats.org/officeDocument/2006/relationships/image" Target="../media/image138.png"/><Relationship Id="rId30" Type="http://schemas.openxmlformats.org/officeDocument/2006/relationships/image" Target="../media/image141.png"/><Relationship Id="rId35" Type="http://schemas.openxmlformats.org/officeDocument/2006/relationships/image" Target="../media/image146.png"/><Relationship Id="rId8" Type="http://schemas.openxmlformats.org/officeDocument/2006/relationships/image" Target="../media/image1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3.png"/><Relationship Id="rId18" Type="http://schemas.openxmlformats.org/officeDocument/2006/relationships/image" Target="../media/image168.png"/><Relationship Id="rId26" Type="http://schemas.openxmlformats.org/officeDocument/2006/relationships/image" Target="../media/image176.png"/><Relationship Id="rId39" Type="http://schemas.openxmlformats.org/officeDocument/2006/relationships/image" Target="../media/image188.png"/><Relationship Id="rId21" Type="http://schemas.openxmlformats.org/officeDocument/2006/relationships/image" Target="../media/image171.png"/><Relationship Id="rId34" Type="http://schemas.openxmlformats.org/officeDocument/2006/relationships/image" Target="../media/image184.png"/><Relationship Id="rId7" Type="http://schemas.openxmlformats.org/officeDocument/2006/relationships/image" Target="../media/image157.png"/><Relationship Id="rId2" Type="http://schemas.openxmlformats.org/officeDocument/2006/relationships/image" Target="../media/image152.png"/><Relationship Id="rId16" Type="http://schemas.openxmlformats.org/officeDocument/2006/relationships/image" Target="../media/image166.png"/><Relationship Id="rId20" Type="http://schemas.openxmlformats.org/officeDocument/2006/relationships/image" Target="../media/image170.png"/><Relationship Id="rId29" Type="http://schemas.openxmlformats.org/officeDocument/2006/relationships/image" Target="../media/image179.png"/><Relationship Id="rId41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6.png"/><Relationship Id="rId11" Type="http://schemas.openxmlformats.org/officeDocument/2006/relationships/image" Target="../media/image161.png"/><Relationship Id="rId24" Type="http://schemas.openxmlformats.org/officeDocument/2006/relationships/image" Target="../media/image174.png"/><Relationship Id="rId32" Type="http://schemas.openxmlformats.org/officeDocument/2006/relationships/image" Target="../media/image182.png"/><Relationship Id="rId37" Type="http://schemas.openxmlformats.org/officeDocument/2006/relationships/image" Target="../media/image186.png"/><Relationship Id="rId40" Type="http://schemas.openxmlformats.org/officeDocument/2006/relationships/image" Target="../media/image189.png"/><Relationship Id="rId5" Type="http://schemas.openxmlformats.org/officeDocument/2006/relationships/image" Target="../media/image155.png"/><Relationship Id="rId15" Type="http://schemas.openxmlformats.org/officeDocument/2006/relationships/image" Target="../media/image165.png"/><Relationship Id="rId23" Type="http://schemas.openxmlformats.org/officeDocument/2006/relationships/image" Target="../media/image173.png"/><Relationship Id="rId28" Type="http://schemas.openxmlformats.org/officeDocument/2006/relationships/image" Target="../media/image178.png"/><Relationship Id="rId36" Type="http://schemas.openxmlformats.org/officeDocument/2006/relationships/image" Target="../media/image146.png"/><Relationship Id="rId10" Type="http://schemas.openxmlformats.org/officeDocument/2006/relationships/image" Target="../media/image160.png"/><Relationship Id="rId19" Type="http://schemas.openxmlformats.org/officeDocument/2006/relationships/image" Target="../media/image169.png"/><Relationship Id="rId31" Type="http://schemas.openxmlformats.org/officeDocument/2006/relationships/image" Target="../media/image181.png"/><Relationship Id="rId4" Type="http://schemas.openxmlformats.org/officeDocument/2006/relationships/image" Target="../media/image154.png"/><Relationship Id="rId9" Type="http://schemas.openxmlformats.org/officeDocument/2006/relationships/image" Target="../media/image159.png"/><Relationship Id="rId14" Type="http://schemas.openxmlformats.org/officeDocument/2006/relationships/image" Target="../media/image164.png"/><Relationship Id="rId22" Type="http://schemas.openxmlformats.org/officeDocument/2006/relationships/image" Target="../media/image172.png"/><Relationship Id="rId27" Type="http://schemas.openxmlformats.org/officeDocument/2006/relationships/image" Target="../media/image177.png"/><Relationship Id="rId30" Type="http://schemas.openxmlformats.org/officeDocument/2006/relationships/image" Target="../media/image180.png"/><Relationship Id="rId35" Type="http://schemas.openxmlformats.org/officeDocument/2006/relationships/image" Target="../media/image185.png"/><Relationship Id="rId8" Type="http://schemas.openxmlformats.org/officeDocument/2006/relationships/image" Target="../media/image158.png"/><Relationship Id="rId3" Type="http://schemas.openxmlformats.org/officeDocument/2006/relationships/image" Target="../media/image153.png"/><Relationship Id="rId12" Type="http://schemas.openxmlformats.org/officeDocument/2006/relationships/image" Target="../media/image162.png"/><Relationship Id="rId17" Type="http://schemas.openxmlformats.org/officeDocument/2006/relationships/image" Target="../media/image167.png"/><Relationship Id="rId25" Type="http://schemas.openxmlformats.org/officeDocument/2006/relationships/image" Target="../media/image175.png"/><Relationship Id="rId33" Type="http://schemas.openxmlformats.org/officeDocument/2006/relationships/image" Target="../media/image183.png"/><Relationship Id="rId38" Type="http://schemas.openxmlformats.org/officeDocument/2006/relationships/image" Target="../media/image18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3.pn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5.png"/><Relationship Id="rId18" Type="http://schemas.openxmlformats.org/officeDocument/2006/relationships/image" Target="../media/image210.png"/><Relationship Id="rId26" Type="http://schemas.openxmlformats.org/officeDocument/2006/relationships/image" Target="../media/image218.png"/><Relationship Id="rId39" Type="http://schemas.openxmlformats.org/officeDocument/2006/relationships/image" Target="../media/image231.png"/><Relationship Id="rId21" Type="http://schemas.openxmlformats.org/officeDocument/2006/relationships/image" Target="../media/image213.png"/><Relationship Id="rId34" Type="http://schemas.openxmlformats.org/officeDocument/2006/relationships/image" Target="../media/image226.png"/><Relationship Id="rId42" Type="http://schemas.openxmlformats.org/officeDocument/2006/relationships/image" Target="../media/image234.png"/><Relationship Id="rId47" Type="http://schemas.openxmlformats.org/officeDocument/2006/relationships/image" Target="../media/image239.png"/><Relationship Id="rId50" Type="http://schemas.openxmlformats.org/officeDocument/2006/relationships/image" Target="../media/image242.png"/><Relationship Id="rId7" Type="http://schemas.openxmlformats.org/officeDocument/2006/relationships/image" Target="../media/image199.png"/><Relationship Id="rId2" Type="http://schemas.openxmlformats.org/officeDocument/2006/relationships/image" Target="../media/image194.png"/><Relationship Id="rId16" Type="http://schemas.openxmlformats.org/officeDocument/2006/relationships/image" Target="../media/image208.png"/><Relationship Id="rId29" Type="http://schemas.openxmlformats.org/officeDocument/2006/relationships/image" Target="../media/image221.png"/><Relationship Id="rId11" Type="http://schemas.openxmlformats.org/officeDocument/2006/relationships/image" Target="../media/image203.png"/><Relationship Id="rId24" Type="http://schemas.openxmlformats.org/officeDocument/2006/relationships/image" Target="../media/image216.png"/><Relationship Id="rId32" Type="http://schemas.openxmlformats.org/officeDocument/2006/relationships/image" Target="../media/image224.png"/><Relationship Id="rId37" Type="http://schemas.openxmlformats.org/officeDocument/2006/relationships/image" Target="../media/image229.png"/><Relationship Id="rId40" Type="http://schemas.openxmlformats.org/officeDocument/2006/relationships/image" Target="../media/image232.png"/><Relationship Id="rId45" Type="http://schemas.openxmlformats.org/officeDocument/2006/relationships/image" Target="../media/image237.png"/><Relationship Id="rId5" Type="http://schemas.openxmlformats.org/officeDocument/2006/relationships/image" Target="../media/image197.png"/><Relationship Id="rId15" Type="http://schemas.openxmlformats.org/officeDocument/2006/relationships/image" Target="../media/image207.png"/><Relationship Id="rId23" Type="http://schemas.openxmlformats.org/officeDocument/2006/relationships/image" Target="../media/image215.png"/><Relationship Id="rId28" Type="http://schemas.openxmlformats.org/officeDocument/2006/relationships/image" Target="../media/image220.png"/><Relationship Id="rId36" Type="http://schemas.openxmlformats.org/officeDocument/2006/relationships/image" Target="../media/image228.png"/><Relationship Id="rId49" Type="http://schemas.openxmlformats.org/officeDocument/2006/relationships/image" Target="../media/image241.png"/><Relationship Id="rId10" Type="http://schemas.openxmlformats.org/officeDocument/2006/relationships/image" Target="../media/image202.png"/><Relationship Id="rId19" Type="http://schemas.openxmlformats.org/officeDocument/2006/relationships/image" Target="../media/image211.png"/><Relationship Id="rId31" Type="http://schemas.openxmlformats.org/officeDocument/2006/relationships/image" Target="../media/image223.png"/><Relationship Id="rId44" Type="http://schemas.openxmlformats.org/officeDocument/2006/relationships/image" Target="../media/image236.png"/><Relationship Id="rId4" Type="http://schemas.openxmlformats.org/officeDocument/2006/relationships/image" Target="../media/image196.png"/><Relationship Id="rId9" Type="http://schemas.openxmlformats.org/officeDocument/2006/relationships/image" Target="../media/image201.png"/><Relationship Id="rId14" Type="http://schemas.openxmlformats.org/officeDocument/2006/relationships/image" Target="../media/image206.png"/><Relationship Id="rId22" Type="http://schemas.openxmlformats.org/officeDocument/2006/relationships/image" Target="../media/image214.png"/><Relationship Id="rId27" Type="http://schemas.openxmlformats.org/officeDocument/2006/relationships/image" Target="../media/image219.png"/><Relationship Id="rId30" Type="http://schemas.openxmlformats.org/officeDocument/2006/relationships/image" Target="../media/image222.png"/><Relationship Id="rId35" Type="http://schemas.openxmlformats.org/officeDocument/2006/relationships/image" Target="../media/image227.png"/><Relationship Id="rId43" Type="http://schemas.openxmlformats.org/officeDocument/2006/relationships/image" Target="../media/image235.png"/><Relationship Id="rId48" Type="http://schemas.openxmlformats.org/officeDocument/2006/relationships/image" Target="../media/image240.png"/><Relationship Id="rId8" Type="http://schemas.openxmlformats.org/officeDocument/2006/relationships/image" Target="../media/image200.png"/><Relationship Id="rId51" Type="http://schemas.openxmlformats.org/officeDocument/2006/relationships/image" Target="../media/image243.png"/><Relationship Id="rId3" Type="http://schemas.openxmlformats.org/officeDocument/2006/relationships/image" Target="../media/image195.png"/><Relationship Id="rId12" Type="http://schemas.openxmlformats.org/officeDocument/2006/relationships/image" Target="../media/image204.png"/><Relationship Id="rId17" Type="http://schemas.openxmlformats.org/officeDocument/2006/relationships/image" Target="../media/image209.png"/><Relationship Id="rId25" Type="http://schemas.openxmlformats.org/officeDocument/2006/relationships/image" Target="../media/image217.png"/><Relationship Id="rId33" Type="http://schemas.openxmlformats.org/officeDocument/2006/relationships/image" Target="../media/image225.png"/><Relationship Id="rId38" Type="http://schemas.openxmlformats.org/officeDocument/2006/relationships/image" Target="../media/image230.png"/><Relationship Id="rId46" Type="http://schemas.openxmlformats.org/officeDocument/2006/relationships/image" Target="../media/image238.png"/><Relationship Id="rId20" Type="http://schemas.openxmlformats.org/officeDocument/2006/relationships/image" Target="../media/image212.png"/><Relationship Id="rId41" Type="http://schemas.openxmlformats.org/officeDocument/2006/relationships/image" Target="../media/image2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13" Type="http://schemas.openxmlformats.org/officeDocument/2006/relationships/image" Target="../media/image255.png"/><Relationship Id="rId3" Type="http://schemas.openxmlformats.org/officeDocument/2006/relationships/image" Target="../media/image245.png"/><Relationship Id="rId7" Type="http://schemas.openxmlformats.org/officeDocument/2006/relationships/image" Target="../media/image249.png"/><Relationship Id="rId12" Type="http://schemas.openxmlformats.org/officeDocument/2006/relationships/image" Target="../media/image254.png"/><Relationship Id="rId2" Type="http://schemas.openxmlformats.org/officeDocument/2006/relationships/image" Target="../media/image244.png"/><Relationship Id="rId16" Type="http://schemas.openxmlformats.org/officeDocument/2006/relationships/image" Target="../media/image2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8.png"/><Relationship Id="rId11" Type="http://schemas.openxmlformats.org/officeDocument/2006/relationships/image" Target="../media/image253.png"/><Relationship Id="rId5" Type="http://schemas.openxmlformats.org/officeDocument/2006/relationships/image" Target="../media/image247.png"/><Relationship Id="rId15" Type="http://schemas.openxmlformats.org/officeDocument/2006/relationships/image" Target="../media/image257.png"/><Relationship Id="rId10" Type="http://schemas.openxmlformats.org/officeDocument/2006/relationships/image" Target="../media/image252.png"/><Relationship Id="rId4" Type="http://schemas.openxmlformats.org/officeDocument/2006/relationships/image" Target="../media/image246.png"/><Relationship Id="rId9" Type="http://schemas.openxmlformats.org/officeDocument/2006/relationships/image" Target="../media/image251.png"/><Relationship Id="rId14" Type="http://schemas.openxmlformats.org/officeDocument/2006/relationships/image" Target="../media/image25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5.png"/><Relationship Id="rId3" Type="http://schemas.openxmlformats.org/officeDocument/2006/relationships/image" Target="../media/image260.png"/><Relationship Id="rId7" Type="http://schemas.openxmlformats.org/officeDocument/2006/relationships/image" Target="../media/image264.png"/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3.png"/><Relationship Id="rId5" Type="http://schemas.openxmlformats.org/officeDocument/2006/relationships/image" Target="../media/image262.png"/><Relationship Id="rId4" Type="http://schemas.openxmlformats.org/officeDocument/2006/relationships/image" Target="../media/image261.png"/><Relationship Id="rId9" Type="http://schemas.openxmlformats.org/officeDocument/2006/relationships/image" Target="../media/image26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7" Type="http://schemas.openxmlformats.org/officeDocument/2006/relationships/image" Target="../media/image274.png"/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3.png"/><Relationship Id="rId5" Type="http://schemas.openxmlformats.org/officeDocument/2006/relationships/image" Target="../media/image272.png"/><Relationship Id="rId4" Type="http://schemas.openxmlformats.org/officeDocument/2006/relationships/image" Target="../media/image27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1.png"/><Relationship Id="rId3" Type="http://schemas.openxmlformats.org/officeDocument/2006/relationships/image" Target="../media/image276.png"/><Relationship Id="rId7" Type="http://schemas.openxmlformats.org/officeDocument/2006/relationships/image" Target="../media/image280.png"/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9.png"/><Relationship Id="rId11" Type="http://schemas.openxmlformats.org/officeDocument/2006/relationships/image" Target="../media/image284.png"/><Relationship Id="rId5" Type="http://schemas.openxmlformats.org/officeDocument/2006/relationships/image" Target="../media/image278.png"/><Relationship Id="rId10" Type="http://schemas.openxmlformats.org/officeDocument/2006/relationships/image" Target="../media/image283.png"/><Relationship Id="rId4" Type="http://schemas.openxmlformats.org/officeDocument/2006/relationships/image" Target="../media/image277.png"/><Relationship Id="rId9" Type="http://schemas.openxmlformats.org/officeDocument/2006/relationships/image" Target="../media/image28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1.png"/><Relationship Id="rId13" Type="http://schemas.openxmlformats.org/officeDocument/2006/relationships/image" Target="../media/image296.png"/><Relationship Id="rId3" Type="http://schemas.openxmlformats.org/officeDocument/2006/relationships/image" Target="../media/image286.png"/><Relationship Id="rId7" Type="http://schemas.openxmlformats.org/officeDocument/2006/relationships/image" Target="../media/image290.png"/><Relationship Id="rId12" Type="http://schemas.openxmlformats.org/officeDocument/2006/relationships/image" Target="../media/image295.png"/><Relationship Id="rId17" Type="http://schemas.openxmlformats.org/officeDocument/2006/relationships/image" Target="../media/image300.png"/><Relationship Id="rId2" Type="http://schemas.openxmlformats.org/officeDocument/2006/relationships/image" Target="../media/image285.png"/><Relationship Id="rId16" Type="http://schemas.openxmlformats.org/officeDocument/2006/relationships/image" Target="../media/image2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9.png"/><Relationship Id="rId11" Type="http://schemas.openxmlformats.org/officeDocument/2006/relationships/image" Target="../media/image294.png"/><Relationship Id="rId5" Type="http://schemas.openxmlformats.org/officeDocument/2006/relationships/image" Target="../media/image288.png"/><Relationship Id="rId15" Type="http://schemas.openxmlformats.org/officeDocument/2006/relationships/image" Target="../media/image298.png"/><Relationship Id="rId10" Type="http://schemas.openxmlformats.org/officeDocument/2006/relationships/image" Target="../media/image293.png"/><Relationship Id="rId4" Type="http://schemas.openxmlformats.org/officeDocument/2006/relationships/image" Target="../media/image287.png"/><Relationship Id="rId9" Type="http://schemas.openxmlformats.org/officeDocument/2006/relationships/image" Target="../media/image292.png"/><Relationship Id="rId14" Type="http://schemas.openxmlformats.org/officeDocument/2006/relationships/image" Target="../media/image29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6.png"/><Relationship Id="rId13" Type="http://schemas.openxmlformats.org/officeDocument/2006/relationships/image" Target="../media/image311.png"/><Relationship Id="rId3" Type="http://schemas.openxmlformats.org/officeDocument/2006/relationships/image" Target="../media/image301.png"/><Relationship Id="rId7" Type="http://schemas.openxmlformats.org/officeDocument/2006/relationships/image" Target="../media/image305.png"/><Relationship Id="rId12" Type="http://schemas.openxmlformats.org/officeDocument/2006/relationships/image" Target="../media/image3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4.png"/><Relationship Id="rId11" Type="http://schemas.openxmlformats.org/officeDocument/2006/relationships/image" Target="../media/image309.png"/><Relationship Id="rId5" Type="http://schemas.openxmlformats.org/officeDocument/2006/relationships/image" Target="../media/image303.png"/><Relationship Id="rId10" Type="http://schemas.openxmlformats.org/officeDocument/2006/relationships/image" Target="../media/image308.png"/><Relationship Id="rId4" Type="http://schemas.openxmlformats.org/officeDocument/2006/relationships/image" Target="../media/image302.png"/><Relationship Id="rId9" Type="http://schemas.openxmlformats.org/officeDocument/2006/relationships/image" Target="../media/image307.png"/><Relationship Id="rId14" Type="http://schemas.openxmlformats.org/officeDocument/2006/relationships/image" Target="../media/image31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9.png"/><Relationship Id="rId3" Type="http://schemas.openxmlformats.org/officeDocument/2006/relationships/image" Target="../media/image314.png"/><Relationship Id="rId7" Type="http://schemas.openxmlformats.org/officeDocument/2006/relationships/image" Target="../media/image318.png"/><Relationship Id="rId2" Type="http://schemas.openxmlformats.org/officeDocument/2006/relationships/image" Target="../media/image3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7.png"/><Relationship Id="rId5" Type="http://schemas.openxmlformats.org/officeDocument/2006/relationships/image" Target="../media/image316.png"/><Relationship Id="rId10" Type="http://schemas.openxmlformats.org/officeDocument/2006/relationships/image" Target="../media/image321.png"/><Relationship Id="rId4" Type="http://schemas.openxmlformats.org/officeDocument/2006/relationships/image" Target="../media/image315.png"/><Relationship Id="rId9" Type="http://schemas.openxmlformats.org/officeDocument/2006/relationships/image" Target="../media/image32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3.png"/><Relationship Id="rId2" Type="http://schemas.openxmlformats.org/officeDocument/2006/relationships/image" Target="../media/image3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4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5.jp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6.jp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2.png"/><Relationship Id="rId13" Type="http://schemas.openxmlformats.org/officeDocument/2006/relationships/image" Target="../media/image337.png"/><Relationship Id="rId18" Type="http://schemas.openxmlformats.org/officeDocument/2006/relationships/image" Target="../media/image342.png"/><Relationship Id="rId3" Type="http://schemas.openxmlformats.org/officeDocument/2006/relationships/image" Target="../media/image327.png"/><Relationship Id="rId7" Type="http://schemas.openxmlformats.org/officeDocument/2006/relationships/image" Target="../media/image331.png"/><Relationship Id="rId12" Type="http://schemas.openxmlformats.org/officeDocument/2006/relationships/image" Target="../media/image336.png"/><Relationship Id="rId17" Type="http://schemas.openxmlformats.org/officeDocument/2006/relationships/image" Target="../media/image341.png"/><Relationship Id="rId2" Type="http://schemas.openxmlformats.org/officeDocument/2006/relationships/image" Target="../media/image1.png"/><Relationship Id="rId16" Type="http://schemas.openxmlformats.org/officeDocument/2006/relationships/image" Target="../media/image340.png"/><Relationship Id="rId20" Type="http://schemas.openxmlformats.org/officeDocument/2006/relationships/image" Target="../media/image3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0.png"/><Relationship Id="rId11" Type="http://schemas.openxmlformats.org/officeDocument/2006/relationships/image" Target="../media/image335.png"/><Relationship Id="rId5" Type="http://schemas.openxmlformats.org/officeDocument/2006/relationships/image" Target="../media/image329.png"/><Relationship Id="rId15" Type="http://schemas.openxmlformats.org/officeDocument/2006/relationships/image" Target="../media/image339.png"/><Relationship Id="rId10" Type="http://schemas.openxmlformats.org/officeDocument/2006/relationships/image" Target="../media/image334.png"/><Relationship Id="rId19" Type="http://schemas.openxmlformats.org/officeDocument/2006/relationships/image" Target="../media/image343.png"/><Relationship Id="rId4" Type="http://schemas.openxmlformats.org/officeDocument/2006/relationships/image" Target="../media/image328.png"/><Relationship Id="rId9" Type="http://schemas.openxmlformats.org/officeDocument/2006/relationships/image" Target="../media/image333.png"/><Relationship Id="rId14" Type="http://schemas.openxmlformats.org/officeDocument/2006/relationships/image" Target="../media/image338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12700" marR="5080">
              <a:lnSpc>
                <a:spcPts val="3840"/>
              </a:lnSpc>
              <a:spcBef>
                <a:spcPts val="1030"/>
              </a:spcBef>
            </a:pPr>
            <a:r>
              <a:rPr sz="4000" i="0" dirty="0">
                <a:solidFill>
                  <a:srgbClr val="8E0000"/>
                </a:solidFill>
                <a:latin typeface="Times New Roman"/>
                <a:cs typeface="Times New Roman"/>
              </a:rPr>
              <a:t>ОСНОВИ </a:t>
            </a:r>
            <a:r>
              <a:rPr sz="4000" i="0" spc="-10" dirty="0">
                <a:solidFill>
                  <a:srgbClr val="8E0000"/>
                </a:solidFill>
                <a:latin typeface="Times New Roman"/>
                <a:cs typeface="Times New Roman"/>
              </a:rPr>
              <a:t>КУЛЬТУРИ </a:t>
            </a:r>
            <a:r>
              <a:rPr sz="4000" i="0" dirty="0">
                <a:solidFill>
                  <a:srgbClr val="8E0000"/>
                </a:solidFill>
                <a:latin typeface="Times New Roman"/>
                <a:cs typeface="Times New Roman"/>
              </a:rPr>
              <a:t>УСНОГО</a:t>
            </a:r>
            <a:r>
              <a:rPr sz="4000" i="0" spc="-135" dirty="0">
                <a:solidFill>
                  <a:srgbClr val="8E0000"/>
                </a:solidFill>
                <a:latin typeface="Times New Roman"/>
                <a:cs typeface="Times New Roman"/>
              </a:rPr>
              <a:t> </a:t>
            </a:r>
            <a:r>
              <a:rPr sz="4000" i="0" spc="-10" dirty="0">
                <a:solidFill>
                  <a:srgbClr val="8E0000"/>
                </a:solidFill>
                <a:latin typeface="Times New Roman"/>
                <a:cs typeface="Times New Roman"/>
              </a:rPr>
              <a:t>МОВЛЕННЯ </a:t>
            </a:r>
            <a:r>
              <a:rPr sz="4000" i="0" dirty="0">
                <a:solidFill>
                  <a:srgbClr val="8E0000"/>
                </a:solidFill>
                <a:latin typeface="Times New Roman"/>
                <a:cs typeface="Times New Roman"/>
              </a:rPr>
              <a:t>ПУБЛІЧНИХ</a:t>
            </a:r>
            <a:r>
              <a:rPr sz="4000" i="0" spc="-225" dirty="0">
                <a:solidFill>
                  <a:srgbClr val="8E0000"/>
                </a:solidFill>
                <a:latin typeface="Times New Roman"/>
                <a:cs typeface="Times New Roman"/>
              </a:rPr>
              <a:t> </a:t>
            </a:r>
            <a:r>
              <a:rPr sz="4000" i="0" spc="-10" dirty="0">
                <a:solidFill>
                  <a:srgbClr val="8E0000"/>
                </a:solidFill>
                <a:latin typeface="Times New Roman"/>
                <a:cs typeface="Times New Roman"/>
              </a:rPr>
              <a:t>СЛУЖБОВЦІВ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ubTitle" idx="4"/>
          </p:nvPr>
        </p:nvSpPr>
        <p:spPr>
          <a:xfrm>
            <a:off x="2362200" y="3553826"/>
            <a:ext cx="6629400" cy="5720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97380">
              <a:lnSpc>
                <a:spcPct val="146700"/>
              </a:lnSpc>
              <a:spcBef>
                <a:spcPts val="100"/>
              </a:spcBef>
            </a:pPr>
            <a:r>
              <a:rPr sz="2800" dirty="0" err="1">
                <a:solidFill>
                  <a:srgbClr val="C00000"/>
                </a:solidFill>
              </a:rPr>
              <a:t>Карпенко</a:t>
            </a:r>
            <a:r>
              <a:rPr sz="2800" spc="-175" dirty="0">
                <a:solidFill>
                  <a:srgbClr val="C00000"/>
                </a:solidFill>
              </a:rPr>
              <a:t> </a:t>
            </a:r>
            <a:r>
              <a:rPr sz="2800" spc="-45" dirty="0">
                <a:solidFill>
                  <a:srgbClr val="C00000"/>
                </a:solidFill>
              </a:rPr>
              <a:t>Т</a:t>
            </a:r>
            <a:r>
              <a:rPr lang="uk-UA" sz="2800" spc="-45" dirty="0" err="1">
                <a:solidFill>
                  <a:srgbClr val="C00000"/>
                </a:solidFill>
              </a:rPr>
              <a:t>амара</a:t>
            </a:r>
            <a:r>
              <a:rPr lang="uk-UA" sz="2800" spc="-45" dirty="0">
                <a:solidFill>
                  <a:srgbClr val="C00000"/>
                </a:solidFill>
              </a:rPr>
              <a:t> Кузьмівна</a:t>
            </a:r>
            <a:endParaRPr sz="2800" dirty="0"/>
          </a:p>
        </p:txBody>
      </p:sp>
    </p:spTree>
  </p:cSld>
  <p:clrMapOvr>
    <a:masterClrMapping/>
  </p:clrMapOvr>
  <p:transition spd="slow"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0299" y="440337"/>
            <a:ext cx="8027670" cy="3774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860" marR="117475" indent="-137160">
              <a:lnSpc>
                <a:spcPct val="150000"/>
              </a:lnSpc>
              <a:spcBef>
                <a:spcPts val="100"/>
              </a:spcBef>
              <a:buClr>
                <a:srgbClr val="9E3611"/>
              </a:buClr>
              <a:buSzPct val="85416"/>
              <a:buFont typeface="Wingdings"/>
              <a:buChar char=""/>
              <a:tabLst>
                <a:tab pos="149860" algn="l"/>
                <a:tab pos="318770" algn="l"/>
              </a:tabLst>
            </a:pPr>
            <a:r>
              <a:rPr dirty="0"/>
              <a:t>	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Мова</a:t>
            </a:r>
            <a:r>
              <a:rPr sz="2400" b="1" spc="-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дістає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відображення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мовленні</a:t>
            </a:r>
            <a:r>
              <a:rPr sz="2400" b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без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нього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вона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не </a:t>
            </a:r>
            <a:r>
              <a:rPr sz="2400" dirty="0">
                <a:latin typeface="Times New Roman"/>
                <a:cs typeface="Times New Roman"/>
              </a:rPr>
              <a:t>може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існувати,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здійснювати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комунікативну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функцію.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40"/>
              </a:spcBef>
              <a:buClr>
                <a:srgbClr val="9E3611"/>
              </a:buClr>
              <a:buFont typeface="Wingdings"/>
              <a:buChar char=""/>
            </a:pPr>
            <a:endParaRPr sz="2400">
              <a:latin typeface="Times New Roman"/>
              <a:cs typeface="Times New Roman"/>
            </a:endParaRPr>
          </a:p>
          <a:p>
            <a:pPr marL="149860" marR="5080" indent="-137160">
              <a:lnSpc>
                <a:spcPct val="150000"/>
              </a:lnSpc>
              <a:buClr>
                <a:srgbClr val="9E3611"/>
              </a:buClr>
              <a:buSzPct val="85416"/>
              <a:buFont typeface="Wingdings"/>
              <a:buChar char=""/>
              <a:tabLst>
                <a:tab pos="149860" algn="l"/>
                <a:tab pos="318770" algn="l"/>
              </a:tabLst>
            </a:pPr>
            <a:r>
              <a:rPr sz="2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	Мовлення</a:t>
            </a:r>
            <a:r>
              <a:rPr sz="2400" b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це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спілкування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людей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між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собою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за </a:t>
            </a:r>
            <a:r>
              <a:rPr sz="2400" spc="-10" dirty="0">
                <a:latin typeface="Times New Roman"/>
                <a:cs typeface="Times New Roman"/>
              </a:rPr>
              <a:t>допомогою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мови;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це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процес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практичного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користування </a:t>
            </a:r>
            <a:r>
              <a:rPr sz="2400" dirty="0">
                <a:latin typeface="Times New Roman"/>
                <a:cs typeface="Times New Roman"/>
              </a:rPr>
              <a:t>мовою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різних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ситуаціях,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це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діяльність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допомогою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мови, </a:t>
            </a:r>
            <a:r>
              <a:rPr sz="2400" dirty="0">
                <a:latin typeface="Times New Roman"/>
                <a:cs typeface="Times New Roman"/>
              </a:rPr>
              <a:t>що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вживається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всім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народом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кожною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окремою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особою.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523" y="176021"/>
            <a:ext cx="9147175" cy="948055"/>
            <a:chOff x="-1523" y="176021"/>
            <a:chExt cx="9147175" cy="948055"/>
          </a:xfrm>
        </p:grpSpPr>
        <p:sp>
          <p:nvSpPr>
            <p:cNvPr id="3" name="object 3"/>
            <p:cNvSpPr/>
            <p:nvPr/>
          </p:nvSpPr>
          <p:spPr>
            <a:xfrm>
              <a:off x="0" y="669035"/>
              <a:ext cx="9144000" cy="453390"/>
            </a:xfrm>
            <a:custGeom>
              <a:avLst/>
              <a:gdLst/>
              <a:ahLst/>
              <a:cxnLst/>
              <a:rect l="l" t="t" r="r" b="b"/>
              <a:pathLst>
                <a:path w="9144000" h="453390">
                  <a:moveTo>
                    <a:pt x="9144000" y="0"/>
                  </a:moveTo>
                  <a:lnTo>
                    <a:pt x="0" y="0"/>
                  </a:lnTo>
                  <a:lnTo>
                    <a:pt x="0" y="453389"/>
                  </a:lnTo>
                  <a:lnTo>
                    <a:pt x="9144000" y="453389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D5D5">
                <a:alpha val="8980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69035"/>
              <a:ext cx="9144000" cy="453390"/>
            </a:xfrm>
            <a:custGeom>
              <a:avLst/>
              <a:gdLst/>
              <a:ahLst/>
              <a:cxnLst/>
              <a:rect l="l" t="t" r="r" b="b"/>
              <a:pathLst>
                <a:path w="9144000" h="453390">
                  <a:moveTo>
                    <a:pt x="0" y="0"/>
                  </a:moveTo>
                  <a:lnTo>
                    <a:pt x="9144000" y="0"/>
                  </a:lnTo>
                  <a:lnTo>
                    <a:pt x="9144000" y="453389"/>
                  </a:lnTo>
                  <a:lnTo>
                    <a:pt x="0" y="45338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9382" y="176021"/>
              <a:ext cx="8754617" cy="848855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-1523" y="1293875"/>
            <a:ext cx="9147175" cy="677545"/>
            <a:chOff x="-1523" y="1293875"/>
            <a:chExt cx="9147175" cy="677545"/>
          </a:xfrm>
        </p:grpSpPr>
        <p:sp>
          <p:nvSpPr>
            <p:cNvPr id="7" name="object 7"/>
            <p:cNvSpPr/>
            <p:nvPr/>
          </p:nvSpPr>
          <p:spPr>
            <a:xfrm>
              <a:off x="0" y="1515617"/>
              <a:ext cx="9144000" cy="454659"/>
            </a:xfrm>
            <a:custGeom>
              <a:avLst/>
              <a:gdLst/>
              <a:ahLst/>
              <a:cxnLst/>
              <a:rect l="l" t="t" r="r" b="b"/>
              <a:pathLst>
                <a:path w="9144000" h="454660">
                  <a:moveTo>
                    <a:pt x="9144000" y="0"/>
                  </a:moveTo>
                  <a:lnTo>
                    <a:pt x="0" y="0"/>
                  </a:lnTo>
                  <a:lnTo>
                    <a:pt x="0" y="454152"/>
                  </a:lnTo>
                  <a:lnTo>
                    <a:pt x="9144000" y="45415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D5D5">
                <a:alpha val="8980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1515617"/>
              <a:ext cx="9144000" cy="454659"/>
            </a:xfrm>
            <a:custGeom>
              <a:avLst/>
              <a:gdLst/>
              <a:ahLst/>
              <a:cxnLst/>
              <a:rect l="l" t="t" r="r" b="b"/>
              <a:pathLst>
                <a:path w="9144000" h="454660">
                  <a:moveTo>
                    <a:pt x="0" y="0"/>
                  </a:moveTo>
                  <a:lnTo>
                    <a:pt x="9144000" y="0"/>
                  </a:lnTo>
                  <a:lnTo>
                    <a:pt x="9144000" y="454151"/>
                  </a:lnTo>
                  <a:lnTo>
                    <a:pt x="0" y="45415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812" y="1293875"/>
              <a:ext cx="8743188" cy="577592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-1523" y="2140455"/>
            <a:ext cx="9147175" cy="1539240"/>
            <a:chOff x="-1523" y="2140455"/>
            <a:chExt cx="9147175" cy="1539240"/>
          </a:xfrm>
        </p:grpSpPr>
        <p:sp>
          <p:nvSpPr>
            <p:cNvPr id="11" name="object 11"/>
            <p:cNvSpPr/>
            <p:nvPr/>
          </p:nvSpPr>
          <p:spPr>
            <a:xfrm>
              <a:off x="0" y="3224022"/>
              <a:ext cx="9144000" cy="454659"/>
            </a:xfrm>
            <a:custGeom>
              <a:avLst/>
              <a:gdLst/>
              <a:ahLst/>
              <a:cxnLst/>
              <a:rect l="l" t="t" r="r" b="b"/>
              <a:pathLst>
                <a:path w="9144000" h="454660">
                  <a:moveTo>
                    <a:pt x="9144000" y="0"/>
                  </a:moveTo>
                  <a:lnTo>
                    <a:pt x="0" y="0"/>
                  </a:lnTo>
                  <a:lnTo>
                    <a:pt x="0" y="454151"/>
                  </a:lnTo>
                  <a:lnTo>
                    <a:pt x="9144000" y="454151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D5D5">
                <a:alpha val="8980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3224022"/>
              <a:ext cx="9144000" cy="454659"/>
            </a:xfrm>
            <a:custGeom>
              <a:avLst/>
              <a:gdLst/>
              <a:ahLst/>
              <a:cxnLst/>
              <a:rect l="l" t="t" r="r" b="b"/>
              <a:pathLst>
                <a:path w="9144000" h="454660">
                  <a:moveTo>
                    <a:pt x="0" y="0"/>
                  </a:moveTo>
                  <a:lnTo>
                    <a:pt x="9144000" y="0"/>
                  </a:lnTo>
                  <a:lnTo>
                    <a:pt x="9144000" y="454151"/>
                  </a:lnTo>
                  <a:lnTo>
                    <a:pt x="0" y="45415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0812" y="2140455"/>
              <a:ext cx="8743188" cy="1439417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-1523" y="3848861"/>
            <a:ext cx="9147175" cy="1193800"/>
            <a:chOff x="-1523" y="3848861"/>
            <a:chExt cx="9147175" cy="1193800"/>
          </a:xfrm>
        </p:grpSpPr>
        <p:sp>
          <p:nvSpPr>
            <p:cNvPr id="15" name="object 15"/>
            <p:cNvSpPr/>
            <p:nvPr/>
          </p:nvSpPr>
          <p:spPr>
            <a:xfrm>
              <a:off x="0" y="4587239"/>
              <a:ext cx="9144000" cy="453390"/>
            </a:xfrm>
            <a:custGeom>
              <a:avLst/>
              <a:gdLst/>
              <a:ahLst/>
              <a:cxnLst/>
              <a:rect l="l" t="t" r="r" b="b"/>
              <a:pathLst>
                <a:path w="9144000" h="453389">
                  <a:moveTo>
                    <a:pt x="9144000" y="0"/>
                  </a:moveTo>
                  <a:lnTo>
                    <a:pt x="0" y="0"/>
                  </a:lnTo>
                  <a:lnTo>
                    <a:pt x="0" y="453390"/>
                  </a:lnTo>
                  <a:lnTo>
                    <a:pt x="9144000" y="45339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D5D5">
                <a:alpha val="8980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4587239"/>
              <a:ext cx="9144000" cy="453390"/>
            </a:xfrm>
            <a:custGeom>
              <a:avLst/>
              <a:gdLst/>
              <a:ahLst/>
              <a:cxnLst/>
              <a:rect l="l" t="t" r="r" b="b"/>
              <a:pathLst>
                <a:path w="9144000" h="453389">
                  <a:moveTo>
                    <a:pt x="0" y="0"/>
                  </a:moveTo>
                  <a:lnTo>
                    <a:pt x="9144000" y="0"/>
                  </a:lnTo>
                  <a:lnTo>
                    <a:pt x="9144000" y="453390"/>
                  </a:lnTo>
                  <a:lnTo>
                    <a:pt x="0" y="45339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0812" y="3848861"/>
              <a:ext cx="8743188" cy="1100327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663635" y="124434"/>
            <a:ext cx="8223250" cy="483044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5240" marR="20320" indent="-635" algn="just">
              <a:lnSpc>
                <a:spcPts val="2170"/>
              </a:lnSpc>
              <a:spcBef>
                <a:spcPts val="459"/>
              </a:spcBef>
            </a:pPr>
            <a:r>
              <a:rPr sz="2100" b="1" dirty="0">
                <a:solidFill>
                  <a:srgbClr val="C00000"/>
                </a:solidFill>
                <a:latin typeface="Times New Roman"/>
                <a:cs typeface="Times New Roman"/>
              </a:rPr>
              <a:t>Спілкування</a:t>
            </a:r>
            <a:r>
              <a:rPr sz="2100" b="1" spc="40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2100" dirty="0">
                <a:latin typeface="Times New Roman"/>
                <a:cs typeface="Times New Roman"/>
              </a:rPr>
              <a:t>–</a:t>
            </a:r>
            <a:r>
              <a:rPr sz="2100" spc="4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один</a:t>
            </a:r>
            <a:r>
              <a:rPr sz="2100" spc="40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із</a:t>
            </a:r>
            <a:r>
              <a:rPr sz="2100" spc="409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виявів</a:t>
            </a:r>
            <a:r>
              <a:rPr sz="2100" spc="409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соціальної</a:t>
            </a:r>
            <a:r>
              <a:rPr sz="2100" spc="40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взаємодії,</a:t>
            </a:r>
            <a:r>
              <a:rPr sz="2100" spc="4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в</a:t>
            </a:r>
            <a:r>
              <a:rPr sz="2100" spc="409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основі</a:t>
            </a:r>
            <a:r>
              <a:rPr sz="2100" spc="40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якого </a:t>
            </a:r>
            <a:r>
              <a:rPr sz="2100" dirty="0">
                <a:latin typeface="Times New Roman"/>
                <a:cs typeface="Times New Roman"/>
              </a:rPr>
              <a:t>лежить</a:t>
            </a:r>
            <a:r>
              <a:rPr sz="2100" spc="450" dirty="0">
                <a:latin typeface="Times New Roman"/>
                <a:cs typeface="Times New Roman"/>
              </a:rPr>
              <a:t>  </a:t>
            </a:r>
            <a:r>
              <a:rPr sz="2100" dirty="0">
                <a:latin typeface="Times New Roman"/>
                <a:cs typeface="Times New Roman"/>
              </a:rPr>
              <a:t>обмін</a:t>
            </a:r>
            <a:r>
              <a:rPr sz="2100" spc="455" dirty="0">
                <a:latin typeface="Times New Roman"/>
                <a:cs typeface="Times New Roman"/>
              </a:rPr>
              <a:t>  </a:t>
            </a:r>
            <a:r>
              <a:rPr sz="2100" dirty="0">
                <a:latin typeface="Times New Roman"/>
                <a:cs typeface="Times New Roman"/>
              </a:rPr>
              <a:t>думками,</a:t>
            </a:r>
            <a:r>
              <a:rPr sz="2100" spc="455" dirty="0">
                <a:latin typeface="Times New Roman"/>
                <a:cs typeface="Times New Roman"/>
              </a:rPr>
              <a:t>  </a:t>
            </a:r>
            <a:r>
              <a:rPr sz="2100" dirty="0">
                <a:latin typeface="Times New Roman"/>
                <a:cs typeface="Times New Roman"/>
              </a:rPr>
              <a:t>почуттями,</a:t>
            </a:r>
            <a:r>
              <a:rPr sz="2100" spc="450" dirty="0">
                <a:latin typeface="Times New Roman"/>
                <a:cs typeface="Times New Roman"/>
              </a:rPr>
              <a:t>  </a:t>
            </a:r>
            <a:r>
              <a:rPr sz="2100" dirty="0">
                <a:latin typeface="Times New Roman"/>
                <a:cs typeface="Times New Roman"/>
              </a:rPr>
              <a:t>волевиявленнями</a:t>
            </a:r>
            <a:r>
              <a:rPr sz="2100" spc="459" dirty="0">
                <a:latin typeface="Times New Roman"/>
                <a:cs typeface="Times New Roman"/>
              </a:rPr>
              <a:t>  </a:t>
            </a:r>
            <a:r>
              <a:rPr sz="2100" dirty="0">
                <a:latin typeface="Times New Roman"/>
                <a:cs typeface="Times New Roman"/>
              </a:rPr>
              <a:t>з</a:t>
            </a:r>
            <a:r>
              <a:rPr sz="2100" spc="450" dirty="0">
                <a:latin typeface="Times New Roman"/>
                <a:cs typeface="Times New Roman"/>
              </a:rPr>
              <a:t>  </a:t>
            </a:r>
            <a:r>
              <a:rPr sz="2100" spc="-10" dirty="0">
                <a:latin typeface="Times New Roman"/>
                <a:cs typeface="Times New Roman"/>
              </a:rPr>
              <a:t>метою інформування.</a:t>
            </a:r>
            <a:endParaRPr sz="2100">
              <a:latin typeface="Times New Roman"/>
              <a:cs typeface="Times New Roman"/>
            </a:endParaRPr>
          </a:p>
          <a:p>
            <a:pPr marL="12700" marR="5080" algn="just">
              <a:lnSpc>
                <a:spcPts val="2170"/>
              </a:lnSpc>
              <a:spcBef>
                <a:spcPts val="2310"/>
              </a:spcBef>
            </a:pPr>
            <a:r>
              <a:rPr sz="2100" dirty="0">
                <a:latin typeface="Times New Roman"/>
                <a:cs typeface="Times New Roman"/>
              </a:rPr>
              <a:t>Щоб</a:t>
            </a:r>
            <a:r>
              <a:rPr sz="2100" spc="35" dirty="0">
                <a:latin typeface="Times New Roman"/>
                <a:cs typeface="Times New Roman"/>
              </a:rPr>
              <a:t>  </a:t>
            </a:r>
            <a:r>
              <a:rPr sz="2100" dirty="0">
                <a:latin typeface="Times New Roman"/>
                <a:cs typeface="Times New Roman"/>
              </a:rPr>
              <a:t>досягти</a:t>
            </a:r>
            <a:r>
              <a:rPr sz="2100" spc="35" dirty="0">
                <a:latin typeface="Times New Roman"/>
                <a:cs typeface="Times New Roman"/>
              </a:rPr>
              <a:t>  </a:t>
            </a:r>
            <a:r>
              <a:rPr sz="2100" dirty="0">
                <a:latin typeface="Times New Roman"/>
                <a:cs typeface="Times New Roman"/>
              </a:rPr>
              <a:t>успіху</a:t>
            </a:r>
            <a:r>
              <a:rPr sz="2100" spc="40" dirty="0">
                <a:latin typeface="Times New Roman"/>
                <a:cs typeface="Times New Roman"/>
              </a:rPr>
              <a:t>  </a:t>
            </a:r>
            <a:r>
              <a:rPr sz="2100" dirty="0">
                <a:latin typeface="Times New Roman"/>
                <a:cs typeface="Times New Roman"/>
              </a:rPr>
              <a:t>в</a:t>
            </a:r>
            <a:r>
              <a:rPr sz="2100" spc="35" dirty="0">
                <a:latin typeface="Times New Roman"/>
                <a:cs typeface="Times New Roman"/>
              </a:rPr>
              <a:t>  </a:t>
            </a:r>
            <a:r>
              <a:rPr sz="2100" dirty="0">
                <a:latin typeface="Times New Roman"/>
                <a:cs typeface="Times New Roman"/>
              </a:rPr>
              <a:t>спілкуванні,</a:t>
            </a:r>
            <a:r>
              <a:rPr sz="2100" spc="45" dirty="0">
                <a:latin typeface="Times New Roman"/>
                <a:cs typeface="Times New Roman"/>
              </a:rPr>
              <a:t>  </a:t>
            </a:r>
            <a:r>
              <a:rPr sz="2100" dirty="0">
                <a:latin typeface="Times New Roman"/>
                <a:cs typeface="Times New Roman"/>
              </a:rPr>
              <a:t>потрібно</a:t>
            </a:r>
            <a:r>
              <a:rPr sz="2100" spc="40" dirty="0">
                <a:latin typeface="Times New Roman"/>
                <a:cs typeface="Times New Roman"/>
              </a:rPr>
              <a:t>  </a:t>
            </a:r>
            <a:r>
              <a:rPr sz="2100" dirty="0">
                <a:latin typeface="Times New Roman"/>
                <a:cs typeface="Times New Roman"/>
              </a:rPr>
              <a:t>оволодіти</a:t>
            </a:r>
            <a:r>
              <a:rPr sz="2100" spc="35" dirty="0">
                <a:latin typeface="Times New Roman"/>
                <a:cs typeface="Times New Roman"/>
              </a:rPr>
              <a:t>  </a:t>
            </a:r>
            <a:r>
              <a:rPr sz="2100" i="1" spc="-10" dirty="0">
                <a:solidFill>
                  <a:srgbClr val="000099"/>
                </a:solidFill>
                <a:latin typeface="Times New Roman"/>
                <a:cs typeface="Times New Roman"/>
              </a:rPr>
              <a:t>«технікою» </a:t>
            </a:r>
            <a:r>
              <a:rPr sz="2100" i="1" dirty="0">
                <a:solidFill>
                  <a:srgbClr val="000099"/>
                </a:solidFill>
                <a:latin typeface="Times New Roman"/>
                <a:cs typeface="Times New Roman"/>
              </a:rPr>
              <a:t>спілкування</a:t>
            </a:r>
            <a:r>
              <a:rPr sz="2100" i="1" spc="-6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й</a:t>
            </a:r>
            <a:r>
              <a:rPr sz="2100" spc="-4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застосовувати</a:t>
            </a:r>
            <a:r>
              <a:rPr sz="2100" spc="-4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її</a:t>
            </a:r>
            <a:r>
              <a:rPr sz="2100" spc="-4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у</a:t>
            </a:r>
            <a:r>
              <a:rPr sz="2100" spc="-4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щоденній</a:t>
            </a:r>
            <a:r>
              <a:rPr sz="2100" spc="-5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практиці.</a:t>
            </a: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00">
              <a:latin typeface="Times New Roman"/>
              <a:cs typeface="Times New Roman"/>
            </a:endParaRPr>
          </a:p>
          <a:p>
            <a:pPr marL="55244" marR="44450" algn="just">
              <a:lnSpc>
                <a:spcPts val="2170"/>
              </a:lnSpc>
            </a:pPr>
            <a:r>
              <a:rPr sz="2100" dirty="0">
                <a:latin typeface="Times New Roman"/>
                <a:cs typeface="Times New Roman"/>
              </a:rPr>
              <a:t>Під</a:t>
            </a:r>
            <a:r>
              <a:rPr sz="2100" spc="265" dirty="0">
                <a:latin typeface="Times New Roman"/>
                <a:cs typeface="Times New Roman"/>
              </a:rPr>
              <a:t>  </a:t>
            </a:r>
            <a:r>
              <a:rPr sz="2100" b="1" dirty="0">
                <a:solidFill>
                  <a:srgbClr val="C00000"/>
                </a:solidFill>
                <a:latin typeface="Times New Roman"/>
                <a:cs typeface="Times New Roman"/>
              </a:rPr>
              <a:t>«технікою»</a:t>
            </a:r>
            <a:r>
              <a:rPr sz="2100" b="1" spc="27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2100" b="1" dirty="0">
                <a:solidFill>
                  <a:srgbClr val="C00000"/>
                </a:solidFill>
                <a:latin typeface="Times New Roman"/>
                <a:cs typeface="Times New Roman"/>
              </a:rPr>
              <a:t>спілкування</a:t>
            </a:r>
            <a:r>
              <a:rPr sz="2100" b="1" spc="27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2100" dirty="0">
                <a:latin typeface="Times New Roman"/>
                <a:cs typeface="Times New Roman"/>
              </a:rPr>
              <a:t>розуміємо</a:t>
            </a:r>
            <a:r>
              <a:rPr sz="2100" spc="270" dirty="0">
                <a:latin typeface="Times New Roman"/>
                <a:cs typeface="Times New Roman"/>
              </a:rPr>
              <a:t>  </a:t>
            </a:r>
            <a:r>
              <a:rPr sz="2100" i="1" dirty="0">
                <a:solidFill>
                  <a:srgbClr val="993366"/>
                </a:solidFill>
                <a:latin typeface="Times New Roman"/>
                <a:cs typeface="Times New Roman"/>
              </a:rPr>
              <a:t>сукупність</a:t>
            </a:r>
            <a:r>
              <a:rPr sz="2100" i="1" spc="270" dirty="0">
                <a:solidFill>
                  <a:srgbClr val="993366"/>
                </a:solidFill>
                <a:latin typeface="Times New Roman"/>
                <a:cs typeface="Times New Roman"/>
              </a:rPr>
              <a:t>  </a:t>
            </a:r>
            <a:r>
              <a:rPr sz="2100" i="1" spc="-10" dirty="0">
                <a:solidFill>
                  <a:srgbClr val="993366"/>
                </a:solidFill>
                <a:latin typeface="Times New Roman"/>
                <a:cs typeface="Times New Roman"/>
              </a:rPr>
              <a:t>стандартів </a:t>
            </a:r>
            <a:r>
              <a:rPr sz="2100" i="1" dirty="0">
                <a:solidFill>
                  <a:srgbClr val="993366"/>
                </a:solidFill>
                <a:latin typeface="Times New Roman"/>
                <a:cs typeface="Times New Roman"/>
              </a:rPr>
              <a:t>культурної</a:t>
            </a:r>
            <a:r>
              <a:rPr sz="2100" i="1" spc="30" dirty="0">
                <a:solidFill>
                  <a:srgbClr val="993366"/>
                </a:solidFill>
                <a:latin typeface="Times New Roman"/>
                <a:cs typeface="Times New Roman"/>
              </a:rPr>
              <a:t>  </a:t>
            </a:r>
            <a:r>
              <a:rPr sz="2100" i="1" dirty="0">
                <a:solidFill>
                  <a:srgbClr val="993366"/>
                </a:solidFill>
                <a:latin typeface="Times New Roman"/>
                <a:cs typeface="Times New Roman"/>
              </a:rPr>
              <a:t>поведінки,</a:t>
            </a:r>
            <a:r>
              <a:rPr sz="2100" i="1" spc="35" dirty="0">
                <a:solidFill>
                  <a:srgbClr val="993366"/>
                </a:solidFill>
                <a:latin typeface="Times New Roman"/>
                <a:cs typeface="Times New Roman"/>
              </a:rPr>
              <a:t>  </a:t>
            </a:r>
            <a:r>
              <a:rPr sz="2100" i="1" dirty="0">
                <a:solidFill>
                  <a:srgbClr val="993366"/>
                </a:solidFill>
                <a:latin typeface="Times New Roman"/>
                <a:cs typeface="Times New Roman"/>
              </a:rPr>
              <a:t>етичних</a:t>
            </a:r>
            <a:r>
              <a:rPr sz="2100" i="1" spc="35" dirty="0">
                <a:solidFill>
                  <a:srgbClr val="993366"/>
                </a:solidFill>
                <a:latin typeface="Times New Roman"/>
                <a:cs typeface="Times New Roman"/>
              </a:rPr>
              <a:t>  </a:t>
            </a:r>
            <a:r>
              <a:rPr sz="2100" i="1" dirty="0">
                <a:solidFill>
                  <a:srgbClr val="993366"/>
                </a:solidFill>
                <a:latin typeface="Times New Roman"/>
                <a:cs typeface="Times New Roman"/>
              </a:rPr>
              <a:t>і</a:t>
            </a:r>
            <a:r>
              <a:rPr sz="2100" i="1" spc="35" dirty="0">
                <a:solidFill>
                  <a:srgbClr val="993366"/>
                </a:solidFill>
                <a:latin typeface="Times New Roman"/>
                <a:cs typeface="Times New Roman"/>
              </a:rPr>
              <a:t>  </a:t>
            </a:r>
            <a:r>
              <a:rPr sz="2100" i="1" dirty="0">
                <a:solidFill>
                  <a:srgbClr val="993366"/>
                </a:solidFill>
                <a:latin typeface="Times New Roman"/>
                <a:cs typeface="Times New Roman"/>
              </a:rPr>
              <a:t>естетичних</a:t>
            </a:r>
            <a:r>
              <a:rPr sz="2100" i="1" spc="35" dirty="0">
                <a:solidFill>
                  <a:srgbClr val="993366"/>
                </a:solidFill>
                <a:latin typeface="Times New Roman"/>
                <a:cs typeface="Times New Roman"/>
              </a:rPr>
              <a:t>  </a:t>
            </a:r>
            <a:r>
              <a:rPr sz="2100" i="1" dirty="0">
                <a:solidFill>
                  <a:srgbClr val="993366"/>
                </a:solidFill>
                <a:latin typeface="Times New Roman"/>
                <a:cs typeface="Times New Roman"/>
              </a:rPr>
              <a:t>норм</a:t>
            </a:r>
            <a:r>
              <a:rPr sz="2100" i="1" spc="35" dirty="0">
                <a:solidFill>
                  <a:srgbClr val="993366"/>
                </a:solidFill>
                <a:latin typeface="Times New Roman"/>
                <a:cs typeface="Times New Roman"/>
              </a:rPr>
              <a:t>  </a:t>
            </a:r>
            <a:r>
              <a:rPr sz="2100" i="1" dirty="0">
                <a:solidFill>
                  <a:srgbClr val="993366"/>
                </a:solidFill>
                <a:latin typeface="Times New Roman"/>
                <a:cs typeface="Times New Roman"/>
              </a:rPr>
              <a:t>у</a:t>
            </a:r>
            <a:r>
              <a:rPr sz="2100" i="1" spc="35" dirty="0">
                <a:solidFill>
                  <a:srgbClr val="993366"/>
                </a:solidFill>
                <a:latin typeface="Times New Roman"/>
                <a:cs typeface="Times New Roman"/>
              </a:rPr>
              <a:t>  </a:t>
            </a:r>
            <a:r>
              <a:rPr sz="2100" i="1" spc="-10" dirty="0">
                <a:solidFill>
                  <a:srgbClr val="993366"/>
                </a:solidFill>
                <a:latin typeface="Times New Roman"/>
                <a:cs typeface="Times New Roman"/>
              </a:rPr>
              <a:t>використанні </a:t>
            </a:r>
            <a:r>
              <a:rPr sz="2100" i="1" dirty="0">
                <a:solidFill>
                  <a:srgbClr val="993366"/>
                </a:solidFill>
                <a:latin typeface="Times New Roman"/>
                <a:cs typeface="Times New Roman"/>
              </a:rPr>
              <a:t>вербальних</a:t>
            </a:r>
            <a:r>
              <a:rPr sz="2100" i="1" spc="270" dirty="0">
                <a:solidFill>
                  <a:srgbClr val="993366"/>
                </a:solidFill>
                <a:latin typeface="Times New Roman"/>
                <a:cs typeface="Times New Roman"/>
              </a:rPr>
              <a:t>   </a:t>
            </a:r>
            <a:r>
              <a:rPr sz="2100" i="1" dirty="0">
                <a:solidFill>
                  <a:srgbClr val="993366"/>
                </a:solidFill>
                <a:latin typeface="Times New Roman"/>
                <a:cs typeface="Times New Roman"/>
              </a:rPr>
              <a:t>і</a:t>
            </a:r>
            <a:r>
              <a:rPr sz="2100" i="1" spc="270" dirty="0">
                <a:solidFill>
                  <a:srgbClr val="993366"/>
                </a:solidFill>
                <a:latin typeface="Times New Roman"/>
                <a:cs typeface="Times New Roman"/>
              </a:rPr>
              <a:t>   </a:t>
            </a:r>
            <a:r>
              <a:rPr sz="2100" i="1" dirty="0">
                <a:solidFill>
                  <a:srgbClr val="993366"/>
                </a:solidFill>
                <a:latin typeface="Times New Roman"/>
                <a:cs typeface="Times New Roman"/>
              </a:rPr>
              <a:t>невербальних</a:t>
            </a:r>
            <a:r>
              <a:rPr sz="2100" i="1" spc="270" dirty="0">
                <a:solidFill>
                  <a:srgbClr val="993366"/>
                </a:solidFill>
                <a:latin typeface="Times New Roman"/>
                <a:cs typeface="Times New Roman"/>
              </a:rPr>
              <a:t>   </a:t>
            </a:r>
            <a:r>
              <a:rPr sz="2100" i="1" dirty="0">
                <a:solidFill>
                  <a:srgbClr val="993366"/>
                </a:solidFill>
                <a:latin typeface="Times New Roman"/>
                <a:cs typeface="Times New Roman"/>
              </a:rPr>
              <a:t>засобів</a:t>
            </a:r>
            <a:r>
              <a:rPr sz="2100" i="1" spc="270" dirty="0">
                <a:solidFill>
                  <a:srgbClr val="993366"/>
                </a:solidFill>
                <a:latin typeface="Times New Roman"/>
                <a:cs typeface="Times New Roman"/>
              </a:rPr>
              <a:t>   </a:t>
            </a:r>
            <a:r>
              <a:rPr sz="2100" i="1" dirty="0">
                <a:solidFill>
                  <a:srgbClr val="993366"/>
                </a:solidFill>
                <a:latin typeface="Times New Roman"/>
                <a:cs typeface="Times New Roman"/>
              </a:rPr>
              <a:t>комунікативної</a:t>
            </a:r>
            <a:r>
              <a:rPr sz="2100" i="1" spc="275" dirty="0">
                <a:solidFill>
                  <a:srgbClr val="993366"/>
                </a:solidFill>
                <a:latin typeface="Times New Roman"/>
                <a:cs typeface="Times New Roman"/>
              </a:rPr>
              <a:t>   </a:t>
            </a:r>
            <a:r>
              <a:rPr sz="2100" i="1" spc="-10" dirty="0">
                <a:solidFill>
                  <a:srgbClr val="993366"/>
                </a:solidFill>
                <a:latin typeface="Times New Roman"/>
                <a:cs typeface="Times New Roman"/>
              </a:rPr>
              <a:t>взаємодії</a:t>
            </a:r>
            <a:r>
              <a:rPr sz="2100" i="1" spc="-10" dirty="0">
                <a:solidFill>
                  <a:srgbClr val="660066"/>
                </a:solidFill>
                <a:latin typeface="Times New Roman"/>
                <a:cs typeface="Times New Roman"/>
              </a:rPr>
              <a:t>. </a:t>
            </a:r>
            <a:r>
              <a:rPr sz="2100" dirty="0">
                <a:latin typeface="Times New Roman"/>
                <a:cs typeface="Times New Roman"/>
              </a:rPr>
              <a:t>Поєднання</a:t>
            </a:r>
            <a:r>
              <a:rPr sz="2100" spc="30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цих</a:t>
            </a:r>
            <a:r>
              <a:rPr sz="2100" spc="3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елементів</a:t>
            </a:r>
            <a:r>
              <a:rPr sz="2100" spc="3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під</a:t>
            </a:r>
            <a:r>
              <a:rPr sz="2100" spc="30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час</a:t>
            </a:r>
            <a:r>
              <a:rPr sz="2100" spc="30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комунікації</a:t>
            </a:r>
            <a:r>
              <a:rPr sz="2100" spc="3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і</a:t>
            </a:r>
            <a:r>
              <a:rPr sz="2100" spc="3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становить</a:t>
            </a:r>
            <a:r>
              <a:rPr sz="2100" spc="310" dirty="0">
                <a:latin typeface="Times New Roman"/>
                <a:cs typeface="Times New Roman"/>
              </a:rPr>
              <a:t> </a:t>
            </a:r>
            <a:r>
              <a:rPr sz="2100" spc="-10" dirty="0">
                <a:solidFill>
                  <a:srgbClr val="C00000"/>
                </a:solidFill>
                <a:latin typeface="Times New Roman"/>
                <a:cs typeface="Times New Roman"/>
              </a:rPr>
              <a:t>мистецтво спілкування</a:t>
            </a:r>
            <a:r>
              <a:rPr sz="2100" spc="-10" dirty="0">
                <a:latin typeface="Times New Roman"/>
                <a:cs typeface="Times New Roman"/>
              </a:rPr>
              <a:t>.</a:t>
            </a:r>
            <a:endParaRPr sz="2100">
              <a:latin typeface="Times New Roman"/>
              <a:cs typeface="Times New Roman"/>
            </a:endParaRPr>
          </a:p>
          <a:p>
            <a:pPr marL="38100" algn="just">
              <a:lnSpc>
                <a:spcPts val="2345"/>
              </a:lnSpc>
              <a:spcBef>
                <a:spcPts val="1964"/>
              </a:spcBef>
            </a:pPr>
            <a:r>
              <a:rPr sz="2100" dirty="0">
                <a:latin typeface="Times New Roman"/>
                <a:cs typeface="Times New Roman"/>
              </a:rPr>
              <a:t>Центральною</a:t>
            </a:r>
            <a:r>
              <a:rPr sz="2100" spc="52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ділянкою  мистецтва  спілкування</a:t>
            </a:r>
            <a:r>
              <a:rPr sz="2100" spc="5" dirty="0">
                <a:latin typeface="Times New Roman"/>
                <a:cs typeface="Times New Roman"/>
              </a:rPr>
              <a:t>  </a:t>
            </a:r>
            <a:r>
              <a:rPr sz="2100" dirty="0">
                <a:latin typeface="Times New Roman"/>
                <a:cs typeface="Times New Roman"/>
              </a:rPr>
              <a:t>є  </a:t>
            </a:r>
            <a:r>
              <a:rPr sz="2100" b="1" dirty="0">
                <a:solidFill>
                  <a:srgbClr val="C00000"/>
                </a:solidFill>
                <a:latin typeface="Times New Roman"/>
                <a:cs typeface="Times New Roman"/>
              </a:rPr>
              <a:t>мовний</a:t>
            </a:r>
            <a:r>
              <a:rPr sz="2100" b="1" spc="5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C00000"/>
                </a:solidFill>
                <a:latin typeface="Times New Roman"/>
                <a:cs typeface="Times New Roman"/>
              </a:rPr>
              <a:t>етикет  </a:t>
            </a:r>
            <a:r>
              <a:rPr sz="2100" spc="-50" dirty="0">
                <a:latin typeface="Times New Roman"/>
                <a:cs typeface="Times New Roman"/>
              </a:rPr>
              <a:t>–</a:t>
            </a:r>
            <a:endParaRPr sz="2100">
              <a:latin typeface="Times New Roman"/>
              <a:cs typeface="Times New Roman"/>
            </a:endParaRPr>
          </a:p>
          <a:p>
            <a:pPr marL="38100" marR="29845" indent="-635" algn="just">
              <a:lnSpc>
                <a:spcPts val="2170"/>
              </a:lnSpc>
              <a:spcBef>
                <a:spcPts val="190"/>
              </a:spcBef>
            </a:pPr>
            <a:r>
              <a:rPr sz="2100" i="1" dirty="0">
                <a:solidFill>
                  <a:srgbClr val="005000"/>
                </a:solidFill>
                <a:latin typeface="Times New Roman"/>
                <a:cs typeface="Times New Roman"/>
              </a:rPr>
              <a:t>«національний</a:t>
            </a:r>
            <a:r>
              <a:rPr sz="2100" i="1" spc="170" dirty="0">
                <a:solidFill>
                  <a:srgbClr val="005000"/>
                </a:solidFill>
                <a:latin typeface="Times New Roman"/>
                <a:cs typeface="Times New Roman"/>
              </a:rPr>
              <a:t>  </a:t>
            </a:r>
            <a:r>
              <a:rPr sz="2100" i="1" dirty="0">
                <a:solidFill>
                  <a:srgbClr val="005000"/>
                </a:solidFill>
                <a:latin typeface="Times New Roman"/>
                <a:cs typeface="Times New Roman"/>
              </a:rPr>
              <a:t>кодекс</a:t>
            </a:r>
            <a:r>
              <a:rPr sz="2100" i="1" spc="170" dirty="0">
                <a:solidFill>
                  <a:srgbClr val="005000"/>
                </a:solidFill>
                <a:latin typeface="Times New Roman"/>
                <a:cs typeface="Times New Roman"/>
              </a:rPr>
              <a:t>  </a:t>
            </a:r>
            <a:r>
              <a:rPr sz="2100" i="1" dirty="0">
                <a:solidFill>
                  <a:srgbClr val="005000"/>
                </a:solidFill>
                <a:latin typeface="Times New Roman"/>
                <a:cs typeface="Times New Roman"/>
              </a:rPr>
              <a:t>словесної</a:t>
            </a:r>
            <a:r>
              <a:rPr sz="2100" i="1" spc="175" dirty="0">
                <a:solidFill>
                  <a:srgbClr val="005000"/>
                </a:solidFill>
                <a:latin typeface="Times New Roman"/>
                <a:cs typeface="Times New Roman"/>
              </a:rPr>
              <a:t>  </a:t>
            </a:r>
            <a:r>
              <a:rPr sz="2100" i="1" dirty="0">
                <a:solidFill>
                  <a:srgbClr val="005000"/>
                </a:solidFill>
                <a:latin typeface="Times New Roman"/>
                <a:cs typeface="Times New Roman"/>
              </a:rPr>
              <a:t>добропристойності»,</a:t>
            </a:r>
            <a:r>
              <a:rPr sz="2100" i="1" spc="170" dirty="0">
                <a:solidFill>
                  <a:srgbClr val="005000"/>
                </a:solidFill>
                <a:latin typeface="Times New Roman"/>
                <a:cs typeface="Times New Roman"/>
              </a:rPr>
              <a:t>  </a:t>
            </a:r>
            <a:r>
              <a:rPr sz="2100" i="1" dirty="0">
                <a:solidFill>
                  <a:srgbClr val="005000"/>
                </a:solidFill>
                <a:latin typeface="Times New Roman"/>
                <a:cs typeface="Times New Roman"/>
              </a:rPr>
              <a:t>що</a:t>
            </a:r>
            <a:r>
              <a:rPr sz="2100" i="1" spc="175" dirty="0">
                <a:solidFill>
                  <a:srgbClr val="005000"/>
                </a:solidFill>
                <a:latin typeface="Times New Roman"/>
                <a:cs typeface="Times New Roman"/>
              </a:rPr>
              <a:t>  </a:t>
            </a:r>
            <a:r>
              <a:rPr sz="2100" i="1" spc="-10" dirty="0">
                <a:solidFill>
                  <a:srgbClr val="005000"/>
                </a:solidFill>
                <a:latin typeface="Times New Roman"/>
                <a:cs typeface="Times New Roman"/>
              </a:rPr>
              <a:t>охоплює </a:t>
            </a:r>
            <a:r>
              <a:rPr sz="2100" i="1" dirty="0">
                <a:solidFill>
                  <a:srgbClr val="005000"/>
                </a:solidFill>
                <a:latin typeface="Times New Roman"/>
                <a:cs typeface="Times New Roman"/>
              </a:rPr>
              <a:t>засоби</a:t>
            </a:r>
            <a:r>
              <a:rPr sz="2100" i="1" spc="320" dirty="0">
                <a:solidFill>
                  <a:srgbClr val="005000"/>
                </a:solidFill>
                <a:latin typeface="Times New Roman"/>
                <a:cs typeface="Times New Roman"/>
              </a:rPr>
              <a:t>   </a:t>
            </a:r>
            <a:r>
              <a:rPr sz="2100" i="1" dirty="0">
                <a:solidFill>
                  <a:srgbClr val="005000"/>
                </a:solidFill>
                <a:latin typeface="Times New Roman"/>
                <a:cs typeface="Times New Roman"/>
              </a:rPr>
              <a:t>ввічливості,</a:t>
            </a:r>
            <a:r>
              <a:rPr sz="2100" i="1" spc="325" dirty="0">
                <a:solidFill>
                  <a:srgbClr val="005000"/>
                </a:solidFill>
                <a:latin typeface="Times New Roman"/>
                <a:cs typeface="Times New Roman"/>
              </a:rPr>
              <a:t>   </a:t>
            </a:r>
            <a:r>
              <a:rPr sz="2100" i="1" dirty="0">
                <a:solidFill>
                  <a:srgbClr val="005000"/>
                </a:solidFill>
                <a:latin typeface="Times New Roman"/>
                <a:cs typeface="Times New Roman"/>
              </a:rPr>
              <a:t>зорієнтовані</a:t>
            </a:r>
            <a:r>
              <a:rPr sz="2100" i="1" spc="315" dirty="0">
                <a:solidFill>
                  <a:srgbClr val="005000"/>
                </a:solidFill>
                <a:latin typeface="Times New Roman"/>
                <a:cs typeface="Times New Roman"/>
              </a:rPr>
              <a:t>   </a:t>
            </a:r>
            <a:r>
              <a:rPr sz="2100" i="1" dirty="0">
                <a:solidFill>
                  <a:srgbClr val="005000"/>
                </a:solidFill>
                <a:latin typeface="Times New Roman"/>
                <a:cs typeface="Times New Roman"/>
              </a:rPr>
              <a:t>на</a:t>
            </a:r>
            <a:r>
              <a:rPr sz="2100" i="1" spc="320" dirty="0">
                <a:solidFill>
                  <a:srgbClr val="005000"/>
                </a:solidFill>
                <a:latin typeface="Times New Roman"/>
                <a:cs typeface="Times New Roman"/>
              </a:rPr>
              <a:t>   </a:t>
            </a:r>
            <a:r>
              <a:rPr sz="2100" i="1" dirty="0">
                <a:solidFill>
                  <a:srgbClr val="005000"/>
                </a:solidFill>
                <a:latin typeface="Times New Roman"/>
                <a:cs typeface="Times New Roman"/>
              </a:rPr>
              <a:t>вираження</a:t>
            </a:r>
            <a:r>
              <a:rPr sz="2100" i="1" spc="325" dirty="0">
                <a:solidFill>
                  <a:srgbClr val="005000"/>
                </a:solidFill>
                <a:latin typeface="Times New Roman"/>
                <a:cs typeface="Times New Roman"/>
              </a:rPr>
              <a:t>   </a:t>
            </a:r>
            <a:r>
              <a:rPr sz="2100" i="1" dirty="0">
                <a:solidFill>
                  <a:srgbClr val="005000"/>
                </a:solidFill>
                <a:latin typeface="Times New Roman"/>
                <a:cs typeface="Times New Roman"/>
              </a:rPr>
              <a:t>поваги</a:t>
            </a:r>
            <a:r>
              <a:rPr sz="2100" i="1" spc="315" dirty="0">
                <a:solidFill>
                  <a:srgbClr val="005000"/>
                </a:solidFill>
                <a:latin typeface="Times New Roman"/>
                <a:cs typeface="Times New Roman"/>
              </a:rPr>
              <a:t>   </a:t>
            </a:r>
            <a:r>
              <a:rPr sz="2100" i="1" spc="-25" dirty="0">
                <a:solidFill>
                  <a:srgbClr val="005000"/>
                </a:solidFill>
                <a:latin typeface="Times New Roman"/>
                <a:cs typeface="Times New Roman"/>
              </a:rPr>
              <a:t>до </a:t>
            </a:r>
            <a:r>
              <a:rPr sz="2100" i="1" spc="-10" dirty="0">
                <a:solidFill>
                  <a:srgbClr val="005000"/>
                </a:solidFill>
                <a:latin typeface="Times New Roman"/>
                <a:cs typeface="Times New Roman"/>
              </a:rPr>
              <a:t>співрозмовника</a:t>
            </a:r>
            <a:r>
              <a:rPr sz="2100" i="1" spc="-35" dirty="0">
                <a:solidFill>
                  <a:srgbClr val="005000"/>
                </a:solidFill>
                <a:latin typeface="Times New Roman"/>
                <a:cs typeface="Times New Roman"/>
              </a:rPr>
              <a:t> </a:t>
            </a:r>
            <a:r>
              <a:rPr sz="2100" i="1" dirty="0">
                <a:solidFill>
                  <a:srgbClr val="005000"/>
                </a:solidFill>
                <a:latin typeface="Times New Roman"/>
                <a:cs typeface="Times New Roman"/>
              </a:rPr>
              <a:t>та</a:t>
            </a:r>
            <a:r>
              <a:rPr sz="2100" i="1" spc="-35" dirty="0">
                <a:solidFill>
                  <a:srgbClr val="005000"/>
                </a:solidFill>
                <a:latin typeface="Times New Roman"/>
                <a:cs typeface="Times New Roman"/>
              </a:rPr>
              <a:t> </a:t>
            </a:r>
            <a:r>
              <a:rPr sz="2100" i="1" dirty="0">
                <a:solidFill>
                  <a:srgbClr val="005000"/>
                </a:solidFill>
                <a:latin typeface="Times New Roman"/>
                <a:cs typeface="Times New Roman"/>
              </a:rPr>
              <a:t>дотримання</a:t>
            </a:r>
            <a:r>
              <a:rPr sz="2100" i="1" spc="-45" dirty="0">
                <a:solidFill>
                  <a:srgbClr val="005000"/>
                </a:solidFill>
                <a:latin typeface="Times New Roman"/>
                <a:cs typeface="Times New Roman"/>
              </a:rPr>
              <a:t> </a:t>
            </a:r>
            <a:r>
              <a:rPr sz="2100" i="1" dirty="0">
                <a:solidFill>
                  <a:srgbClr val="005000"/>
                </a:solidFill>
                <a:latin typeface="Times New Roman"/>
                <a:cs typeface="Times New Roman"/>
              </a:rPr>
              <a:t>власної</a:t>
            </a:r>
            <a:r>
              <a:rPr sz="2100" i="1" spc="-35" dirty="0">
                <a:solidFill>
                  <a:srgbClr val="005000"/>
                </a:solidFill>
                <a:latin typeface="Times New Roman"/>
                <a:cs typeface="Times New Roman"/>
              </a:rPr>
              <a:t> </a:t>
            </a:r>
            <a:r>
              <a:rPr sz="2100" i="1" spc="-10" dirty="0">
                <a:solidFill>
                  <a:srgbClr val="005000"/>
                </a:solidFill>
                <a:latin typeface="Times New Roman"/>
                <a:cs typeface="Times New Roman"/>
              </a:rPr>
              <a:t>гідності</a:t>
            </a:r>
            <a:r>
              <a:rPr sz="2100" i="1" spc="-10" dirty="0">
                <a:solidFill>
                  <a:srgbClr val="003300"/>
                </a:solidFill>
                <a:latin typeface="Times New Roman"/>
                <a:cs typeface="Times New Roman"/>
              </a:rPr>
              <a:t>.</a:t>
            </a:r>
            <a:endParaRPr sz="21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51164" y="4672584"/>
            <a:ext cx="342900" cy="342900"/>
            <a:chOff x="8551164" y="4672584"/>
            <a:chExt cx="342900" cy="342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1164" y="4672584"/>
              <a:ext cx="342900" cy="3429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573643" y="4694301"/>
              <a:ext cx="299085" cy="299720"/>
            </a:xfrm>
            <a:custGeom>
              <a:avLst/>
              <a:gdLst/>
              <a:ahLst/>
              <a:cxnLst/>
              <a:rect l="l" t="t" r="r" b="b"/>
              <a:pathLst>
                <a:path w="299084" h="299720">
                  <a:moveTo>
                    <a:pt x="0" y="149733"/>
                  </a:moveTo>
                  <a:lnTo>
                    <a:pt x="7613" y="102407"/>
                  </a:lnTo>
                  <a:lnTo>
                    <a:pt x="28815" y="61305"/>
                  </a:lnTo>
                  <a:lnTo>
                    <a:pt x="61145" y="28891"/>
                  </a:lnTo>
                  <a:lnTo>
                    <a:pt x="102144" y="7634"/>
                  </a:lnTo>
                  <a:lnTo>
                    <a:pt x="149352" y="0"/>
                  </a:lnTo>
                  <a:lnTo>
                    <a:pt x="196559" y="7634"/>
                  </a:lnTo>
                  <a:lnTo>
                    <a:pt x="237558" y="28891"/>
                  </a:lnTo>
                  <a:lnTo>
                    <a:pt x="269888" y="61305"/>
                  </a:lnTo>
                  <a:lnTo>
                    <a:pt x="291090" y="102407"/>
                  </a:lnTo>
                  <a:lnTo>
                    <a:pt x="298704" y="149733"/>
                  </a:lnTo>
                  <a:lnTo>
                    <a:pt x="291090" y="197058"/>
                  </a:lnTo>
                  <a:lnTo>
                    <a:pt x="269888" y="238160"/>
                  </a:lnTo>
                  <a:lnTo>
                    <a:pt x="237558" y="270574"/>
                  </a:lnTo>
                  <a:lnTo>
                    <a:pt x="196559" y="291831"/>
                  </a:lnTo>
                  <a:lnTo>
                    <a:pt x="149352" y="299466"/>
                  </a:lnTo>
                  <a:lnTo>
                    <a:pt x="102144" y="291831"/>
                  </a:lnTo>
                  <a:lnTo>
                    <a:pt x="61145" y="270574"/>
                  </a:lnTo>
                  <a:lnTo>
                    <a:pt x="28815" y="238160"/>
                  </a:lnTo>
                  <a:lnTo>
                    <a:pt x="7613" y="197058"/>
                  </a:lnTo>
                  <a:lnTo>
                    <a:pt x="0" y="149733"/>
                  </a:lnTo>
                  <a:close/>
                </a:path>
              </a:pathLst>
            </a:custGeom>
            <a:ln w="129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38333" y="1910281"/>
            <a:ext cx="4526915" cy="1259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ЗАГАЛЬНІ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ВИМОГИ,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ЯКІ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35" dirty="0">
                <a:latin typeface="Times New Roman"/>
                <a:cs typeface="Times New Roman"/>
              </a:rPr>
              <a:t>ВИЗНАЧАЮТЬ </a:t>
            </a:r>
            <a:r>
              <a:rPr sz="1800" b="1" dirty="0">
                <a:solidFill>
                  <a:srgbClr val="C00000"/>
                </a:solidFill>
                <a:latin typeface="Times New Roman"/>
                <a:cs typeface="Times New Roman"/>
              </a:rPr>
              <a:t>РІВЕНЬ</a:t>
            </a:r>
            <a:r>
              <a:rPr sz="1800" b="1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spc="-55" dirty="0">
                <a:solidFill>
                  <a:srgbClr val="C00000"/>
                </a:solidFill>
                <a:latin typeface="Times New Roman"/>
                <a:cs typeface="Times New Roman"/>
              </a:rPr>
              <a:t>КУЛЬТУРИ</a:t>
            </a:r>
            <a:r>
              <a:rPr sz="1800" b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УСНОГО </a:t>
            </a:r>
            <a:r>
              <a:rPr sz="18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ЛІТЕРАТУРНОГО</a:t>
            </a:r>
            <a:r>
              <a:rPr sz="1800" b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МОВЛЕННЯ</a:t>
            </a:r>
            <a:r>
              <a:rPr sz="1800" b="1" spc="-10" dirty="0"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3543" y="340995"/>
            <a:ext cx="2696210" cy="1220470"/>
          </a:xfrm>
          <a:prstGeom prst="rect">
            <a:avLst/>
          </a:prstGeom>
          <a:solidFill>
            <a:srgbClr val="CCFFFF"/>
          </a:solidFill>
          <a:ln w="9905">
            <a:solidFill>
              <a:srgbClr val="C00000"/>
            </a:solidFill>
          </a:ln>
        </p:spPr>
        <p:txBody>
          <a:bodyPr vert="horz" wrap="square" lIns="0" tIns="203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0"/>
              </a:spcBef>
            </a:pPr>
            <a:endParaRPr sz="1800">
              <a:latin typeface="Times New Roman"/>
              <a:cs typeface="Times New Roman"/>
            </a:endParaRPr>
          </a:p>
          <a:p>
            <a:pPr marL="189230" marR="175895" indent="-825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Ясність,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недвозначність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формулюванні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думки.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43808" y="3737990"/>
            <a:ext cx="2696210" cy="1220470"/>
          </a:xfrm>
          <a:prstGeom prst="rect">
            <a:avLst/>
          </a:prstGeom>
          <a:solidFill>
            <a:srgbClr val="F5E7FF"/>
          </a:solidFill>
          <a:ln w="9905">
            <a:solidFill>
              <a:srgbClr val="C00000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391160" marR="465455" indent="635" algn="ctr">
              <a:lnSpc>
                <a:spcPct val="100000"/>
              </a:lnSpc>
              <a:spcBef>
                <a:spcPts val="415"/>
              </a:spcBef>
            </a:pPr>
            <a:r>
              <a:rPr sz="1800" spc="-10" dirty="0">
                <a:latin typeface="Times New Roman"/>
                <a:cs typeface="Times New Roman"/>
              </a:rPr>
              <a:t>Логічність, </a:t>
            </a:r>
            <a:r>
              <a:rPr sz="1800" dirty="0">
                <a:latin typeface="Times New Roman"/>
                <a:cs typeface="Times New Roman"/>
              </a:rPr>
              <a:t>смислова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точність, небагатослівність мовлення.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96025" y="322706"/>
            <a:ext cx="2696845" cy="1220470"/>
          </a:xfrm>
          <a:prstGeom prst="rect">
            <a:avLst/>
          </a:prstGeom>
          <a:solidFill>
            <a:srgbClr val="FFFFCC"/>
          </a:solidFill>
          <a:ln w="9905">
            <a:solidFill>
              <a:srgbClr val="C00000"/>
            </a:solidFill>
          </a:ln>
        </p:spPr>
        <p:txBody>
          <a:bodyPr vert="horz" wrap="square" lIns="0" tIns="169545" rIns="0" bIns="0" rtlCol="0">
            <a:spAutoFit/>
          </a:bodyPr>
          <a:lstStyle/>
          <a:p>
            <a:pPr marL="333375" marR="359410" indent="-635" algn="ctr">
              <a:lnSpc>
                <a:spcPct val="100000"/>
              </a:lnSpc>
              <a:spcBef>
                <a:spcPts val="1335"/>
              </a:spcBef>
            </a:pPr>
            <a:r>
              <a:rPr sz="1800" dirty="0">
                <a:latin typeface="Times New Roman"/>
                <a:cs typeface="Times New Roman"/>
              </a:rPr>
              <a:t>Відповідність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між </a:t>
            </a:r>
            <a:r>
              <a:rPr sz="1800" spc="-10" dirty="0">
                <a:latin typeface="Times New Roman"/>
                <a:cs typeface="Times New Roman"/>
              </a:rPr>
              <a:t>змістом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мовлення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мовними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засобами.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3543" y="3713607"/>
            <a:ext cx="2696210" cy="1219200"/>
          </a:xfrm>
          <a:prstGeom prst="rect">
            <a:avLst/>
          </a:prstGeom>
          <a:solidFill>
            <a:srgbClr val="CAE5E4"/>
          </a:solidFill>
          <a:ln w="9905">
            <a:solidFill>
              <a:srgbClr val="C00000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65"/>
              </a:spcBef>
            </a:pPr>
            <a:endParaRPr sz="1800">
              <a:latin typeface="Times New Roman"/>
              <a:cs typeface="Times New Roman"/>
            </a:endParaRPr>
          </a:p>
          <a:p>
            <a:pPr marL="1008380" marR="245745" indent="-78168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Стильова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однорідність тексту.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10403" y="2039492"/>
            <a:ext cx="3488690" cy="1220470"/>
          </a:xfrm>
          <a:prstGeom prst="rect">
            <a:avLst/>
          </a:prstGeom>
          <a:solidFill>
            <a:srgbClr val="FAD9CD"/>
          </a:solidFill>
          <a:ln w="9905">
            <a:solidFill>
              <a:srgbClr val="C00000"/>
            </a:solidFill>
          </a:ln>
        </p:spPr>
        <p:txBody>
          <a:bodyPr vert="horz" wrap="square" lIns="0" tIns="173355" rIns="0" bIns="0" rtlCol="0">
            <a:spAutoFit/>
          </a:bodyPr>
          <a:lstStyle/>
          <a:p>
            <a:pPr marL="212090" marR="170815" algn="ctr">
              <a:lnSpc>
                <a:spcPct val="100000"/>
              </a:lnSpc>
              <a:spcBef>
                <a:spcPts val="1365"/>
              </a:spcBef>
            </a:pPr>
            <a:r>
              <a:rPr sz="1800" spc="-10" dirty="0">
                <a:latin typeface="Times New Roman"/>
                <a:cs typeface="Times New Roman"/>
              </a:rPr>
              <a:t>Різноманітність</a:t>
            </a:r>
            <a:r>
              <a:rPr sz="1800" dirty="0">
                <a:latin typeface="Times New Roman"/>
                <a:cs typeface="Times New Roman"/>
              </a:rPr>
              <a:t> мовних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засобів (багатство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лексики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активному </a:t>
            </a:r>
            <a:r>
              <a:rPr sz="1800" spc="-20" dirty="0">
                <a:latin typeface="Times New Roman"/>
                <a:cs typeface="Times New Roman"/>
              </a:rPr>
              <a:t>словниковому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запасі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мовця).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36360" y="3737990"/>
            <a:ext cx="3080385" cy="1220470"/>
          </a:xfrm>
          <a:prstGeom prst="rect">
            <a:avLst/>
          </a:prstGeom>
          <a:solidFill>
            <a:srgbClr val="C1EAFF"/>
          </a:solidFill>
          <a:ln w="9905">
            <a:solidFill>
              <a:srgbClr val="C00000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222250" marR="219710" indent="57150" algn="ctr">
              <a:lnSpc>
                <a:spcPct val="100000"/>
              </a:lnSpc>
              <a:spcBef>
                <a:spcPts val="180"/>
              </a:spcBef>
            </a:pPr>
            <a:r>
              <a:rPr sz="1800" spc="-10" dirty="0">
                <a:latin typeface="Times New Roman"/>
                <a:cs typeface="Times New Roman"/>
              </a:rPr>
              <a:t>Самобутність, нешаблонність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10" dirty="0">
                <a:latin typeface="Times New Roman"/>
                <a:cs typeface="Times New Roman"/>
              </a:rPr>
              <a:t> оцінках, </a:t>
            </a:r>
            <a:r>
              <a:rPr sz="1800" dirty="0">
                <a:latin typeface="Times New Roman"/>
                <a:cs typeface="Times New Roman"/>
              </a:rPr>
              <a:t>порівняннях,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зіставленнях,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побудові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висловлювань.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009519" y="340995"/>
            <a:ext cx="2955925" cy="1220470"/>
          </a:xfrm>
          <a:prstGeom prst="rect">
            <a:avLst/>
          </a:prstGeom>
          <a:solidFill>
            <a:srgbClr val="CCFFCC"/>
          </a:solidFill>
          <a:ln w="9905">
            <a:solidFill>
              <a:srgbClr val="C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87960" marR="254000" algn="ctr">
              <a:lnSpc>
                <a:spcPct val="100000"/>
              </a:lnSpc>
              <a:spcBef>
                <a:spcPts val="229"/>
              </a:spcBef>
            </a:pPr>
            <a:r>
              <a:rPr sz="1800" i="0" dirty="0">
                <a:solidFill>
                  <a:srgbClr val="000000"/>
                </a:solidFill>
                <a:latin typeface="Times New Roman"/>
                <a:cs typeface="Times New Roman"/>
              </a:rPr>
              <a:t>Виразність</a:t>
            </a:r>
            <a:r>
              <a:rPr sz="1800" i="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дикції, </a:t>
            </a:r>
            <a:r>
              <a:rPr sz="1800" i="0" dirty="0">
                <a:solidFill>
                  <a:srgbClr val="000000"/>
                </a:solidFill>
                <a:latin typeface="Times New Roman"/>
                <a:cs typeface="Times New Roman"/>
              </a:rPr>
              <a:t>відповідність</a:t>
            </a:r>
            <a:r>
              <a:rPr sz="1800" i="0" spc="-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i="0" dirty="0">
                <a:solidFill>
                  <a:srgbClr val="000000"/>
                </a:solidFill>
                <a:latin typeface="Times New Roman"/>
                <a:cs typeface="Times New Roman"/>
              </a:rPr>
              <a:t>між</a:t>
            </a:r>
            <a:r>
              <a:rPr sz="1800" i="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темпом </a:t>
            </a:r>
            <a:r>
              <a:rPr sz="1800" i="0" dirty="0">
                <a:solidFill>
                  <a:srgbClr val="000000"/>
                </a:solidFill>
                <a:latin typeface="Times New Roman"/>
                <a:cs typeface="Times New Roman"/>
              </a:rPr>
              <a:t>мовлення,</a:t>
            </a:r>
            <a:r>
              <a:rPr sz="1800" i="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i="0" dirty="0">
                <a:solidFill>
                  <a:srgbClr val="000000"/>
                </a:solidFill>
                <a:latin typeface="Times New Roman"/>
                <a:cs typeface="Times New Roman"/>
              </a:rPr>
              <a:t>силою</a:t>
            </a:r>
            <a:r>
              <a:rPr sz="1800" i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i="0" dirty="0">
                <a:solidFill>
                  <a:srgbClr val="000000"/>
                </a:solidFill>
                <a:latin typeface="Times New Roman"/>
                <a:cs typeface="Times New Roman"/>
              </a:rPr>
              <a:t>голосу</a:t>
            </a:r>
            <a:r>
              <a:rPr sz="1800" i="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i="0" spc="-50" dirty="0">
                <a:solidFill>
                  <a:srgbClr val="000000"/>
                </a:solidFill>
                <a:latin typeface="Times New Roman"/>
                <a:cs typeface="Times New Roman"/>
              </a:rPr>
              <a:t>і </a:t>
            </a:r>
            <a:r>
              <a:rPr sz="1800" i="0" dirty="0">
                <a:solidFill>
                  <a:srgbClr val="000000"/>
                </a:solidFill>
                <a:latin typeface="Times New Roman"/>
                <a:cs typeface="Times New Roman"/>
              </a:rPr>
              <a:t>ситуацією</a:t>
            </a:r>
            <a:r>
              <a:rPr sz="1800" i="0" spc="-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мовлення.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268" y="189643"/>
            <a:ext cx="8463280" cy="458216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49860" marR="572770" indent="-137795">
              <a:lnSpc>
                <a:spcPts val="2160"/>
              </a:lnSpc>
              <a:spcBef>
                <a:spcPts val="370"/>
              </a:spcBef>
              <a:buClr>
                <a:srgbClr val="9E3611"/>
              </a:buClr>
              <a:buSzPct val="85000"/>
              <a:buFont typeface="Wingdings"/>
              <a:buChar char=""/>
              <a:tabLst>
                <a:tab pos="149860" algn="l"/>
                <a:tab pos="266700" algn="l"/>
              </a:tabLst>
            </a:pPr>
            <a:r>
              <a:rPr dirty="0"/>
              <a:t>	</a:t>
            </a:r>
            <a:r>
              <a:rPr sz="2000" spc="-25" dirty="0">
                <a:latin typeface="Times New Roman"/>
                <a:cs typeface="Times New Roman"/>
              </a:rPr>
              <a:t>Українське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усне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мовлення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стало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сьогодні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засобом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широких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ділових контактів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у</a:t>
            </a:r>
            <a:r>
              <a:rPr sz="2000" i="1" spc="-50" dirty="0">
                <a:latin typeface="Times New Roman"/>
                <a:cs typeface="Times New Roman"/>
              </a:rPr>
              <a:t> </a:t>
            </a:r>
            <a:r>
              <a:rPr sz="2000" i="1" spc="-20" dirty="0">
                <a:latin typeface="Times New Roman"/>
                <a:cs typeface="Times New Roman"/>
              </a:rPr>
              <a:t>трудовому</a:t>
            </a:r>
            <a:r>
              <a:rPr sz="2000" i="1" spc="-60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колективі</a:t>
            </a:r>
            <a:r>
              <a:rPr sz="2000" spc="-10" dirty="0">
                <a:latin typeface="Times New Roman"/>
                <a:cs typeface="Times New Roman"/>
              </a:rPr>
              <a:t>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на</a:t>
            </a:r>
            <a:r>
              <a:rPr sz="2000" i="1" spc="-5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зборах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нарадах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конференціях</a:t>
            </a:r>
            <a:r>
              <a:rPr sz="2000" spc="-10" dirty="0">
                <a:latin typeface="Times New Roman"/>
                <a:cs typeface="Times New Roman"/>
              </a:rPr>
              <a:t>, </a:t>
            </a:r>
            <a:r>
              <a:rPr sz="2000" i="1" dirty="0">
                <a:latin typeface="Times New Roman"/>
                <a:cs typeface="Times New Roman"/>
              </a:rPr>
              <a:t>з’їздах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також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під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час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бесід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переговорів</a:t>
            </a:r>
            <a:r>
              <a:rPr sz="2000" i="1" spc="-5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з</a:t>
            </a:r>
            <a:r>
              <a:rPr sz="2000" i="1" spc="-4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діловими</a:t>
            </a:r>
            <a:r>
              <a:rPr sz="2000" i="1" spc="-45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партнерами</a:t>
            </a:r>
            <a:r>
              <a:rPr sz="2000" i="1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тощо.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60"/>
              </a:spcBef>
              <a:buClr>
                <a:srgbClr val="9E3611"/>
              </a:buClr>
              <a:buFont typeface="Wingdings"/>
              <a:buChar char=""/>
            </a:pPr>
            <a:endParaRPr sz="2000">
              <a:latin typeface="Times New Roman"/>
              <a:cs typeface="Times New Roman"/>
            </a:endParaRPr>
          </a:p>
          <a:p>
            <a:pPr marL="149225" marR="5080" indent="-137160">
              <a:lnSpc>
                <a:spcPts val="2160"/>
              </a:lnSpc>
              <a:buClr>
                <a:srgbClr val="9E3611"/>
              </a:buClr>
              <a:buSzPct val="85000"/>
              <a:buFont typeface="Wingdings"/>
              <a:buChar char=""/>
              <a:tabLst>
                <a:tab pos="149225" algn="l"/>
                <a:tab pos="266700" algn="l"/>
              </a:tabLst>
            </a:pPr>
            <a:r>
              <a:rPr sz="2000" dirty="0">
                <a:latin typeface="Times New Roman"/>
                <a:cs typeface="Times New Roman"/>
              </a:rPr>
              <a:t>	Ця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широта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суспільних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функцій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стає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основою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розвитку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вдосконалення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усної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літературної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мови.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60"/>
              </a:spcBef>
              <a:buClr>
                <a:srgbClr val="9E3611"/>
              </a:buClr>
              <a:buFont typeface="Wingdings"/>
              <a:buChar char=""/>
            </a:pPr>
            <a:endParaRPr sz="2000">
              <a:latin typeface="Times New Roman"/>
              <a:cs typeface="Times New Roman"/>
            </a:endParaRPr>
          </a:p>
          <a:p>
            <a:pPr marL="149225" marR="138430" indent="-137160">
              <a:lnSpc>
                <a:spcPts val="2160"/>
              </a:lnSpc>
              <a:buClr>
                <a:srgbClr val="9E3611"/>
              </a:buClr>
              <a:buSzPct val="85000"/>
              <a:buFont typeface="Wingdings"/>
              <a:buChar char=""/>
              <a:tabLst>
                <a:tab pos="149225" algn="l"/>
                <a:tab pos="266700" algn="l"/>
              </a:tabLst>
            </a:pPr>
            <a:r>
              <a:rPr sz="2000" spc="-10" dirty="0">
                <a:latin typeface="Times New Roman"/>
                <a:cs typeface="Times New Roman"/>
              </a:rPr>
              <a:t>	Сьогодні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вносять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пропозиції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те,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щоб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характеристики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ділових </a:t>
            </a:r>
            <a:r>
              <a:rPr sz="2000" dirty="0">
                <a:latin typeface="Times New Roman"/>
                <a:cs typeface="Times New Roman"/>
              </a:rPr>
              <a:t>якостей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людини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додати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ще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й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C00000"/>
                </a:solidFill>
                <a:latin typeface="Times New Roman"/>
                <a:cs typeface="Times New Roman"/>
              </a:rPr>
              <a:t>мовну</a:t>
            </a:r>
            <a:r>
              <a:rPr sz="2000" b="1" spc="-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характеристику</a:t>
            </a:r>
            <a:r>
              <a:rPr sz="2000" spc="-10" dirty="0">
                <a:latin typeface="Times New Roman"/>
                <a:cs typeface="Times New Roman"/>
              </a:rPr>
              <a:t>: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вміє</a:t>
            </a:r>
            <a:r>
              <a:rPr sz="2000" i="1" u="sng" spc="-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чи</a:t>
            </a:r>
            <a:r>
              <a:rPr sz="2000" i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не</a:t>
            </a:r>
            <a:r>
              <a:rPr sz="2000" i="1" u="sng" spc="-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вміє</a:t>
            </a:r>
            <a:r>
              <a:rPr sz="2000" i="1" u="sng" spc="-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i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чітко</a:t>
            </a:r>
            <a:r>
              <a:rPr sz="2000" i="1" spc="-10" dirty="0">
                <a:latin typeface="Times New Roman"/>
                <a:cs typeface="Times New Roman"/>
              </a:rPr>
              <a:t> </a:t>
            </a:r>
            <a:r>
              <a:rPr sz="20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та</a:t>
            </a:r>
            <a:r>
              <a:rPr sz="2000" i="1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i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лаконічно</a:t>
            </a:r>
            <a:r>
              <a:rPr sz="2000" i="1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висловлювати</a:t>
            </a:r>
            <a:r>
              <a:rPr sz="2000" i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свої</a:t>
            </a:r>
            <a:r>
              <a:rPr sz="2000" i="1" u="sng" spc="-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i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думки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60"/>
              </a:spcBef>
              <a:buClr>
                <a:srgbClr val="9E3611"/>
              </a:buClr>
              <a:buFont typeface="Wingdings"/>
              <a:buChar char=""/>
            </a:pPr>
            <a:endParaRPr sz="2000">
              <a:latin typeface="Times New Roman"/>
              <a:cs typeface="Times New Roman"/>
            </a:endParaRPr>
          </a:p>
          <a:p>
            <a:pPr marL="149225" marR="411480" indent="-137160">
              <a:lnSpc>
                <a:spcPts val="2160"/>
              </a:lnSpc>
              <a:buClr>
                <a:srgbClr val="9E3611"/>
              </a:buClr>
              <a:buSzPct val="85000"/>
              <a:buFont typeface="Wingdings"/>
              <a:buChar char=""/>
              <a:tabLst>
                <a:tab pos="149225" algn="l"/>
                <a:tab pos="266700" algn="l"/>
              </a:tabLst>
            </a:pPr>
            <a:r>
              <a:rPr sz="2000" b="1" spc="-45" dirty="0">
                <a:solidFill>
                  <a:srgbClr val="C00000"/>
                </a:solidFill>
                <a:latin typeface="Times New Roman"/>
                <a:cs typeface="Times New Roman"/>
              </a:rPr>
              <a:t>	Усне</a:t>
            </a:r>
            <a:r>
              <a:rPr sz="2000" b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мовлення</a:t>
            </a:r>
            <a:r>
              <a:rPr sz="2000" b="1" spc="-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це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така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форма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реалізації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мови,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яка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виражається</a:t>
            </a:r>
            <a:r>
              <a:rPr sz="2000" spc="-25" dirty="0">
                <a:latin typeface="Times New Roman"/>
                <a:cs typeface="Times New Roman"/>
              </a:rPr>
              <a:t> за </a:t>
            </a:r>
            <a:r>
              <a:rPr sz="2000" spc="-10" dirty="0">
                <a:latin typeface="Times New Roman"/>
                <a:cs typeface="Times New Roman"/>
              </a:rPr>
              <a:t>допомогою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звуків,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являє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собою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процес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говоріння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первинною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формою </a:t>
            </a:r>
            <a:r>
              <a:rPr sz="2000" dirty="0">
                <a:latin typeface="Times New Roman"/>
                <a:cs typeface="Times New Roman"/>
              </a:rPr>
              <a:t>існування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мови.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4197" y="372220"/>
            <a:ext cx="7426959" cy="540385"/>
            <a:chOff x="564197" y="372220"/>
            <a:chExt cx="7426959" cy="5403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87343" y="372220"/>
              <a:ext cx="4303737" cy="21103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4197" y="372220"/>
              <a:ext cx="4705045" cy="54021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46284" y="919507"/>
            <a:ext cx="1273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C00000"/>
                </a:solidFill>
                <a:latin typeface="Times New Roman"/>
                <a:cs typeface="Times New Roman"/>
              </a:rPr>
              <a:t>УСНОГО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95881" y="1030588"/>
            <a:ext cx="4752085" cy="21103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723818" y="919507"/>
            <a:ext cx="18376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0" spc="-10" dirty="0">
                <a:solidFill>
                  <a:srgbClr val="C00000"/>
                </a:solidFill>
                <a:latin typeface="Times New Roman"/>
                <a:cs typeface="Times New Roman"/>
              </a:rPr>
              <a:t>ПИСЕМНИМ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75507" y="1096519"/>
            <a:ext cx="33337" cy="144652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0" y="1916780"/>
            <a:ext cx="9144000" cy="3225800"/>
            <a:chOff x="0" y="1916780"/>
            <a:chExt cx="9144000" cy="3225800"/>
          </a:xfrm>
        </p:grpSpPr>
        <p:sp>
          <p:nvSpPr>
            <p:cNvPr id="10" name="object 10"/>
            <p:cNvSpPr/>
            <p:nvPr/>
          </p:nvSpPr>
          <p:spPr>
            <a:xfrm>
              <a:off x="0" y="1916785"/>
              <a:ext cx="467995" cy="3225800"/>
            </a:xfrm>
            <a:custGeom>
              <a:avLst/>
              <a:gdLst/>
              <a:ahLst/>
              <a:cxnLst/>
              <a:rect l="l" t="t" r="r" b="b"/>
              <a:pathLst>
                <a:path w="467995" h="3225800">
                  <a:moveTo>
                    <a:pt x="467537" y="2395728"/>
                  </a:moveTo>
                  <a:lnTo>
                    <a:pt x="0" y="2395728"/>
                  </a:lnTo>
                  <a:lnTo>
                    <a:pt x="0" y="3225698"/>
                  </a:lnTo>
                  <a:lnTo>
                    <a:pt x="467537" y="3225698"/>
                  </a:lnTo>
                  <a:lnTo>
                    <a:pt x="467537" y="2395728"/>
                  </a:lnTo>
                  <a:close/>
                </a:path>
                <a:path w="467995" h="3225800">
                  <a:moveTo>
                    <a:pt x="467537" y="0"/>
                  </a:moveTo>
                  <a:lnTo>
                    <a:pt x="0" y="0"/>
                  </a:lnTo>
                  <a:lnTo>
                    <a:pt x="0" y="477558"/>
                  </a:lnTo>
                  <a:lnTo>
                    <a:pt x="0" y="974178"/>
                  </a:lnTo>
                  <a:lnTo>
                    <a:pt x="0" y="1899094"/>
                  </a:lnTo>
                  <a:lnTo>
                    <a:pt x="0" y="2395715"/>
                  </a:lnTo>
                  <a:lnTo>
                    <a:pt x="467537" y="2395715"/>
                  </a:lnTo>
                  <a:lnTo>
                    <a:pt x="467537" y="1899094"/>
                  </a:lnTo>
                  <a:lnTo>
                    <a:pt x="467537" y="974178"/>
                  </a:lnTo>
                  <a:lnTo>
                    <a:pt x="467537" y="477558"/>
                  </a:lnTo>
                  <a:lnTo>
                    <a:pt x="467537" y="0"/>
                  </a:lnTo>
                  <a:close/>
                </a:path>
              </a:pathLst>
            </a:custGeom>
            <a:solidFill>
              <a:srgbClr val="D348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7537" y="4312513"/>
              <a:ext cx="8676640" cy="830580"/>
            </a:xfrm>
            <a:custGeom>
              <a:avLst/>
              <a:gdLst/>
              <a:ahLst/>
              <a:cxnLst/>
              <a:rect l="l" t="t" r="r" b="b"/>
              <a:pathLst>
                <a:path w="8676640" h="830579">
                  <a:moveTo>
                    <a:pt x="8676462" y="0"/>
                  </a:moveTo>
                  <a:lnTo>
                    <a:pt x="4464507" y="0"/>
                  </a:lnTo>
                  <a:lnTo>
                    <a:pt x="0" y="0"/>
                  </a:lnTo>
                  <a:lnTo>
                    <a:pt x="0" y="829970"/>
                  </a:lnTo>
                  <a:lnTo>
                    <a:pt x="4464507" y="829970"/>
                  </a:lnTo>
                  <a:lnTo>
                    <a:pt x="8676462" y="829970"/>
                  </a:lnTo>
                  <a:lnTo>
                    <a:pt x="8676462" y="0"/>
                  </a:lnTo>
                  <a:close/>
                </a:path>
              </a:pathLst>
            </a:custGeom>
            <a:solidFill>
              <a:srgbClr val="EFC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0" y="1396141"/>
          <a:ext cx="9220200" cy="37357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6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4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0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Усне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Писемне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348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570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9842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Первинне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Вторинне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570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9842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Монологічне,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діалогічне,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полілогічне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Монологічне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4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495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pPr marL="89535" marR="1005840">
                        <a:lnSpc>
                          <a:spcPct val="114999"/>
                        </a:lnSpc>
                        <a:spcBef>
                          <a:spcPts val="894"/>
                        </a:spcBef>
                      </a:pP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Розраховане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певних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адресатів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у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конкретній</a:t>
                      </a:r>
                      <a:r>
                        <a:rPr sz="18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ситуації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89535" marR="118110">
                        <a:lnSpc>
                          <a:spcPct val="114999"/>
                        </a:lnSpc>
                        <a:spcBef>
                          <a:spcPts val="894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Найчастіше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невизначеним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адресатом,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без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урахування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ситуації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570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9842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Непідготовлене</a:t>
                      </a:r>
                      <a:r>
                        <a:rPr sz="18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заздалегідь</a:t>
                      </a:r>
                      <a:r>
                        <a:rPr sz="18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(здебільшого)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Попередньо</a:t>
                      </a:r>
                      <a:r>
                        <a:rPr sz="18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обдумане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67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pPr marL="89535" marR="1405890">
                        <a:lnSpc>
                          <a:spcPct val="114999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Живе,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без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старанного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мовного оформлювання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89535" marR="271145">
                        <a:lnSpc>
                          <a:spcPct val="114999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Реальний,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дбайливий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добір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фактів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та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їх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мовне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оформлювання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333165"/>
          <a:ext cx="9220200" cy="46056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3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56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Усне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Писемне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348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980"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Імпровізоване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Докладний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і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ґрунтовний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виклад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думок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8030"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177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2247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pPr marL="58419" marR="50800">
                        <a:lnSpc>
                          <a:spcPct val="114999"/>
                        </a:lnSpc>
                        <a:spcBef>
                          <a:spcPts val="204"/>
                        </a:spcBef>
                        <a:tabLst>
                          <a:tab pos="1266825" algn="l"/>
                          <a:tab pos="2188210" algn="l"/>
                          <a:tab pos="3013710" algn="l"/>
                        </a:tabLst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інтонація,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міміка,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жести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(невербальні засоби)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177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Відсутність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цих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засобів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2247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980"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Чітко</a:t>
                      </a:r>
                      <a:r>
                        <a:rPr sz="18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індивідуалізоване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Поглиблена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робота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над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словами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і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текстом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980"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Емоційне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експресивне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Редагування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думки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і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форми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її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вираження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88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8419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pPr marL="57785" marR="51435">
                        <a:lnSpc>
                          <a:spcPct val="114999"/>
                        </a:lnSpc>
                        <a:spcBef>
                          <a:spcPts val="115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Повтори,</a:t>
                      </a:r>
                      <a:r>
                        <a:rPr sz="18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перебивання,</a:t>
                      </a:r>
                      <a:r>
                        <a:rPr sz="1800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повернення</a:t>
                      </a:r>
                      <a:r>
                        <a:rPr sz="1800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8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вже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сказаного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тощо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46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57785" marR="53340">
                        <a:lnSpc>
                          <a:spcPct val="114999"/>
                        </a:lnSpc>
                        <a:spcBef>
                          <a:spcPts val="1150"/>
                        </a:spcBef>
                        <a:tabLst>
                          <a:tab pos="1584960" algn="l"/>
                          <a:tab pos="3170555" algn="l"/>
                        </a:tabLst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Самоаналіз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написаного,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можливість багаторазового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переписування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і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вираження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46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4980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Обмежене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часі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Можливість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перечитування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980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4817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Особливості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комунікативної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ситуації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Текстові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характеристики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95066" y="1468374"/>
            <a:ext cx="5557520" cy="701040"/>
            <a:chOff x="3195066" y="1468374"/>
            <a:chExt cx="5557520" cy="701040"/>
          </a:xfrm>
        </p:grpSpPr>
        <p:sp>
          <p:nvSpPr>
            <p:cNvPr id="3" name="object 3"/>
            <p:cNvSpPr/>
            <p:nvPr/>
          </p:nvSpPr>
          <p:spPr>
            <a:xfrm>
              <a:off x="3201543" y="1474851"/>
              <a:ext cx="5544820" cy="688340"/>
            </a:xfrm>
            <a:custGeom>
              <a:avLst/>
              <a:gdLst/>
              <a:ahLst/>
              <a:cxnLst/>
              <a:rect l="l" t="t" r="r" b="b"/>
              <a:pathLst>
                <a:path w="5544820" h="688339">
                  <a:moveTo>
                    <a:pt x="5200269" y="0"/>
                  </a:moveTo>
                  <a:lnTo>
                    <a:pt x="0" y="0"/>
                  </a:lnTo>
                  <a:lnTo>
                    <a:pt x="0" y="688086"/>
                  </a:lnTo>
                  <a:lnTo>
                    <a:pt x="5200269" y="688086"/>
                  </a:lnTo>
                  <a:lnTo>
                    <a:pt x="5544312" y="344043"/>
                  </a:lnTo>
                  <a:lnTo>
                    <a:pt x="5200269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01543" y="1474851"/>
              <a:ext cx="5544820" cy="688340"/>
            </a:xfrm>
            <a:custGeom>
              <a:avLst/>
              <a:gdLst/>
              <a:ahLst/>
              <a:cxnLst/>
              <a:rect l="l" t="t" r="r" b="b"/>
              <a:pathLst>
                <a:path w="5544820" h="688339">
                  <a:moveTo>
                    <a:pt x="0" y="0"/>
                  </a:moveTo>
                  <a:lnTo>
                    <a:pt x="5200269" y="0"/>
                  </a:lnTo>
                  <a:lnTo>
                    <a:pt x="5544312" y="344043"/>
                  </a:lnTo>
                  <a:lnTo>
                    <a:pt x="5200269" y="688086"/>
                  </a:lnTo>
                  <a:lnTo>
                    <a:pt x="0" y="688086"/>
                  </a:lnTo>
                  <a:lnTo>
                    <a:pt x="0" y="0"/>
                  </a:lnTo>
                  <a:close/>
                </a:path>
              </a:pathLst>
            </a:custGeom>
            <a:ln w="1295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670025" y="1523927"/>
            <a:ext cx="44342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51330" marR="5080" indent="-1739264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дотримання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всіх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правил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усного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писемного мовлення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054" y="680011"/>
            <a:ext cx="2057819" cy="35612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10635" y="684342"/>
            <a:ext cx="2561145" cy="35178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18035" y="680015"/>
            <a:ext cx="2882252" cy="35612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53110" y="791264"/>
            <a:ext cx="56261" cy="244119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389381" y="3009139"/>
            <a:ext cx="2729230" cy="702945"/>
            <a:chOff x="389381" y="3009139"/>
            <a:chExt cx="2729230" cy="702945"/>
          </a:xfrm>
        </p:grpSpPr>
        <p:sp>
          <p:nvSpPr>
            <p:cNvPr id="11" name="object 11"/>
            <p:cNvSpPr/>
            <p:nvPr/>
          </p:nvSpPr>
          <p:spPr>
            <a:xfrm>
              <a:off x="395858" y="3015616"/>
              <a:ext cx="2715895" cy="689610"/>
            </a:xfrm>
            <a:custGeom>
              <a:avLst/>
              <a:gdLst/>
              <a:ahLst/>
              <a:cxnLst/>
              <a:rect l="l" t="t" r="r" b="b"/>
              <a:pathLst>
                <a:path w="2715895" h="689610">
                  <a:moveTo>
                    <a:pt x="2600833" y="0"/>
                  </a:moveTo>
                  <a:lnTo>
                    <a:pt x="114935" y="0"/>
                  </a:lnTo>
                  <a:lnTo>
                    <a:pt x="70198" y="9032"/>
                  </a:lnTo>
                  <a:lnTo>
                    <a:pt x="33664" y="33664"/>
                  </a:lnTo>
                  <a:lnTo>
                    <a:pt x="9032" y="70198"/>
                  </a:lnTo>
                  <a:lnTo>
                    <a:pt x="0" y="114935"/>
                  </a:lnTo>
                  <a:lnTo>
                    <a:pt x="0" y="574675"/>
                  </a:lnTo>
                  <a:lnTo>
                    <a:pt x="9032" y="619411"/>
                  </a:lnTo>
                  <a:lnTo>
                    <a:pt x="33664" y="655945"/>
                  </a:lnTo>
                  <a:lnTo>
                    <a:pt x="70198" y="680577"/>
                  </a:lnTo>
                  <a:lnTo>
                    <a:pt x="114935" y="689610"/>
                  </a:lnTo>
                  <a:lnTo>
                    <a:pt x="2600833" y="689610"/>
                  </a:lnTo>
                  <a:lnTo>
                    <a:pt x="2645569" y="680577"/>
                  </a:lnTo>
                  <a:lnTo>
                    <a:pt x="2682103" y="655945"/>
                  </a:lnTo>
                  <a:lnTo>
                    <a:pt x="2706735" y="619411"/>
                  </a:lnTo>
                  <a:lnTo>
                    <a:pt x="2715768" y="574675"/>
                  </a:lnTo>
                  <a:lnTo>
                    <a:pt x="2715768" y="114935"/>
                  </a:lnTo>
                  <a:lnTo>
                    <a:pt x="2706735" y="70198"/>
                  </a:lnTo>
                  <a:lnTo>
                    <a:pt x="2682103" y="33664"/>
                  </a:lnTo>
                  <a:lnTo>
                    <a:pt x="2645569" y="9032"/>
                  </a:lnTo>
                  <a:lnTo>
                    <a:pt x="260083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5858" y="3015616"/>
              <a:ext cx="2715895" cy="689610"/>
            </a:xfrm>
            <a:custGeom>
              <a:avLst/>
              <a:gdLst/>
              <a:ahLst/>
              <a:cxnLst/>
              <a:rect l="l" t="t" r="r" b="b"/>
              <a:pathLst>
                <a:path w="2715895" h="689610">
                  <a:moveTo>
                    <a:pt x="0" y="114935"/>
                  </a:moveTo>
                  <a:lnTo>
                    <a:pt x="9032" y="70198"/>
                  </a:lnTo>
                  <a:lnTo>
                    <a:pt x="33664" y="33664"/>
                  </a:lnTo>
                  <a:lnTo>
                    <a:pt x="70198" y="9032"/>
                  </a:lnTo>
                  <a:lnTo>
                    <a:pt x="114935" y="0"/>
                  </a:lnTo>
                  <a:lnTo>
                    <a:pt x="2600833" y="0"/>
                  </a:lnTo>
                  <a:lnTo>
                    <a:pt x="2645569" y="9032"/>
                  </a:lnTo>
                  <a:lnTo>
                    <a:pt x="2682103" y="33664"/>
                  </a:lnTo>
                  <a:lnTo>
                    <a:pt x="2706735" y="70198"/>
                  </a:lnTo>
                  <a:lnTo>
                    <a:pt x="2715768" y="114935"/>
                  </a:lnTo>
                  <a:lnTo>
                    <a:pt x="2715768" y="574675"/>
                  </a:lnTo>
                  <a:lnTo>
                    <a:pt x="2706735" y="619411"/>
                  </a:lnTo>
                  <a:lnTo>
                    <a:pt x="2682103" y="655945"/>
                  </a:lnTo>
                  <a:lnTo>
                    <a:pt x="2645569" y="680577"/>
                  </a:lnTo>
                  <a:lnTo>
                    <a:pt x="2600833" y="689610"/>
                  </a:lnTo>
                  <a:lnTo>
                    <a:pt x="114935" y="689610"/>
                  </a:lnTo>
                  <a:lnTo>
                    <a:pt x="70198" y="680577"/>
                  </a:lnTo>
                  <a:lnTo>
                    <a:pt x="33664" y="655945"/>
                  </a:lnTo>
                  <a:lnTo>
                    <a:pt x="9032" y="619411"/>
                  </a:lnTo>
                  <a:lnTo>
                    <a:pt x="0" y="574675"/>
                  </a:lnTo>
                  <a:lnTo>
                    <a:pt x="0" y="114935"/>
                  </a:lnTo>
                  <a:close/>
                </a:path>
              </a:pathLst>
            </a:custGeom>
            <a:ln w="12954">
              <a:solidFill>
                <a:srgbClr val="D348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055791" y="3202462"/>
            <a:ext cx="1394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Естетичність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89381" y="3781044"/>
            <a:ext cx="2729230" cy="702310"/>
            <a:chOff x="389381" y="3781044"/>
            <a:chExt cx="2729230" cy="702310"/>
          </a:xfrm>
        </p:grpSpPr>
        <p:sp>
          <p:nvSpPr>
            <p:cNvPr id="15" name="object 15"/>
            <p:cNvSpPr/>
            <p:nvPr/>
          </p:nvSpPr>
          <p:spPr>
            <a:xfrm>
              <a:off x="395858" y="3787521"/>
              <a:ext cx="2715895" cy="688975"/>
            </a:xfrm>
            <a:custGeom>
              <a:avLst/>
              <a:gdLst/>
              <a:ahLst/>
              <a:cxnLst/>
              <a:rect l="l" t="t" r="r" b="b"/>
              <a:pathLst>
                <a:path w="2715895" h="688975">
                  <a:moveTo>
                    <a:pt x="2600960" y="0"/>
                  </a:moveTo>
                  <a:lnTo>
                    <a:pt x="114807" y="0"/>
                  </a:lnTo>
                  <a:lnTo>
                    <a:pt x="70117" y="9021"/>
                  </a:lnTo>
                  <a:lnTo>
                    <a:pt x="33624" y="33624"/>
                  </a:lnTo>
                  <a:lnTo>
                    <a:pt x="9021" y="70117"/>
                  </a:lnTo>
                  <a:lnTo>
                    <a:pt x="0" y="114807"/>
                  </a:lnTo>
                  <a:lnTo>
                    <a:pt x="0" y="574039"/>
                  </a:lnTo>
                  <a:lnTo>
                    <a:pt x="9021" y="618730"/>
                  </a:lnTo>
                  <a:lnTo>
                    <a:pt x="33624" y="655223"/>
                  </a:lnTo>
                  <a:lnTo>
                    <a:pt x="70117" y="679826"/>
                  </a:lnTo>
                  <a:lnTo>
                    <a:pt x="114807" y="688847"/>
                  </a:lnTo>
                  <a:lnTo>
                    <a:pt x="2600960" y="688847"/>
                  </a:lnTo>
                  <a:lnTo>
                    <a:pt x="2645650" y="679826"/>
                  </a:lnTo>
                  <a:lnTo>
                    <a:pt x="2682143" y="655223"/>
                  </a:lnTo>
                  <a:lnTo>
                    <a:pt x="2706746" y="618730"/>
                  </a:lnTo>
                  <a:lnTo>
                    <a:pt x="2715768" y="574039"/>
                  </a:lnTo>
                  <a:lnTo>
                    <a:pt x="2715768" y="114807"/>
                  </a:lnTo>
                  <a:lnTo>
                    <a:pt x="2706746" y="70117"/>
                  </a:lnTo>
                  <a:lnTo>
                    <a:pt x="2682143" y="33624"/>
                  </a:lnTo>
                  <a:lnTo>
                    <a:pt x="2645650" y="9021"/>
                  </a:lnTo>
                  <a:lnTo>
                    <a:pt x="260096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5858" y="3787521"/>
              <a:ext cx="2715895" cy="688975"/>
            </a:xfrm>
            <a:custGeom>
              <a:avLst/>
              <a:gdLst/>
              <a:ahLst/>
              <a:cxnLst/>
              <a:rect l="l" t="t" r="r" b="b"/>
              <a:pathLst>
                <a:path w="2715895" h="688975">
                  <a:moveTo>
                    <a:pt x="0" y="114807"/>
                  </a:moveTo>
                  <a:lnTo>
                    <a:pt x="9021" y="70117"/>
                  </a:lnTo>
                  <a:lnTo>
                    <a:pt x="33624" y="33624"/>
                  </a:lnTo>
                  <a:lnTo>
                    <a:pt x="70117" y="9021"/>
                  </a:lnTo>
                  <a:lnTo>
                    <a:pt x="114807" y="0"/>
                  </a:lnTo>
                  <a:lnTo>
                    <a:pt x="2600960" y="0"/>
                  </a:lnTo>
                  <a:lnTo>
                    <a:pt x="2645650" y="9021"/>
                  </a:lnTo>
                  <a:lnTo>
                    <a:pt x="2682143" y="33624"/>
                  </a:lnTo>
                  <a:lnTo>
                    <a:pt x="2706746" y="70117"/>
                  </a:lnTo>
                  <a:lnTo>
                    <a:pt x="2715768" y="114807"/>
                  </a:lnTo>
                  <a:lnTo>
                    <a:pt x="2715768" y="574039"/>
                  </a:lnTo>
                  <a:lnTo>
                    <a:pt x="2706746" y="618730"/>
                  </a:lnTo>
                  <a:lnTo>
                    <a:pt x="2682143" y="655223"/>
                  </a:lnTo>
                  <a:lnTo>
                    <a:pt x="2645650" y="679826"/>
                  </a:lnTo>
                  <a:lnTo>
                    <a:pt x="2600960" y="688847"/>
                  </a:lnTo>
                  <a:lnTo>
                    <a:pt x="114807" y="688847"/>
                  </a:lnTo>
                  <a:lnTo>
                    <a:pt x="70117" y="679826"/>
                  </a:lnTo>
                  <a:lnTo>
                    <a:pt x="33624" y="655223"/>
                  </a:lnTo>
                  <a:lnTo>
                    <a:pt x="9021" y="618730"/>
                  </a:lnTo>
                  <a:lnTo>
                    <a:pt x="0" y="574039"/>
                  </a:lnTo>
                  <a:lnTo>
                    <a:pt x="0" y="114807"/>
                  </a:lnTo>
                  <a:close/>
                </a:path>
              </a:pathLst>
            </a:custGeom>
            <a:ln w="12954">
              <a:solidFill>
                <a:srgbClr val="D348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66619" y="3973986"/>
            <a:ext cx="2372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Поліфункціональність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89381" y="2238757"/>
            <a:ext cx="2729230" cy="702945"/>
            <a:chOff x="389381" y="2238757"/>
            <a:chExt cx="2729230" cy="702945"/>
          </a:xfrm>
        </p:grpSpPr>
        <p:sp>
          <p:nvSpPr>
            <p:cNvPr id="19" name="object 19"/>
            <p:cNvSpPr/>
            <p:nvPr/>
          </p:nvSpPr>
          <p:spPr>
            <a:xfrm>
              <a:off x="395858" y="2245234"/>
              <a:ext cx="2715895" cy="689610"/>
            </a:xfrm>
            <a:custGeom>
              <a:avLst/>
              <a:gdLst/>
              <a:ahLst/>
              <a:cxnLst/>
              <a:rect l="l" t="t" r="r" b="b"/>
              <a:pathLst>
                <a:path w="2715895" h="689610">
                  <a:moveTo>
                    <a:pt x="2600833" y="0"/>
                  </a:moveTo>
                  <a:lnTo>
                    <a:pt x="114935" y="0"/>
                  </a:lnTo>
                  <a:lnTo>
                    <a:pt x="70198" y="9032"/>
                  </a:lnTo>
                  <a:lnTo>
                    <a:pt x="33664" y="33664"/>
                  </a:lnTo>
                  <a:lnTo>
                    <a:pt x="9032" y="70198"/>
                  </a:lnTo>
                  <a:lnTo>
                    <a:pt x="0" y="114935"/>
                  </a:lnTo>
                  <a:lnTo>
                    <a:pt x="0" y="574675"/>
                  </a:lnTo>
                  <a:lnTo>
                    <a:pt x="9032" y="619411"/>
                  </a:lnTo>
                  <a:lnTo>
                    <a:pt x="33664" y="655945"/>
                  </a:lnTo>
                  <a:lnTo>
                    <a:pt x="70198" y="680577"/>
                  </a:lnTo>
                  <a:lnTo>
                    <a:pt x="114935" y="689610"/>
                  </a:lnTo>
                  <a:lnTo>
                    <a:pt x="2600833" y="689610"/>
                  </a:lnTo>
                  <a:lnTo>
                    <a:pt x="2645569" y="680577"/>
                  </a:lnTo>
                  <a:lnTo>
                    <a:pt x="2682103" y="655945"/>
                  </a:lnTo>
                  <a:lnTo>
                    <a:pt x="2706735" y="619411"/>
                  </a:lnTo>
                  <a:lnTo>
                    <a:pt x="2715768" y="574675"/>
                  </a:lnTo>
                  <a:lnTo>
                    <a:pt x="2715768" y="114935"/>
                  </a:lnTo>
                  <a:lnTo>
                    <a:pt x="2706735" y="70198"/>
                  </a:lnTo>
                  <a:lnTo>
                    <a:pt x="2682103" y="33664"/>
                  </a:lnTo>
                  <a:lnTo>
                    <a:pt x="2645569" y="9032"/>
                  </a:lnTo>
                  <a:lnTo>
                    <a:pt x="2600833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5858" y="2245234"/>
              <a:ext cx="2715895" cy="689610"/>
            </a:xfrm>
            <a:custGeom>
              <a:avLst/>
              <a:gdLst/>
              <a:ahLst/>
              <a:cxnLst/>
              <a:rect l="l" t="t" r="r" b="b"/>
              <a:pathLst>
                <a:path w="2715895" h="689610">
                  <a:moveTo>
                    <a:pt x="0" y="114935"/>
                  </a:moveTo>
                  <a:lnTo>
                    <a:pt x="9032" y="70198"/>
                  </a:lnTo>
                  <a:lnTo>
                    <a:pt x="33664" y="33664"/>
                  </a:lnTo>
                  <a:lnTo>
                    <a:pt x="70198" y="9032"/>
                  </a:lnTo>
                  <a:lnTo>
                    <a:pt x="114935" y="0"/>
                  </a:lnTo>
                  <a:lnTo>
                    <a:pt x="2600833" y="0"/>
                  </a:lnTo>
                  <a:lnTo>
                    <a:pt x="2645569" y="9032"/>
                  </a:lnTo>
                  <a:lnTo>
                    <a:pt x="2682103" y="33664"/>
                  </a:lnTo>
                  <a:lnTo>
                    <a:pt x="2706735" y="70198"/>
                  </a:lnTo>
                  <a:lnTo>
                    <a:pt x="2715768" y="114935"/>
                  </a:lnTo>
                  <a:lnTo>
                    <a:pt x="2715768" y="574675"/>
                  </a:lnTo>
                  <a:lnTo>
                    <a:pt x="2706735" y="619411"/>
                  </a:lnTo>
                  <a:lnTo>
                    <a:pt x="2682103" y="655945"/>
                  </a:lnTo>
                  <a:lnTo>
                    <a:pt x="2645569" y="680577"/>
                  </a:lnTo>
                  <a:lnTo>
                    <a:pt x="2600833" y="689610"/>
                  </a:lnTo>
                  <a:lnTo>
                    <a:pt x="114935" y="689610"/>
                  </a:lnTo>
                  <a:lnTo>
                    <a:pt x="70198" y="680577"/>
                  </a:lnTo>
                  <a:lnTo>
                    <a:pt x="33664" y="655945"/>
                  </a:lnTo>
                  <a:lnTo>
                    <a:pt x="9032" y="619411"/>
                  </a:lnTo>
                  <a:lnTo>
                    <a:pt x="0" y="574675"/>
                  </a:lnTo>
                  <a:lnTo>
                    <a:pt x="0" y="114935"/>
                  </a:lnTo>
                  <a:close/>
                </a:path>
              </a:pathLst>
            </a:custGeom>
            <a:ln w="12954">
              <a:solidFill>
                <a:srgbClr val="D348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046646" y="2432053"/>
            <a:ext cx="14135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Адекватність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89381" y="1468375"/>
            <a:ext cx="2729230" cy="702945"/>
            <a:chOff x="389381" y="1468375"/>
            <a:chExt cx="2729230" cy="702945"/>
          </a:xfrm>
        </p:grpSpPr>
        <p:sp>
          <p:nvSpPr>
            <p:cNvPr id="23" name="object 23"/>
            <p:cNvSpPr/>
            <p:nvPr/>
          </p:nvSpPr>
          <p:spPr>
            <a:xfrm>
              <a:off x="395858" y="1474852"/>
              <a:ext cx="2715895" cy="689610"/>
            </a:xfrm>
            <a:custGeom>
              <a:avLst/>
              <a:gdLst/>
              <a:ahLst/>
              <a:cxnLst/>
              <a:rect l="l" t="t" r="r" b="b"/>
              <a:pathLst>
                <a:path w="2715895" h="689610">
                  <a:moveTo>
                    <a:pt x="2600833" y="0"/>
                  </a:moveTo>
                  <a:lnTo>
                    <a:pt x="114935" y="0"/>
                  </a:lnTo>
                  <a:lnTo>
                    <a:pt x="70198" y="9032"/>
                  </a:lnTo>
                  <a:lnTo>
                    <a:pt x="33664" y="33664"/>
                  </a:lnTo>
                  <a:lnTo>
                    <a:pt x="9032" y="70198"/>
                  </a:lnTo>
                  <a:lnTo>
                    <a:pt x="0" y="114935"/>
                  </a:lnTo>
                  <a:lnTo>
                    <a:pt x="0" y="574675"/>
                  </a:lnTo>
                  <a:lnTo>
                    <a:pt x="9032" y="619411"/>
                  </a:lnTo>
                  <a:lnTo>
                    <a:pt x="33664" y="655945"/>
                  </a:lnTo>
                  <a:lnTo>
                    <a:pt x="70198" y="680577"/>
                  </a:lnTo>
                  <a:lnTo>
                    <a:pt x="114935" y="689610"/>
                  </a:lnTo>
                  <a:lnTo>
                    <a:pt x="2600833" y="689610"/>
                  </a:lnTo>
                  <a:lnTo>
                    <a:pt x="2645569" y="680577"/>
                  </a:lnTo>
                  <a:lnTo>
                    <a:pt x="2682103" y="655945"/>
                  </a:lnTo>
                  <a:lnTo>
                    <a:pt x="2706735" y="619411"/>
                  </a:lnTo>
                  <a:lnTo>
                    <a:pt x="2715768" y="574675"/>
                  </a:lnTo>
                  <a:lnTo>
                    <a:pt x="2715768" y="114935"/>
                  </a:lnTo>
                  <a:lnTo>
                    <a:pt x="2706735" y="70198"/>
                  </a:lnTo>
                  <a:lnTo>
                    <a:pt x="2682103" y="33664"/>
                  </a:lnTo>
                  <a:lnTo>
                    <a:pt x="2645569" y="9032"/>
                  </a:lnTo>
                  <a:lnTo>
                    <a:pt x="260083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95858" y="1474852"/>
              <a:ext cx="2715895" cy="689610"/>
            </a:xfrm>
            <a:custGeom>
              <a:avLst/>
              <a:gdLst/>
              <a:ahLst/>
              <a:cxnLst/>
              <a:rect l="l" t="t" r="r" b="b"/>
              <a:pathLst>
                <a:path w="2715895" h="689610">
                  <a:moveTo>
                    <a:pt x="0" y="114935"/>
                  </a:moveTo>
                  <a:lnTo>
                    <a:pt x="9032" y="70198"/>
                  </a:lnTo>
                  <a:lnTo>
                    <a:pt x="33664" y="33664"/>
                  </a:lnTo>
                  <a:lnTo>
                    <a:pt x="70198" y="9032"/>
                  </a:lnTo>
                  <a:lnTo>
                    <a:pt x="114935" y="0"/>
                  </a:lnTo>
                  <a:lnTo>
                    <a:pt x="2600833" y="0"/>
                  </a:lnTo>
                  <a:lnTo>
                    <a:pt x="2645569" y="9032"/>
                  </a:lnTo>
                  <a:lnTo>
                    <a:pt x="2682103" y="33664"/>
                  </a:lnTo>
                  <a:lnTo>
                    <a:pt x="2706735" y="70198"/>
                  </a:lnTo>
                  <a:lnTo>
                    <a:pt x="2715768" y="114935"/>
                  </a:lnTo>
                  <a:lnTo>
                    <a:pt x="2715768" y="574675"/>
                  </a:lnTo>
                  <a:lnTo>
                    <a:pt x="2706735" y="619411"/>
                  </a:lnTo>
                  <a:lnTo>
                    <a:pt x="2682103" y="655945"/>
                  </a:lnTo>
                  <a:lnTo>
                    <a:pt x="2645569" y="680577"/>
                  </a:lnTo>
                  <a:lnTo>
                    <a:pt x="2600833" y="689610"/>
                  </a:lnTo>
                  <a:lnTo>
                    <a:pt x="114935" y="689610"/>
                  </a:lnTo>
                  <a:lnTo>
                    <a:pt x="70198" y="680577"/>
                  </a:lnTo>
                  <a:lnTo>
                    <a:pt x="33664" y="655945"/>
                  </a:lnTo>
                  <a:lnTo>
                    <a:pt x="9032" y="619411"/>
                  </a:lnTo>
                  <a:lnTo>
                    <a:pt x="0" y="574675"/>
                  </a:lnTo>
                  <a:lnTo>
                    <a:pt x="0" y="114935"/>
                  </a:lnTo>
                  <a:close/>
                </a:path>
              </a:pathLst>
            </a:custGeom>
            <a:ln w="12954">
              <a:solidFill>
                <a:srgbClr val="D348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952921" y="1661646"/>
            <a:ext cx="1599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Нормативність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195066" y="2243327"/>
            <a:ext cx="5557520" cy="701040"/>
            <a:chOff x="3195066" y="2243327"/>
            <a:chExt cx="5557520" cy="701040"/>
          </a:xfrm>
        </p:grpSpPr>
        <p:sp>
          <p:nvSpPr>
            <p:cNvPr id="27" name="object 27"/>
            <p:cNvSpPr/>
            <p:nvPr/>
          </p:nvSpPr>
          <p:spPr>
            <a:xfrm>
              <a:off x="3201543" y="2249804"/>
              <a:ext cx="5544820" cy="688340"/>
            </a:xfrm>
            <a:custGeom>
              <a:avLst/>
              <a:gdLst/>
              <a:ahLst/>
              <a:cxnLst/>
              <a:rect l="l" t="t" r="r" b="b"/>
              <a:pathLst>
                <a:path w="5544820" h="688339">
                  <a:moveTo>
                    <a:pt x="5200269" y="0"/>
                  </a:moveTo>
                  <a:lnTo>
                    <a:pt x="0" y="0"/>
                  </a:lnTo>
                  <a:lnTo>
                    <a:pt x="0" y="688086"/>
                  </a:lnTo>
                  <a:lnTo>
                    <a:pt x="5200269" y="688086"/>
                  </a:lnTo>
                  <a:lnTo>
                    <a:pt x="5544312" y="344043"/>
                  </a:lnTo>
                  <a:lnTo>
                    <a:pt x="5200269" y="0"/>
                  </a:lnTo>
                  <a:close/>
                </a:path>
              </a:pathLst>
            </a:custGeom>
            <a:solidFill>
              <a:srgbClr val="FFE9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201543" y="2249804"/>
              <a:ext cx="5544820" cy="688340"/>
            </a:xfrm>
            <a:custGeom>
              <a:avLst/>
              <a:gdLst/>
              <a:ahLst/>
              <a:cxnLst/>
              <a:rect l="l" t="t" r="r" b="b"/>
              <a:pathLst>
                <a:path w="5544820" h="688339">
                  <a:moveTo>
                    <a:pt x="0" y="0"/>
                  </a:moveTo>
                  <a:lnTo>
                    <a:pt x="5200269" y="0"/>
                  </a:lnTo>
                  <a:lnTo>
                    <a:pt x="5544312" y="344043"/>
                  </a:lnTo>
                  <a:lnTo>
                    <a:pt x="5200269" y="688086"/>
                  </a:lnTo>
                  <a:lnTo>
                    <a:pt x="0" y="688086"/>
                  </a:lnTo>
                  <a:lnTo>
                    <a:pt x="0" y="0"/>
                  </a:lnTo>
                  <a:close/>
                </a:path>
              </a:pathLst>
            </a:custGeom>
            <a:ln w="1295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3647959" y="2298913"/>
            <a:ext cx="44780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3555" marR="5080" indent="-1761489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точність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висловлювань,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ясність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зрозумілість мовлення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195066" y="3024377"/>
            <a:ext cx="5557520" cy="701040"/>
            <a:chOff x="3195066" y="3024377"/>
            <a:chExt cx="5557520" cy="701040"/>
          </a:xfrm>
        </p:grpSpPr>
        <p:sp>
          <p:nvSpPr>
            <p:cNvPr id="31" name="object 31"/>
            <p:cNvSpPr/>
            <p:nvPr/>
          </p:nvSpPr>
          <p:spPr>
            <a:xfrm>
              <a:off x="3201543" y="3030854"/>
              <a:ext cx="5544820" cy="688340"/>
            </a:xfrm>
            <a:custGeom>
              <a:avLst/>
              <a:gdLst/>
              <a:ahLst/>
              <a:cxnLst/>
              <a:rect l="l" t="t" r="r" b="b"/>
              <a:pathLst>
                <a:path w="5544820" h="688339">
                  <a:moveTo>
                    <a:pt x="5200269" y="0"/>
                  </a:moveTo>
                  <a:lnTo>
                    <a:pt x="0" y="0"/>
                  </a:lnTo>
                  <a:lnTo>
                    <a:pt x="0" y="688086"/>
                  </a:lnTo>
                  <a:lnTo>
                    <a:pt x="5200269" y="688086"/>
                  </a:lnTo>
                  <a:lnTo>
                    <a:pt x="5544312" y="344043"/>
                  </a:lnTo>
                  <a:lnTo>
                    <a:pt x="5200269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201543" y="3030854"/>
              <a:ext cx="5544820" cy="688340"/>
            </a:xfrm>
            <a:custGeom>
              <a:avLst/>
              <a:gdLst/>
              <a:ahLst/>
              <a:cxnLst/>
              <a:rect l="l" t="t" r="r" b="b"/>
              <a:pathLst>
                <a:path w="5544820" h="688339">
                  <a:moveTo>
                    <a:pt x="0" y="0"/>
                  </a:moveTo>
                  <a:lnTo>
                    <a:pt x="5200269" y="0"/>
                  </a:lnTo>
                  <a:lnTo>
                    <a:pt x="5544312" y="344043"/>
                  </a:lnTo>
                  <a:lnTo>
                    <a:pt x="5200269" y="688086"/>
                  </a:lnTo>
                  <a:lnTo>
                    <a:pt x="0" y="688086"/>
                  </a:lnTo>
                  <a:lnTo>
                    <a:pt x="0" y="0"/>
                  </a:lnTo>
                  <a:close/>
                </a:path>
              </a:pathLst>
            </a:custGeom>
            <a:ln w="1295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3503909" y="3079781"/>
            <a:ext cx="47663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485" marR="5080" indent="-58419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використання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експресивно-</a:t>
            </a:r>
            <a:r>
              <a:rPr sz="1800" dirty="0">
                <a:latin typeface="Times New Roman"/>
                <a:cs typeface="Times New Roman"/>
              </a:rPr>
              <a:t>стилістичних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засобів </a:t>
            </a:r>
            <a:r>
              <a:rPr sz="1800" dirty="0">
                <a:latin typeface="Times New Roman"/>
                <a:cs typeface="Times New Roman"/>
              </a:rPr>
              <a:t>мови,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роблять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мовлення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багатим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виразним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195066" y="3781805"/>
            <a:ext cx="5557520" cy="701040"/>
            <a:chOff x="3195066" y="3781805"/>
            <a:chExt cx="5557520" cy="701040"/>
          </a:xfrm>
        </p:grpSpPr>
        <p:sp>
          <p:nvSpPr>
            <p:cNvPr id="35" name="object 35"/>
            <p:cNvSpPr/>
            <p:nvPr/>
          </p:nvSpPr>
          <p:spPr>
            <a:xfrm>
              <a:off x="3201543" y="3788282"/>
              <a:ext cx="5544820" cy="688340"/>
            </a:xfrm>
            <a:custGeom>
              <a:avLst/>
              <a:gdLst/>
              <a:ahLst/>
              <a:cxnLst/>
              <a:rect l="l" t="t" r="r" b="b"/>
              <a:pathLst>
                <a:path w="5544820" h="688339">
                  <a:moveTo>
                    <a:pt x="5200269" y="0"/>
                  </a:moveTo>
                  <a:lnTo>
                    <a:pt x="0" y="0"/>
                  </a:lnTo>
                  <a:lnTo>
                    <a:pt x="0" y="688085"/>
                  </a:lnTo>
                  <a:lnTo>
                    <a:pt x="5200269" y="688085"/>
                  </a:lnTo>
                  <a:lnTo>
                    <a:pt x="5544312" y="344042"/>
                  </a:lnTo>
                  <a:lnTo>
                    <a:pt x="5200269" y="0"/>
                  </a:lnTo>
                  <a:close/>
                </a:path>
              </a:pathLst>
            </a:custGeom>
            <a:solidFill>
              <a:srgbClr val="FFE9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201543" y="3788282"/>
              <a:ext cx="5544820" cy="688340"/>
            </a:xfrm>
            <a:custGeom>
              <a:avLst/>
              <a:gdLst/>
              <a:ahLst/>
              <a:cxnLst/>
              <a:rect l="l" t="t" r="r" b="b"/>
              <a:pathLst>
                <a:path w="5544820" h="688339">
                  <a:moveTo>
                    <a:pt x="0" y="0"/>
                  </a:moveTo>
                  <a:lnTo>
                    <a:pt x="5200269" y="0"/>
                  </a:lnTo>
                  <a:lnTo>
                    <a:pt x="5544312" y="344042"/>
                  </a:lnTo>
                  <a:lnTo>
                    <a:pt x="5200269" y="688085"/>
                  </a:lnTo>
                  <a:lnTo>
                    <a:pt x="0" y="688085"/>
                  </a:lnTo>
                  <a:lnTo>
                    <a:pt x="0" y="0"/>
                  </a:lnTo>
                  <a:close/>
                </a:path>
              </a:pathLst>
            </a:custGeom>
            <a:ln w="1295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493273" y="3837383"/>
            <a:ext cx="4787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8930" marR="5080" indent="-158686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забезпечення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застосування </a:t>
            </a:r>
            <a:r>
              <a:rPr sz="1800" dirty="0">
                <a:latin typeface="Times New Roman"/>
                <a:cs typeface="Times New Roman"/>
              </a:rPr>
              <a:t>мови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 різних</a:t>
            </a:r>
            <a:r>
              <a:rPr sz="1800" spc="-10" dirty="0">
                <a:latin typeface="Times New Roman"/>
                <a:cs typeface="Times New Roman"/>
              </a:rPr>
              <a:t> сферах життєдіяльності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209" y="228573"/>
            <a:ext cx="3326599" cy="4098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8686" y="321892"/>
            <a:ext cx="4291088" cy="39669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02268" y="825598"/>
            <a:ext cx="8369934" cy="395732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45110" indent="-232410">
              <a:lnSpc>
                <a:spcPct val="100000"/>
              </a:lnSpc>
              <a:spcBef>
                <a:spcPts val="760"/>
              </a:spcBef>
              <a:buClr>
                <a:srgbClr val="9E3611"/>
              </a:buClr>
              <a:buSzPct val="85000"/>
              <a:buFont typeface="Wingdings"/>
              <a:buChar char=""/>
              <a:tabLst>
                <a:tab pos="245110" algn="l"/>
              </a:tabLst>
            </a:pPr>
            <a:r>
              <a:rPr sz="2000" dirty="0">
                <a:latin typeface="Times New Roman"/>
                <a:cs typeface="Times New Roman"/>
              </a:rPr>
              <a:t>уміння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формувати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мету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завдання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професійного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спілкування;</a:t>
            </a:r>
            <a:endParaRPr sz="2000">
              <a:latin typeface="Times New Roman"/>
              <a:cs typeface="Times New Roman"/>
            </a:endParaRPr>
          </a:p>
          <a:p>
            <a:pPr marL="245110" indent="-232410">
              <a:lnSpc>
                <a:spcPct val="100000"/>
              </a:lnSpc>
              <a:spcBef>
                <a:spcPts val="660"/>
              </a:spcBef>
              <a:buClr>
                <a:srgbClr val="9E3611"/>
              </a:buClr>
              <a:buSzPct val="85000"/>
              <a:buFont typeface="Wingdings"/>
              <a:buChar char=""/>
              <a:tabLst>
                <a:tab pos="245110" algn="l"/>
              </a:tabLst>
            </a:pPr>
            <a:r>
              <a:rPr sz="2000" spc="-10" dirty="0">
                <a:latin typeface="Times New Roman"/>
                <a:cs typeface="Times New Roman"/>
              </a:rPr>
              <a:t>аналізувати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предмет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спілкування,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організовувати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обговорення;</a:t>
            </a:r>
            <a:endParaRPr sz="2000">
              <a:latin typeface="Times New Roman"/>
              <a:cs typeface="Times New Roman"/>
            </a:endParaRPr>
          </a:p>
          <a:p>
            <a:pPr marL="149225" marR="471805" indent="-137160">
              <a:lnSpc>
                <a:spcPts val="2160"/>
              </a:lnSpc>
              <a:spcBef>
                <a:spcPts val="930"/>
              </a:spcBef>
              <a:buClr>
                <a:srgbClr val="9E3611"/>
              </a:buClr>
              <a:buSzPct val="85000"/>
              <a:buFont typeface="Wingdings"/>
              <a:buChar char=""/>
              <a:tabLst>
                <a:tab pos="149225" algn="l"/>
                <a:tab pos="244475" algn="l"/>
              </a:tabLst>
            </a:pPr>
            <a:r>
              <a:rPr sz="2000" spc="-20" dirty="0">
                <a:latin typeface="Times New Roman"/>
                <a:cs typeface="Times New Roman"/>
              </a:rPr>
              <a:t>	послуговуватися</a:t>
            </a:r>
            <a:r>
              <a:rPr sz="2000" spc="-10" dirty="0">
                <a:latin typeface="Times New Roman"/>
                <a:cs typeface="Times New Roman"/>
              </a:rPr>
              <a:t> етикетними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засобами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досягнення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комунікативної мети;</a:t>
            </a:r>
            <a:endParaRPr sz="2000">
              <a:latin typeface="Times New Roman"/>
              <a:cs typeface="Times New Roman"/>
            </a:endParaRPr>
          </a:p>
          <a:p>
            <a:pPr marL="245110" indent="-232410">
              <a:lnSpc>
                <a:spcPct val="100000"/>
              </a:lnSpc>
              <a:spcBef>
                <a:spcPts val="630"/>
              </a:spcBef>
              <a:buClr>
                <a:srgbClr val="9E3611"/>
              </a:buClr>
              <a:buSzPct val="85000"/>
              <a:buFont typeface="Wingdings"/>
              <a:buChar char=""/>
              <a:tabLst>
                <a:tab pos="245110" algn="l"/>
              </a:tabLst>
            </a:pPr>
            <a:r>
              <a:rPr sz="2000" dirty="0">
                <a:latin typeface="Times New Roman"/>
                <a:cs typeface="Times New Roman"/>
              </a:rPr>
              <a:t>уміти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користуватися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різними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тактиками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реалізації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вибраної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стратегії;</a:t>
            </a:r>
            <a:endParaRPr sz="2000">
              <a:latin typeface="Times New Roman"/>
              <a:cs typeface="Times New Roman"/>
            </a:endParaRPr>
          </a:p>
          <a:p>
            <a:pPr marL="149860" marR="1137285" indent="-137795">
              <a:lnSpc>
                <a:spcPts val="2160"/>
              </a:lnSpc>
              <a:spcBef>
                <a:spcPts val="930"/>
              </a:spcBef>
              <a:buClr>
                <a:srgbClr val="9E3611"/>
              </a:buClr>
              <a:buSzPct val="85000"/>
              <a:buFont typeface="Wingdings"/>
              <a:buChar char=""/>
              <a:tabLst>
                <a:tab pos="149860" algn="l"/>
                <a:tab pos="244475" algn="l"/>
              </a:tabLst>
            </a:pPr>
            <a:r>
              <a:rPr sz="2000" dirty="0">
                <a:latin typeface="Times New Roman"/>
                <a:cs typeface="Times New Roman"/>
              </a:rPr>
              <a:t>	уміти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доводити,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обґрунтовувати,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вмотивовувати,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аргументувати, </a:t>
            </a:r>
            <a:r>
              <a:rPr sz="2000" spc="-20" dirty="0">
                <a:latin typeface="Times New Roman"/>
                <a:cs typeface="Times New Roman"/>
              </a:rPr>
              <a:t>спростовувати,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відхиляти,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оцінювати;</a:t>
            </a:r>
            <a:endParaRPr sz="2000">
              <a:latin typeface="Times New Roman"/>
              <a:cs typeface="Times New Roman"/>
            </a:endParaRPr>
          </a:p>
          <a:p>
            <a:pPr marL="245110" indent="-232410">
              <a:lnSpc>
                <a:spcPct val="100000"/>
              </a:lnSpc>
              <a:spcBef>
                <a:spcPts val="630"/>
              </a:spcBef>
              <a:buClr>
                <a:srgbClr val="9E3611"/>
              </a:buClr>
              <a:buSzPct val="85000"/>
              <a:buFont typeface="Wingdings"/>
              <a:buChar char=""/>
              <a:tabLst>
                <a:tab pos="245110" algn="l"/>
              </a:tabLst>
            </a:pPr>
            <a:r>
              <a:rPr sz="2000" dirty="0">
                <a:latin typeface="Times New Roman"/>
                <a:cs typeface="Times New Roman"/>
              </a:rPr>
              <a:t>уміти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трансформувати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усну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інформацію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письмову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навпаки;</a:t>
            </a:r>
            <a:endParaRPr sz="2000">
              <a:latin typeface="Times New Roman"/>
              <a:cs typeface="Times New Roman"/>
            </a:endParaRPr>
          </a:p>
          <a:p>
            <a:pPr marL="149860" marR="648970" indent="-137795">
              <a:lnSpc>
                <a:spcPts val="2160"/>
              </a:lnSpc>
              <a:spcBef>
                <a:spcPts val="930"/>
              </a:spcBef>
              <a:buClr>
                <a:srgbClr val="9E3611"/>
              </a:buClr>
              <a:buSzPct val="85000"/>
              <a:buFont typeface="Wingdings"/>
              <a:buChar char=""/>
              <a:tabLst>
                <a:tab pos="149860" algn="l"/>
                <a:tab pos="244475" algn="l"/>
              </a:tabLst>
            </a:pPr>
            <a:r>
              <a:rPr sz="2000" spc="-10" dirty="0">
                <a:latin typeface="Times New Roman"/>
                <a:cs typeface="Times New Roman"/>
              </a:rPr>
              <a:t>	володіти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основними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жанрами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ділового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спілкування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(службові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листи, </a:t>
            </a:r>
            <a:r>
              <a:rPr sz="2000" dirty="0">
                <a:latin typeface="Times New Roman"/>
                <a:cs typeface="Times New Roman"/>
              </a:rPr>
              <a:t>телефонна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розмова,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ділова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бесіда,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перемовини,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нарада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тощо);</a:t>
            </a:r>
            <a:endParaRPr sz="2000">
              <a:latin typeface="Times New Roman"/>
              <a:cs typeface="Times New Roman"/>
            </a:endParaRPr>
          </a:p>
          <a:p>
            <a:pPr marL="245110" indent="-232410">
              <a:lnSpc>
                <a:spcPct val="100000"/>
              </a:lnSpc>
              <a:spcBef>
                <a:spcPts val="630"/>
              </a:spcBef>
              <a:buClr>
                <a:srgbClr val="9E3611"/>
              </a:buClr>
              <a:buSzPct val="85000"/>
              <a:buFont typeface="Wingdings"/>
              <a:buChar char=""/>
              <a:tabLst>
                <a:tab pos="245110" algn="l"/>
              </a:tabLst>
            </a:pPr>
            <a:r>
              <a:rPr sz="2000" dirty="0">
                <a:latin typeface="Times New Roman"/>
                <a:cs typeface="Times New Roman"/>
              </a:rPr>
              <a:t>уміти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використовувати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“слово”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коректування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поведінки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співбесідника.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209" y="228573"/>
            <a:ext cx="3326599" cy="4098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8686" y="321892"/>
            <a:ext cx="4291088" cy="39669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02268" y="1152039"/>
            <a:ext cx="8063865" cy="3492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9715" indent="-247015">
              <a:lnSpc>
                <a:spcPct val="100000"/>
              </a:lnSpc>
              <a:spcBef>
                <a:spcPts val="95"/>
              </a:spcBef>
              <a:buClr>
                <a:srgbClr val="9E3611"/>
              </a:buClr>
              <a:buSzPct val="85000"/>
              <a:buFont typeface="Wingdings"/>
              <a:buChar char=""/>
              <a:tabLst>
                <a:tab pos="259715" algn="l"/>
              </a:tabLst>
            </a:pPr>
            <a:r>
              <a:rPr sz="2000" dirty="0">
                <a:latin typeface="Cambria"/>
                <a:cs typeface="Cambria"/>
              </a:rPr>
              <a:t>Це</a:t>
            </a:r>
            <a:r>
              <a:rPr sz="2000" spc="-4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лише</a:t>
            </a:r>
            <a:r>
              <a:rPr sz="2000" spc="-4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частина</a:t>
            </a:r>
            <a:r>
              <a:rPr sz="2000" spc="-4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професійних</a:t>
            </a:r>
            <a:r>
              <a:rPr sz="2000" spc="-3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навичок,</a:t>
            </a:r>
            <a:r>
              <a:rPr sz="2000" spc="-4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без</a:t>
            </a:r>
            <a:r>
              <a:rPr sz="2000" spc="-3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яких</a:t>
            </a:r>
            <a:r>
              <a:rPr sz="2000" spc="-5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не</a:t>
            </a:r>
            <a:r>
              <a:rPr sz="2000" spc="-4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може</a:t>
            </a:r>
            <a:r>
              <a:rPr sz="2000" spc="-40" dirty="0">
                <a:latin typeface="Cambria"/>
                <a:cs typeface="Cambria"/>
              </a:rPr>
              <a:t> </a:t>
            </a:r>
            <a:r>
              <a:rPr sz="2000" spc="-20" dirty="0">
                <a:latin typeface="Cambria"/>
                <a:cs typeface="Cambria"/>
              </a:rPr>
              <a:t>бути</a:t>
            </a:r>
            <a:endParaRPr sz="20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9E3611"/>
              </a:buClr>
              <a:buFont typeface="Wingdings"/>
              <a:buChar char=""/>
            </a:pPr>
            <a:endParaRPr sz="2000">
              <a:latin typeface="Cambria"/>
              <a:cs typeface="Cambria"/>
            </a:endParaRPr>
          </a:p>
          <a:p>
            <a:pPr marL="149225">
              <a:lnSpc>
                <a:spcPct val="100000"/>
              </a:lnSpc>
            </a:pPr>
            <a:r>
              <a:rPr sz="2000" dirty="0">
                <a:latin typeface="Cambria"/>
                <a:cs typeface="Cambria"/>
              </a:rPr>
              <a:t>справжнього</a:t>
            </a:r>
            <a:r>
              <a:rPr sz="2000" spc="-75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фахівця.</a:t>
            </a:r>
            <a:endParaRPr sz="2000">
              <a:latin typeface="Cambria"/>
              <a:cs typeface="Cambria"/>
            </a:endParaRPr>
          </a:p>
          <a:p>
            <a:pPr marL="149225" marR="5080" indent="-137160">
              <a:lnSpc>
                <a:spcPct val="200000"/>
              </a:lnSpc>
              <a:spcBef>
                <a:spcPts val="900"/>
              </a:spcBef>
              <a:buClr>
                <a:srgbClr val="9E3611"/>
              </a:buClr>
              <a:buSzPct val="85000"/>
              <a:buFont typeface="Wingdings"/>
              <a:buChar char=""/>
              <a:tabLst>
                <a:tab pos="149225" algn="l"/>
                <a:tab pos="259079" algn="l"/>
              </a:tabLst>
            </a:pPr>
            <a:r>
              <a:rPr sz="2000" dirty="0">
                <a:latin typeface="Cambria"/>
                <a:cs typeface="Cambria"/>
              </a:rPr>
              <a:t>	Мати</a:t>
            </a:r>
            <a:r>
              <a:rPr sz="2000" spc="-5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здібності</a:t>
            </a:r>
            <a:r>
              <a:rPr sz="2000" spc="-45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розмовляти</a:t>
            </a:r>
            <a:r>
              <a:rPr sz="2000" spc="-4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так,</a:t>
            </a:r>
            <a:r>
              <a:rPr sz="2000" spc="-4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щоб</a:t>
            </a:r>
            <a:r>
              <a:rPr sz="2000" spc="-3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тебе</a:t>
            </a:r>
            <a:r>
              <a:rPr sz="2000" spc="-2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правильно</a:t>
            </a:r>
            <a:r>
              <a:rPr sz="2000" spc="-4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розуміли</a:t>
            </a:r>
            <a:r>
              <a:rPr sz="2000" spc="-40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інші, </a:t>
            </a:r>
            <a:r>
              <a:rPr sz="2000" dirty="0">
                <a:latin typeface="Cambria"/>
                <a:cs typeface="Cambria"/>
              </a:rPr>
              <a:t>вміти</a:t>
            </a:r>
            <a:r>
              <a:rPr sz="2000" spc="-6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впливати</a:t>
            </a:r>
            <a:r>
              <a:rPr sz="2000" spc="-6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на</a:t>
            </a:r>
            <a:r>
              <a:rPr sz="2000" spc="-7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рішення</a:t>
            </a:r>
            <a:r>
              <a:rPr sz="2000" spc="-7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співбесідника,</a:t>
            </a:r>
            <a:r>
              <a:rPr sz="2000" spc="-6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створювати</a:t>
            </a:r>
            <a:r>
              <a:rPr sz="2000" spc="-40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атмосферу </a:t>
            </a:r>
            <a:r>
              <a:rPr sz="2000" dirty="0">
                <a:latin typeface="Cambria"/>
                <a:cs typeface="Cambria"/>
              </a:rPr>
              <a:t>довіри</a:t>
            </a:r>
            <a:r>
              <a:rPr sz="2000" spc="-4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та</a:t>
            </a:r>
            <a:r>
              <a:rPr sz="2000" spc="-25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взаєморозуміння</a:t>
            </a:r>
            <a:r>
              <a:rPr sz="2000" spc="-3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–</a:t>
            </a:r>
            <a:r>
              <a:rPr sz="2000" spc="-3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важливі</a:t>
            </a:r>
            <a:r>
              <a:rPr sz="2000" spc="-4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атрибути</a:t>
            </a:r>
            <a:r>
              <a:rPr sz="2000" spc="-25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комунікативної професіограми.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  <p:transition spd="slow">
    <p:blinds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346" y="117347"/>
            <a:ext cx="8859520" cy="4898390"/>
            <a:chOff x="101346" y="117347"/>
            <a:chExt cx="8859520" cy="48983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1164" y="4672583"/>
              <a:ext cx="342900" cy="3429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573642" y="4694301"/>
              <a:ext cx="299085" cy="299720"/>
            </a:xfrm>
            <a:custGeom>
              <a:avLst/>
              <a:gdLst/>
              <a:ahLst/>
              <a:cxnLst/>
              <a:rect l="l" t="t" r="r" b="b"/>
              <a:pathLst>
                <a:path w="299084" h="299720">
                  <a:moveTo>
                    <a:pt x="0" y="149733"/>
                  </a:moveTo>
                  <a:lnTo>
                    <a:pt x="7613" y="102407"/>
                  </a:lnTo>
                  <a:lnTo>
                    <a:pt x="28815" y="61305"/>
                  </a:lnTo>
                  <a:lnTo>
                    <a:pt x="61145" y="28891"/>
                  </a:lnTo>
                  <a:lnTo>
                    <a:pt x="102144" y="7634"/>
                  </a:lnTo>
                  <a:lnTo>
                    <a:pt x="149352" y="0"/>
                  </a:lnTo>
                  <a:lnTo>
                    <a:pt x="196559" y="7634"/>
                  </a:lnTo>
                  <a:lnTo>
                    <a:pt x="237558" y="28891"/>
                  </a:lnTo>
                  <a:lnTo>
                    <a:pt x="269888" y="61305"/>
                  </a:lnTo>
                  <a:lnTo>
                    <a:pt x="291090" y="102407"/>
                  </a:lnTo>
                  <a:lnTo>
                    <a:pt x="298704" y="149733"/>
                  </a:lnTo>
                  <a:lnTo>
                    <a:pt x="291090" y="197058"/>
                  </a:lnTo>
                  <a:lnTo>
                    <a:pt x="269888" y="238160"/>
                  </a:lnTo>
                  <a:lnTo>
                    <a:pt x="237558" y="270574"/>
                  </a:lnTo>
                  <a:lnTo>
                    <a:pt x="196559" y="291831"/>
                  </a:lnTo>
                  <a:lnTo>
                    <a:pt x="149352" y="299466"/>
                  </a:lnTo>
                  <a:lnTo>
                    <a:pt x="102144" y="291831"/>
                  </a:lnTo>
                  <a:lnTo>
                    <a:pt x="61145" y="270574"/>
                  </a:lnTo>
                  <a:lnTo>
                    <a:pt x="28815" y="238160"/>
                  </a:lnTo>
                  <a:lnTo>
                    <a:pt x="7613" y="197058"/>
                  </a:lnTo>
                  <a:lnTo>
                    <a:pt x="0" y="149733"/>
                  </a:lnTo>
                  <a:close/>
                </a:path>
              </a:pathLst>
            </a:custGeom>
            <a:ln w="129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346" y="117347"/>
              <a:ext cx="8859012" cy="48768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143059" y="1323847"/>
            <a:ext cx="2225040" cy="177482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 marR="5080" indent="-635" algn="ctr">
              <a:lnSpc>
                <a:spcPct val="86200"/>
              </a:lnSpc>
              <a:spcBef>
                <a:spcPts val="625"/>
              </a:spcBef>
            </a:pPr>
            <a:r>
              <a:rPr sz="3200" b="1" spc="-10" dirty="0">
                <a:latin typeface="Times New Roman"/>
                <a:cs typeface="Times New Roman"/>
              </a:rPr>
              <a:t>Важливими елементами усного мовлення</a:t>
            </a:r>
            <a:r>
              <a:rPr sz="3200" b="1" spc="-190" dirty="0">
                <a:latin typeface="Times New Roman"/>
                <a:cs typeface="Times New Roman"/>
              </a:rPr>
              <a:t> </a:t>
            </a:r>
            <a:r>
              <a:rPr sz="3200" b="1" spc="-25" dirty="0">
                <a:latin typeface="Times New Roman"/>
                <a:cs typeface="Times New Roman"/>
              </a:rPr>
              <a:t>є: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54830" y="1141130"/>
            <a:ext cx="12592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Інтонація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33816" y="4021446"/>
            <a:ext cx="1095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Наголос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752550" y="479370"/>
            <a:ext cx="1265555" cy="70675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 marR="5080" indent="286385">
              <a:lnSpc>
                <a:spcPts val="2480"/>
              </a:lnSpc>
              <a:spcBef>
                <a:spcPts val="515"/>
              </a:spcBef>
            </a:pPr>
            <a:r>
              <a:rPr sz="2400" i="0" spc="-20" dirty="0">
                <a:solidFill>
                  <a:srgbClr val="000000"/>
                </a:solidFill>
                <a:latin typeface="Times New Roman"/>
                <a:cs typeface="Times New Roman"/>
              </a:rPr>
              <a:t>Темп </a:t>
            </a:r>
            <a:r>
              <a:rPr sz="24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мовлення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44082" y="2509286"/>
            <a:ext cx="8020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Times New Roman"/>
                <a:cs typeface="Times New Roman"/>
              </a:rPr>
              <a:t>Паузи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32441" y="3431716"/>
            <a:ext cx="948690" cy="70675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75260" marR="5080" indent="-163195">
              <a:lnSpc>
                <a:spcPts val="2480"/>
              </a:lnSpc>
              <a:spcBef>
                <a:spcPts val="515"/>
              </a:spcBef>
            </a:pPr>
            <a:r>
              <a:rPr sz="2400" spc="-10" dirty="0">
                <a:latin typeface="Times New Roman"/>
                <a:cs typeface="Times New Roman"/>
              </a:rPr>
              <a:t>Висота </a:t>
            </a:r>
            <a:r>
              <a:rPr sz="2400" spc="-20" dirty="0">
                <a:latin typeface="Times New Roman"/>
                <a:cs typeface="Times New Roman"/>
              </a:rPr>
              <a:t>тону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51164" y="4672584"/>
            <a:ext cx="342900" cy="342900"/>
            <a:chOff x="8551164" y="4672584"/>
            <a:chExt cx="342900" cy="342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1164" y="4672584"/>
              <a:ext cx="342900" cy="3429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573643" y="4694301"/>
              <a:ext cx="299085" cy="299720"/>
            </a:xfrm>
            <a:custGeom>
              <a:avLst/>
              <a:gdLst/>
              <a:ahLst/>
              <a:cxnLst/>
              <a:rect l="l" t="t" r="r" b="b"/>
              <a:pathLst>
                <a:path w="299084" h="299720">
                  <a:moveTo>
                    <a:pt x="0" y="149733"/>
                  </a:moveTo>
                  <a:lnTo>
                    <a:pt x="7613" y="102407"/>
                  </a:lnTo>
                  <a:lnTo>
                    <a:pt x="28815" y="61305"/>
                  </a:lnTo>
                  <a:lnTo>
                    <a:pt x="61145" y="28891"/>
                  </a:lnTo>
                  <a:lnTo>
                    <a:pt x="102144" y="7634"/>
                  </a:lnTo>
                  <a:lnTo>
                    <a:pt x="149352" y="0"/>
                  </a:lnTo>
                  <a:lnTo>
                    <a:pt x="196559" y="7634"/>
                  </a:lnTo>
                  <a:lnTo>
                    <a:pt x="237558" y="28891"/>
                  </a:lnTo>
                  <a:lnTo>
                    <a:pt x="269888" y="61305"/>
                  </a:lnTo>
                  <a:lnTo>
                    <a:pt x="291090" y="102407"/>
                  </a:lnTo>
                  <a:lnTo>
                    <a:pt x="298704" y="149733"/>
                  </a:lnTo>
                  <a:lnTo>
                    <a:pt x="291090" y="197058"/>
                  </a:lnTo>
                  <a:lnTo>
                    <a:pt x="269888" y="238160"/>
                  </a:lnTo>
                  <a:lnTo>
                    <a:pt x="237558" y="270574"/>
                  </a:lnTo>
                  <a:lnTo>
                    <a:pt x="196559" y="291831"/>
                  </a:lnTo>
                  <a:lnTo>
                    <a:pt x="149352" y="299466"/>
                  </a:lnTo>
                  <a:lnTo>
                    <a:pt x="102144" y="291831"/>
                  </a:lnTo>
                  <a:lnTo>
                    <a:pt x="61145" y="270574"/>
                  </a:lnTo>
                  <a:lnTo>
                    <a:pt x="28815" y="238160"/>
                  </a:lnTo>
                  <a:lnTo>
                    <a:pt x="7613" y="197058"/>
                  </a:lnTo>
                  <a:lnTo>
                    <a:pt x="0" y="149733"/>
                  </a:lnTo>
                  <a:close/>
                </a:path>
              </a:pathLst>
            </a:custGeom>
            <a:ln w="129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9436" y="506881"/>
            <a:ext cx="2535262" cy="28120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6062" y="994556"/>
            <a:ext cx="2480738" cy="28121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80579" y="994556"/>
            <a:ext cx="1642538" cy="28121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42" y="1482242"/>
            <a:ext cx="2278037" cy="28120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81501" y="1482237"/>
            <a:ext cx="241554" cy="28120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90540" y="2898282"/>
            <a:ext cx="2819895" cy="35239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89936" y="3483504"/>
            <a:ext cx="3603078" cy="281203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70498" y="3924929"/>
            <a:ext cx="17799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ГОЛОСУ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255071" y="4068720"/>
            <a:ext cx="332676" cy="281203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5680328" y="402716"/>
            <a:ext cx="3255010" cy="1442085"/>
          </a:xfrm>
          <a:custGeom>
            <a:avLst/>
            <a:gdLst/>
            <a:ahLst/>
            <a:cxnLst/>
            <a:rect l="l" t="t" r="r" b="b"/>
            <a:pathLst>
              <a:path w="3255009" h="1442085">
                <a:moveTo>
                  <a:pt x="0" y="720851"/>
                </a:moveTo>
                <a:lnTo>
                  <a:pt x="5136" y="663157"/>
                </a:lnTo>
                <a:lnTo>
                  <a:pt x="20284" y="606711"/>
                </a:lnTo>
                <a:lnTo>
                  <a:pt x="45057" y="551686"/>
                </a:lnTo>
                <a:lnTo>
                  <a:pt x="79064" y="498254"/>
                </a:lnTo>
                <a:lnTo>
                  <a:pt x="121918" y="446587"/>
                </a:lnTo>
                <a:lnTo>
                  <a:pt x="173229" y="396858"/>
                </a:lnTo>
                <a:lnTo>
                  <a:pt x="232608" y="349239"/>
                </a:lnTo>
                <a:lnTo>
                  <a:pt x="265202" y="326275"/>
                </a:lnTo>
                <a:lnTo>
                  <a:pt x="299666" y="303902"/>
                </a:lnTo>
                <a:lnTo>
                  <a:pt x="335954" y="282143"/>
                </a:lnTo>
                <a:lnTo>
                  <a:pt x="374015" y="261020"/>
                </a:lnTo>
                <a:lnTo>
                  <a:pt x="413802" y="240553"/>
                </a:lnTo>
                <a:lnTo>
                  <a:pt x="455266" y="220764"/>
                </a:lnTo>
                <a:lnTo>
                  <a:pt x="498358" y="201675"/>
                </a:lnTo>
                <a:lnTo>
                  <a:pt x="543029" y="183307"/>
                </a:lnTo>
                <a:lnTo>
                  <a:pt x="589232" y="165682"/>
                </a:lnTo>
                <a:lnTo>
                  <a:pt x="636916" y="148822"/>
                </a:lnTo>
                <a:lnTo>
                  <a:pt x="686035" y="132747"/>
                </a:lnTo>
                <a:lnTo>
                  <a:pt x="736538" y="117479"/>
                </a:lnTo>
                <a:lnTo>
                  <a:pt x="788379" y="103041"/>
                </a:lnTo>
                <a:lnTo>
                  <a:pt x="841506" y="89453"/>
                </a:lnTo>
                <a:lnTo>
                  <a:pt x="895874" y="76737"/>
                </a:lnTo>
                <a:lnTo>
                  <a:pt x="951432" y="64915"/>
                </a:lnTo>
                <a:lnTo>
                  <a:pt x="1008132" y="54007"/>
                </a:lnTo>
                <a:lnTo>
                  <a:pt x="1065925" y="44036"/>
                </a:lnTo>
                <a:lnTo>
                  <a:pt x="1124763" y="35024"/>
                </a:lnTo>
                <a:lnTo>
                  <a:pt x="1184598" y="26991"/>
                </a:lnTo>
                <a:lnTo>
                  <a:pt x="1245380" y="19959"/>
                </a:lnTo>
                <a:lnTo>
                  <a:pt x="1307061" y="13950"/>
                </a:lnTo>
                <a:lnTo>
                  <a:pt x="1369593" y="8985"/>
                </a:lnTo>
                <a:lnTo>
                  <a:pt x="1432926" y="5086"/>
                </a:lnTo>
                <a:lnTo>
                  <a:pt x="1497012" y="2275"/>
                </a:lnTo>
                <a:lnTo>
                  <a:pt x="1561804" y="572"/>
                </a:lnTo>
                <a:lnTo>
                  <a:pt x="1627251" y="0"/>
                </a:lnTo>
                <a:lnTo>
                  <a:pt x="1692697" y="572"/>
                </a:lnTo>
                <a:lnTo>
                  <a:pt x="1757489" y="2275"/>
                </a:lnTo>
                <a:lnTo>
                  <a:pt x="1821575" y="5086"/>
                </a:lnTo>
                <a:lnTo>
                  <a:pt x="1884908" y="8985"/>
                </a:lnTo>
                <a:lnTo>
                  <a:pt x="1947440" y="13950"/>
                </a:lnTo>
                <a:lnTo>
                  <a:pt x="2009121" y="19959"/>
                </a:lnTo>
                <a:lnTo>
                  <a:pt x="2069903" y="26991"/>
                </a:lnTo>
                <a:lnTo>
                  <a:pt x="2129738" y="35024"/>
                </a:lnTo>
                <a:lnTo>
                  <a:pt x="2188576" y="44036"/>
                </a:lnTo>
                <a:lnTo>
                  <a:pt x="2246369" y="54007"/>
                </a:lnTo>
                <a:lnTo>
                  <a:pt x="2303069" y="64915"/>
                </a:lnTo>
                <a:lnTo>
                  <a:pt x="2358627" y="76737"/>
                </a:lnTo>
                <a:lnTo>
                  <a:pt x="2412995" y="89453"/>
                </a:lnTo>
                <a:lnTo>
                  <a:pt x="2466122" y="103041"/>
                </a:lnTo>
                <a:lnTo>
                  <a:pt x="2517963" y="117479"/>
                </a:lnTo>
                <a:lnTo>
                  <a:pt x="2568466" y="132747"/>
                </a:lnTo>
                <a:lnTo>
                  <a:pt x="2617585" y="148822"/>
                </a:lnTo>
                <a:lnTo>
                  <a:pt x="2665269" y="165682"/>
                </a:lnTo>
                <a:lnTo>
                  <a:pt x="2711472" y="183307"/>
                </a:lnTo>
                <a:lnTo>
                  <a:pt x="2756143" y="201675"/>
                </a:lnTo>
                <a:lnTo>
                  <a:pt x="2799235" y="220764"/>
                </a:lnTo>
                <a:lnTo>
                  <a:pt x="2840699" y="240553"/>
                </a:lnTo>
                <a:lnTo>
                  <a:pt x="2880486" y="261020"/>
                </a:lnTo>
                <a:lnTo>
                  <a:pt x="2918547" y="282143"/>
                </a:lnTo>
                <a:lnTo>
                  <a:pt x="2954835" y="303902"/>
                </a:lnTo>
                <a:lnTo>
                  <a:pt x="2989299" y="326275"/>
                </a:lnTo>
                <a:lnTo>
                  <a:pt x="3021893" y="349239"/>
                </a:lnTo>
                <a:lnTo>
                  <a:pt x="3052567" y="372774"/>
                </a:lnTo>
                <a:lnTo>
                  <a:pt x="3107960" y="421470"/>
                </a:lnTo>
                <a:lnTo>
                  <a:pt x="3155091" y="472189"/>
                </a:lnTo>
                <a:lnTo>
                  <a:pt x="3193570" y="524760"/>
                </a:lnTo>
                <a:lnTo>
                  <a:pt x="3223009" y="579010"/>
                </a:lnTo>
                <a:lnTo>
                  <a:pt x="3243018" y="634767"/>
                </a:lnTo>
                <a:lnTo>
                  <a:pt x="3253209" y="691859"/>
                </a:lnTo>
                <a:lnTo>
                  <a:pt x="3254502" y="720851"/>
                </a:lnTo>
                <a:lnTo>
                  <a:pt x="3253209" y="749844"/>
                </a:lnTo>
                <a:lnTo>
                  <a:pt x="3243018" y="806936"/>
                </a:lnTo>
                <a:lnTo>
                  <a:pt x="3223009" y="862693"/>
                </a:lnTo>
                <a:lnTo>
                  <a:pt x="3193570" y="916943"/>
                </a:lnTo>
                <a:lnTo>
                  <a:pt x="3155091" y="969514"/>
                </a:lnTo>
                <a:lnTo>
                  <a:pt x="3107960" y="1020233"/>
                </a:lnTo>
                <a:lnTo>
                  <a:pt x="3052567" y="1068929"/>
                </a:lnTo>
                <a:lnTo>
                  <a:pt x="3021893" y="1092464"/>
                </a:lnTo>
                <a:lnTo>
                  <a:pt x="2989299" y="1115428"/>
                </a:lnTo>
                <a:lnTo>
                  <a:pt x="2954835" y="1137801"/>
                </a:lnTo>
                <a:lnTo>
                  <a:pt x="2918547" y="1159560"/>
                </a:lnTo>
                <a:lnTo>
                  <a:pt x="2880486" y="1180683"/>
                </a:lnTo>
                <a:lnTo>
                  <a:pt x="2840699" y="1201150"/>
                </a:lnTo>
                <a:lnTo>
                  <a:pt x="2799235" y="1220939"/>
                </a:lnTo>
                <a:lnTo>
                  <a:pt x="2756143" y="1240028"/>
                </a:lnTo>
                <a:lnTo>
                  <a:pt x="2711472" y="1258396"/>
                </a:lnTo>
                <a:lnTo>
                  <a:pt x="2665269" y="1276021"/>
                </a:lnTo>
                <a:lnTo>
                  <a:pt x="2617585" y="1292881"/>
                </a:lnTo>
                <a:lnTo>
                  <a:pt x="2568466" y="1308956"/>
                </a:lnTo>
                <a:lnTo>
                  <a:pt x="2517963" y="1324224"/>
                </a:lnTo>
                <a:lnTo>
                  <a:pt x="2466122" y="1338662"/>
                </a:lnTo>
                <a:lnTo>
                  <a:pt x="2412995" y="1352250"/>
                </a:lnTo>
                <a:lnTo>
                  <a:pt x="2358627" y="1364966"/>
                </a:lnTo>
                <a:lnTo>
                  <a:pt x="2303069" y="1376788"/>
                </a:lnTo>
                <a:lnTo>
                  <a:pt x="2246369" y="1387696"/>
                </a:lnTo>
                <a:lnTo>
                  <a:pt x="2188576" y="1397667"/>
                </a:lnTo>
                <a:lnTo>
                  <a:pt x="2129738" y="1406679"/>
                </a:lnTo>
                <a:lnTo>
                  <a:pt x="2069903" y="1414712"/>
                </a:lnTo>
                <a:lnTo>
                  <a:pt x="2009121" y="1421744"/>
                </a:lnTo>
                <a:lnTo>
                  <a:pt x="1947440" y="1427753"/>
                </a:lnTo>
                <a:lnTo>
                  <a:pt x="1884908" y="1432718"/>
                </a:lnTo>
                <a:lnTo>
                  <a:pt x="1821575" y="1436617"/>
                </a:lnTo>
                <a:lnTo>
                  <a:pt x="1757489" y="1439428"/>
                </a:lnTo>
                <a:lnTo>
                  <a:pt x="1692697" y="1441131"/>
                </a:lnTo>
                <a:lnTo>
                  <a:pt x="1627251" y="1441703"/>
                </a:lnTo>
                <a:lnTo>
                  <a:pt x="1561804" y="1441131"/>
                </a:lnTo>
                <a:lnTo>
                  <a:pt x="1497012" y="1439428"/>
                </a:lnTo>
                <a:lnTo>
                  <a:pt x="1432926" y="1436617"/>
                </a:lnTo>
                <a:lnTo>
                  <a:pt x="1369593" y="1432718"/>
                </a:lnTo>
                <a:lnTo>
                  <a:pt x="1307061" y="1427753"/>
                </a:lnTo>
                <a:lnTo>
                  <a:pt x="1245380" y="1421744"/>
                </a:lnTo>
                <a:lnTo>
                  <a:pt x="1184598" y="1414712"/>
                </a:lnTo>
                <a:lnTo>
                  <a:pt x="1124763" y="1406679"/>
                </a:lnTo>
                <a:lnTo>
                  <a:pt x="1065925" y="1397667"/>
                </a:lnTo>
                <a:lnTo>
                  <a:pt x="1008132" y="1387696"/>
                </a:lnTo>
                <a:lnTo>
                  <a:pt x="951432" y="1376788"/>
                </a:lnTo>
                <a:lnTo>
                  <a:pt x="895874" y="1364966"/>
                </a:lnTo>
                <a:lnTo>
                  <a:pt x="841506" y="1352250"/>
                </a:lnTo>
                <a:lnTo>
                  <a:pt x="788379" y="1338662"/>
                </a:lnTo>
                <a:lnTo>
                  <a:pt x="736538" y="1324224"/>
                </a:lnTo>
                <a:lnTo>
                  <a:pt x="686035" y="1308956"/>
                </a:lnTo>
                <a:lnTo>
                  <a:pt x="636916" y="1292881"/>
                </a:lnTo>
                <a:lnTo>
                  <a:pt x="589232" y="1276021"/>
                </a:lnTo>
                <a:lnTo>
                  <a:pt x="543029" y="1258396"/>
                </a:lnTo>
                <a:lnTo>
                  <a:pt x="498358" y="1240028"/>
                </a:lnTo>
                <a:lnTo>
                  <a:pt x="455266" y="1220939"/>
                </a:lnTo>
                <a:lnTo>
                  <a:pt x="413802" y="1201150"/>
                </a:lnTo>
                <a:lnTo>
                  <a:pt x="374015" y="1180683"/>
                </a:lnTo>
                <a:lnTo>
                  <a:pt x="335954" y="1159560"/>
                </a:lnTo>
                <a:lnTo>
                  <a:pt x="299666" y="1137801"/>
                </a:lnTo>
                <a:lnTo>
                  <a:pt x="265202" y="1115428"/>
                </a:lnTo>
                <a:lnTo>
                  <a:pt x="232608" y="1092464"/>
                </a:lnTo>
                <a:lnTo>
                  <a:pt x="201934" y="1068929"/>
                </a:lnTo>
                <a:lnTo>
                  <a:pt x="146541" y="1020233"/>
                </a:lnTo>
                <a:lnTo>
                  <a:pt x="99410" y="969514"/>
                </a:lnTo>
                <a:lnTo>
                  <a:pt x="60931" y="916943"/>
                </a:lnTo>
                <a:lnTo>
                  <a:pt x="31492" y="862693"/>
                </a:lnTo>
                <a:lnTo>
                  <a:pt x="11483" y="806936"/>
                </a:lnTo>
                <a:lnTo>
                  <a:pt x="1292" y="749844"/>
                </a:lnTo>
                <a:lnTo>
                  <a:pt x="0" y="720851"/>
                </a:lnTo>
                <a:close/>
              </a:path>
            </a:pathLst>
          </a:custGeom>
          <a:ln w="129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539623" y="614273"/>
            <a:ext cx="1536065" cy="96456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-635" algn="ctr">
              <a:lnSpc>
                <a:spcPts val="2380"/>
              </a:lnSpc>
              <a:spcBef>
                <a:spcPts val="395"/>
              </a:spcBef>
            </a:pPr>
            <a:r>
              <a:rPr sz="22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добре поставлений </a:t>
            </a:r>
            <a:r>
              <a:rPr sz="2200" b="1" i="0" spc="-10" dirty="0">
                <a:solidFill>
                  <a:srgbClr val="C00000"/>
                </a:solidFill>
                <a:latin typeface="Times New Roman"/>
                <a:cs typeface="Times New Roman"/>
              </a:rPr>
              <a:t>голос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06620" y="2334767"/>
            <a:ext cx="125730" cy="751840"/>
          </a:xfrm>
          <a:custGeom>
            <a:avLst/>
            <a:gdLst/>
            <a:ahLst/>
            <a:cxnLst/>
            <a:rect l="l" t="t" r="r" b="b"/>
            <a:pathLst>
              <a:path w="125729" h="751839">
                <a:moveTo>
                  <a:pt x="125222" y="751332"/>
                </a:moveTo>
                <a:lnTo>
                  <a:pt x="76477" y="741490"/>
                </a:lnTo>
                <a:lnTo>
                  <a:pt x="36674" y="714652"/>
                </a:lnTo>
                <a:lnTo>
                  <a:pt x="9839" y="674849"/>
                </a:lnTo>
                <a:lnTo>
                  <a:pt x="0" y="626110"/>
                </a:lnTo>
                <a:lnTo>
                  <a:pt x="0" y="125222"/>
                </a:lnTo>
                <a:lnTo>
                  <a:pt x="9839" y="76482"/>
                </a:lnTo>
                <a:lnTo>
                  <a:pt x="36674" y="36679"/>
                </a:lnTo>
                <a:lnTo>
                  <a:pt x="76477" y="9841"/>
                </a:lnTo>
                <a:lnTo>
                  <a:pt x="125222" y="0"/>
                </a:lnTo>
              </a:path>
            </a:pathLst>
          </a:custGeom>
          <a:ln w="6096">
            <a:solidFill>
              <a:srgbClr val="D348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453632" y="2334767"/>
            <a:ext cx="125730" cy="751840"/>
          </a:xfrm>
          <a:custGeom>
            <a:avLst/>
            <a:gdLst/>
            <a:ahLst/>
            <a:cxnLst/>
            <a:rect l="l" t="t" r="r" b="b"/>
            <a:pathLst>
              <a:path w="125729" h="751839">
                <a:moveTo>
                  <a:pt x="0" y="0"/>
                </a:moveTo>
                <a:lnTo>
                  <a:pt x="48739" y="9841"/>
                </a:lnTo>
                <a:lnTo>
                  <a:pt x="88542" y="36679"/>
                </a:lnTo>
                <a:lnTo>
                  <a:pt x="115380" y="76482"/>
                </a:lnTo>
                <a:lnTo>
                  <a:pt x="125221" y="125222"/>
                </a:lnTo>
                <a:lnTo>
                  <a:pt x="125221" y="626110"/>
                </a:lnTo>
                <a:lnTo>
                  <a:pt x="115380" y="674849"/>
                </a:lnTo>
                <a:lnTo>
                  <a:pt x="88542" y="714652"/>
                </a:lnTo>
                <a:lnTo>
                  <a:pt x="48739" y="741490"/>
                </a:lnTo>
                <a:lnTo>
                  <a:pt x="0" y="751332"/>
                </a:lnTo>
              </a:path>
            </a:pathLst>
          </a:custGeom>
          <a:ln w="6096">
            <a:solidFill>
              <a:srgbClr val="D348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883226" y="2553177"/>
            <a:ext cx="1518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повнозвучність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284728" y="3275838"/>
            <a:ext cx="125730" cy="751840"/>
          </a:xfrm>
          <a:custGeom>
            <a:avLst/>
            <a:gdLst/>
            <a:ahLst/>
            <a:cxnLst/>
            <a:rect l="l" t="t" r="r" b="b"/>
            <a:pathLst>
              <a:path w="125729" h="751839">
                <a:moveTo>
                  <a:pt x="125222" y="751332"/>
                </a:moveTo>
                <a:lnTo>
                  <a:pt x="76477" y="741490"/>
                </a:lnTo>
                <a:lnTo>
                  <a:pt x="36674" y="714652"/>
                </a:lnTo>
                <a:lnTo>
                  <a:pt x="9839" y="674849"/>
                </a:lnTo>
                <a:lnTo>
                  <a:pt x="0" y="626110"/>
                </a:lnTo>
                <a:lnTo>
                  <a:pt x="0" y="125222"/>
                </a:lnTo>
                <a:lnTo>
                  <a:pt x="9839" y="76482"/>
                </a:lnTo>
                <a:lnTo>
                  <a:pt x="36674" y="36679"/>
                </a:lnTo>
                <a:lnTo>
                  <a:pt x="76477" y="9841"/>
                </a:lnTo>
                <a:lnTo>
                  <a:pt x="125222" y="0"/>
                </a:lnTo>
              </a:path>
            </a:pathLst>
          </a:custGeom>
          <a:ln w="6096">
            <a:solidFill>
              <a:srgbClr val="D348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31740" y="3275838"/>
            <a:ext cx="125730" cy="751840"/>
          </a:xfrm>
          <a:custGeom>
            <a:avLst/>
            <a:gdLst/>
            <a:ahLst/>
            <a:cxnLst/>
            <a:rect l="l" t="t" r="r" b="b"/>
            <a:pathLst>
              <a:path w="125729" h="751839">
                <a:moveTo>
                  <a:pt x="0" y="0"/>
                </a:moveTo>
                <a:lnTo>
                  <a:pt x="48739" y="9841"/>
                </a:lnTo>
                <a:lnTo>
                  <a:pt x="88542" y="36679"/>
                </a:lnTo>
                <a:lnTo>
                  <a:pt x="115380" y="76482"/>
                </a:lnTo>
                <a:lnTo>
                  <a:pt x="125222" y="125222"/>
                </a:lnTo>
                <a:lnTo>
                  <a:pt x="125222" y="626110"/>
                </a:lnTo>
                <a:lnTo>
                  <a:pt x="115380" y="674849"/>
                </a:lnTo>
                <a:lnTo>
                  <a:pt x="88542" y="714652"/>
                </a:lnTo>
                <a:lnTo>
                  <a:pt x="48739" y="741490"/>
                </a:lnTo>
                <a:lnTo>
                  <a:pt x="0" y="751332"/>
                </a:lnTo>
              </a:path>
            </a:pathLst>
          </a:custGeom>
          <a:ln w="6096">
            <a:solidFill>
              <a:srgbClr val="D348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576828" y="3494148"/>
            <a:ext cx="1287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мелодійність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291074" y="4216908"/>
            <a:ext cx="125730" cy="751840"/>
          </a:xfrm>
          <a:custGeom>
            <a:avLst/>
            <a:gdLst/>
            <a:ahLst/>
            <a:cxnLst/>
            <a:rect l="l" t="t" r="r" b="b"/>
            <a:pathLst>
              <a:path w="125729" h="751839">
                <a:moveTo>
                  <a:pt x="125222" y="751331"/>
                </a:moveTo>
                <a:lnTo>
                  <a:pt x="76477" y="741490"/>
                </a:lnTo>
                <a:lnTo>
                  <a:pt x="36674" y="714652"/>
                </a:lnTo>
                <a:lnTo>
                  <a:pt x="9839" y="674849"/>
                </a:lnTo>
                <a:lnTo>
                  <a:pt x="0" y="626109"/>
                </a:lnTo>
                <a:lnTo>
                  <a:pt x="0" y="125221"/>
                </a:lnTo>
                <a:lnTo>
                  <a:pt x="9839" y="76482"/>
                </a:lnTo>
                <a:lnTo>
                  <a:pt x="36674" y="36679"/>
                </a:lnTo>
                <a:lnTo>
                  <a:pt x="76477" y="9841"/>
                </a:lnTo>
                <a:lnTo>
                  <a:pt x="125222" y="0"/>
                </a:lnTo>
              </a:path>
            </a:pathLst>
          </a:custGeom>
          <a:ln w="6096">
            <a:solidFill>
              <a:srgbClr val="D348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534404" y="4216908"/>
            <a:ext cx="125730" cy="751840"/>
          </a:xfrm>
          <a:custGeom>
            <a:avLst/>
            <a:gdLst/>
            <a:ahLst/>
            <a:cxnLst/>
            <a:rect l="l" t="t" r="r" b="b"/>
            <a:pathLst>
              <a:path w="125729" h="751839">
                <a:moveTo>
                  <a:pt x="0" y="0"/>
                </a:moveTo>
                <a:lnTo>
                  <a:pt x="48739" y="9841"/>
                </a:lnTo>
                <a:lnTo>
                  <a:pt x="88542" y="36679"/>
                </a:lnTo>
                <a:lnTo>
                  <a:pt x="115380" y="76482"/>
                </a:lnTo>
                <a:lnTo>
                  <a:pt x="125222" y="125221"/>
                </a:lnTo>
                <a:lnTo>
                  <a:pt x="125222" y="626109"/>
                </a:lnTo>
                <a:lnTo>
                  <a:pt x="115380" y="674849"/>
                </a:lnTo>
                <a:lnTo>
                  <a:pt x="88542" y="714652"/>
                </a:lnTo>
                <a:lnTo>
                  <a:pt x="48739" y="741490"/>
                </a:lnTo>
                <a:lnTo>
                  <a:pt x="0" y="751331"/>
                </a:lnTo>
              </a:path>
            </a:pathLst>
          </a:custGeom>
          <a:ln w="6096">
            <a:solidFill>
              <a:srgbClr val="D348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499269" y="4435119"/>
            <a:ext cx="951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гнучкість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284728" y="4216908"/>
            <a:ext cx="125730" cy="751840"/>
          </a:xfrm>
          <a:custGeom>
            <a:avLst/>
            <a:gdLst/>
            <a:ahLst/>
            <a:cxnLst/>
            <a:rect l="l" t="t" r="r" b="b"/>
            <a:pathLst>
              <a:path w="125729" h="751839">
                <a:moveTo>
                  <a:pt x="125222" y="751331"/>
                </a:moveTo>
                <a:lnTo>
                  <a:pt x="76477" y="741490"/>
                </a:lnTo>
                <a:lnTo>
                  <a:pt x="36674" y="714652"/>
                </a:lnTo>
                <a:lnTo>
                  <a:pt x="9839" y="674849"/>
                </a:lnTo>
                <a:lnTo>
                  <a:pt x="0" y="626109"/>
                </a:lnTo>
                <a:lnTo>
                  <a:pt x="0" y="125221"/>
                </a:lnTo>
                <a:lnTo>
                  <a:pt x="9839" y="76482"/>
                </a:lnTo>
                <a:lnTo>
                  <a:pt x="36674" y="36679"/>
                </a:lnTo>
                <a:lnTo>
                  <a:pt x="76477" y="9841"/>
                </a:lnTo>
                <a:lnTo>
                  <a:pt x="125222" y="0"/>
                </a:lnTo>
              </a:path>
            </a:pathLst>
          </a:custGeom>
          <a:ln w="6096">
            <a:solidFill>
              <a:srgbClr val="D348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031740" y="4216908"/>
            <a:ext cx="125730" cy="751840"/>
          </a:xfrm>
          <a:custGeom>
            <a:avLst/>
            <a:gdLst/>
            <a:ahLst/>
            <a:cxnLst/>
            <a:rect l="l" t="t" r="r" b="b"/>
            <a:pathLst>
              <a:path w="125729" h="751839">
                <a:moveTo>
                  <a:pt x="0" y="0"/>
                </a:moveTo>
                <a:lnTo>
                  <a:pt x="48739" y="9841"/>
                </a:lnTo>
                <a:lnTo>
                  <a:pt x="88542" y="36679"/>
                </a:lnTo>
                <a:lnTo>
                  <a:pt x="115380" y="76482"/>
                </a:lnTo>
                <a:lnTo>
                  <a:pt x="125222" y="125221"/>
                </a:lnTo>
                <a:lnTo>
                  <a:pt x="125222" y="626109"/>
                </a:lnTo>
                <a:lnTo>
                  <a:pt x="115380" y="674849"/>
                </a:lnTo>
                <a:lnTo>
                  <a:pt x="88542" y="714652"/>
                </a:lnTo>
                <a:lnTo>
                  <a:pt x="48739" y="741490"/>
                </a:lnTo>
                <a:lnTo>
                  <a:pt x="0" y="751331"/>
                </a:lnTo>
              </a:path>
            </a:pathLst>
          </a:custGeom>
          <a:ln w="6096">
            <a:solidFill>
              <a:srgbClr val="D348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503708" y="4435119"/>
            <a:ext cx="1433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милозвучність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304027" y="3254502"/>
            <a:ext cx="125730" cy="751840"/>
          </a:xfrm>
          <a:custGeom>
            <a:avLst/>
            <a:gdLst/>
            <a:ahLst/>
            <a:cxnLst/>
            <a:rect l="l" t="t" r="r" b="b"/>
            <a:pathLst>
              <a:path w="125729" h="751839">
                <a:moveTo>
                  <a:pt x="125222" y="751332"/>
                </a:moveTo>
                <a:lnTo>
                  <a:pt x="76477" y="741490"/>
                </a:lnTo>
                <a:lnTo>
                  <a:pt x="36674" y="714652"/>
                </a:lnTo>
                <a:lnTo>
                  <a:pt x="9839" y="674849"/>
                </a:lnTo>
                <a:lnTo>
                  <a:pt x="0" y="626110"/>
                </a:lnTo>
                <a:lnTo>
                  <a:pt x="0" y="125222"/>
                </a:lnTo>
                <a:lnTo>
                  <a:pt x="9839" y="76482"/>
                </a:lnTo>
                <a:lnTo>
                  <a:pt x="36674" y="36679"/>
                </a:lnTo>
                <a:lnTo>
                  <a:pt x="76477" y="9841"/>
                </a:lnTo>
                <a:lnTo>
                  <a:pt x="125222" y="0"/>
                </a:lnTo>
              </a:path>
            </a:pathLst>
          </a:custGeom>
          <a:ln w="6096">
            <a:solidFill>
              <a:srgbClr val="D348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330949" y="3254502"/>
            <a:ext cx="125730" cy="751840"/>
          </a:xfrm>
          <a:custGeom>
            <a:avLst/>
            <a:gdLst/>
            <a:ahLst/>
            <a:cxnLst/>
            <a:rect l="l" t="t" r="r" b="b"/>
            <a:pathLst>
              <a:path w="125729" h="751839">
                <a:moveTo>
                  <a:pt x="0" y="0"/>
                </a:moveTo>
                <a:lnTo>
                  <a:pt x="48739" y="9841"/>
                </a:lnTo>
                <a:lnTo>
                  <a:pt x="88542" y="36679"/>
                </a:lnTo>
                <a:lnTo>
                  <a:pt x="115380" y="76482"/>
                </a:lnTo>
                <a:lnTo>
                  <a:pt x="125222" y="125222"/>
                </a:lnTo>
                <a:lnTo>
                  <a:pt x="125222" y="626110"/>
                </a:lnTo>
                <a:lnTo>
                  <a:pt x="115380" y="674849"/>
                </a:lnTo>
                <a:lnTo>
                  <a:pt x="88542" y="714652"/>
                </a:lnTo>
                <a:lnTo>
                  <a:pt x="48739" y="741490"/>
                </a:lnTo>
                <a:lnTo>
                  <a:pt x="0" y="751332"/>
                </a:lnTo>
              </a:path>
            </a:pathLst>
          </a:custGeom>
          <a:ln w="6096">
            <a:solidFill>
              <a:srgbClr val="D348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453206" y="3472615"/>
            <a:ext cx="853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діапазон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7709156" y="3249167"/>
            <a:ext cx="125730" cy="751840"/>
          </a:xfrm>
          <a:custGeom>
            <a:avLst/>
            <a:gdLst/>
            <a:ahLst/>
            <a:cxnLst/>
            <a:rect l="l" t="t" r="r" b="b"/>
            <a:pathLst>
              <a:path w="125729" h="751839">
                <a:moveTo>
                  <a:pt x="125222" y="751332"/>
                </a:moveTo>
                <a:lnTo>
                  <a:pt x="76477" y="741490"/>
                </a:lnTo>
                <a:lnTo>
                  <a:pt x="36674" y="714652"/>
                </a:lnTo>
                <a:lnTo>
                  <a:pt x="9839" y="674849"/>
                </a:lnTo>
                <a:lnTo>
                  <a:pt x="0" y="626110"/>
                </a:lnTo>
                <a:lnTo>
                  <a:pt x="0" y="125222"/>
                </a:lnTo>
                <a:lnTo>
                  <a:pt x="9839" y="76482"/>
                </a:lnTo>
                <a:lnTo>
                  <a:pt x="36674" y="36679"/>
                </a:lnTo>
                <a:lnTo>
                  <a:pt x="76477" y="9841"/>
                </a:lnTo>
                <a:lnTo>
                  <a:pt x="125222" y="0"/>
                </a:lnTo>
              </a:path>
            </a:pathLst>
          </a:custGeom>
          <a:ln w="6096">
            <a:solidFill>
              <a:srgbClr val="D348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744460" y="3249167"/>
            <a:ext cx="125730" cy="751840"/>
          </a:xfrm>
          <a:custGeom>
            <a:avLst/>
            <a:gdLst/>
            <a:ahLst/>
            <a:cxnLst/>
            <a:rect l="l" t="t" r="r" b="b"/>
            <a:pathLst>
              <a:path w="125729" h="751839">
                <a:moveTo>
                  <a:pt x="0" y="0"/>
                </a:moveTo>
                <a:lnTo>
                  <a:pt x="48739" y="9841"/>
                </a:lnTo>
                <a:lnTo>
                  <a:pt x="88542" y="36679"/>
                </a:lnTo>
                <a:lnTo>
                  <a:pt x="115380" y="76482"/>
                </a:lnTo>
                <a:lnTo>
                  <a:pt x="125222" y="125222"/>
                </a:lnTo>
                <a:lnTo>
                  <a:pt x="125222" y="626110"/>
                </a:lnTo>
                <a:lnTo>
                  <a:pt x="115380" y="674849"/>
                </a:lnTo>
                <a:lnTo>
                  <a:pt x="88542" y="714652"/>
                </a:lnTo>
                <a:lnTo>
                  <a:pt x="48739" y="741490"/>
                </a:lnTo>
                <a:lnTo>
                  <a:pt x="0" y="751332"/>
                </a:lnTo>
              </a:path>
            </a:pathLst>
          </a:custGeom>
          <a:ln w="6096">
            <a:solidFill>
              <a:srgbClr val="D348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7952060" y="3467355"/>
            <a:ext cx="673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висота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4781550" y="862583"/>
            <a:ext cx="791210" cy="517525"/>
            <a:chOff x="4781550" y="862583"/>
            <a:chExt cx="791210" cy="517525"/>
          </a:xfrm>
        </p:grpSpPr>
        <p:sp>
          <p:nvSpPr>
            <p:cNvPr id="35" name="object 35"/>
            <p:cNvSpPr/>
            <p:nvPr/>
          </p:nvSpPr>
          <p:spPr>
            <a:xfrm>
              <a:off x="4788026" y="869060"/>
              <a:ext cx="778510" cy="504825"/>
            </a:xfrm>
            <a:custGeom>
              <a:avLst/>
              <a:gdLst/>
              <a:ahLst/>
              <a:cxnLst/>
              <a:rect l="l" t="t" r="r" b="b"/>
              <a:pathLst>
                <a:path w="778510" h="504825">
                  <a:moveTo>
                    <a:pt x="525780" y="0"/>
                  </a:moveTo>
                  <a:lnTo>
                    <a:pt x="525780" y="126111"/>
                  </a:lnTo>
                  <a:lnTo>
                    <a:pt x="0" y="126111"/>
                  </a:lnTo>
                  <a:lnTo>
                    <a:pt x="0" y="378333"/>
                  </a:lnTo>
                  <a:lnTo>
                    <a:pt x="525780" y="378333"/>
                  </a:lnTo>
                  <a:lnTo>
                    <a:pt x="525780" y="504444"/>
                  </a:lnTo>
                  <a:lnTo>
                    <a:pt x="778002" y="252222"/>
                  </a:lnTo>
                  <a:lnTo>
                    <a:pt x="525780" y="0"/>
                  </a:lnTo>
                  <a:close/>
                </a:path>
              </a:pathLst>
            </a:custGeom>
            <a:solidFill>
              <a:srgbClr val="D348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788026" y="869060"/>
              <a:ext cx="778510" cy="504825"/>
            </a:xfrm>
            <a:custGeom>
              <a:avLst/>
              <a:gdLst/>
              <a:ahLst/>
              <a:cxnLst/>
              <a:rect l="l" t="t" r="r" b="b"/>
              <a:pathLst>
                <a:path w="778510" h="504825">
                  <a:moveTo>
                    <a:pt x="0" y="126111"/>
                  </a:moveTo>
                  <a:lnTo>
                    <a:pt x="525780" y="126111"/>
                  </a:lnTo>
                  <a:lnTo>
                    <a:pt x="525780" y="0"/>
                  </a:lnTo>
                  <a:lnTo>
                    <a:pt x="778002" y="252222"/>
                  </a:lnTo>
                  <a:lnTo>
                    <a:pt x="525780" y="504444"/>
                  </a:lnTo>
                  <a:lnTo>
                    <a:pt x="525780" y="378333"/>
                  </a:lnTo>
                  <a:lnTo>
                    <a:pt x="0" y="378333"/>
                  </a:lnTo>
                  <a:lnTo>
                    <a:pt x="0" y="126111"/>
                  </a:lnTo>
                  <a:close/>
                </a:path>
              </a:pathLst>
            </a:custGeom>
            <a:ln w="12954">
              <a:solidFill>
                <a:srgbClr val="9B32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/>
          <p:nvPr/>
        </p:nvSpPr>
        <p:spPr>
          <a:xfrm>
            <a:off x="7782307" y="4208526"/>
            <a:ext cx="125730" cy="751840"/>
          </a:xfrm>
          <a:custGeom>
            <a:avLst/>
            <a:gdLst/>
            <a:ahLst/>
            <a:cxnLst/>
            <a:rect l="l" t="t" r="r" b="b"/>
            <a:pathLst>
              <a:path w="125729" h="751839">
                <a:moveTo>
                  <a:pt x="125222" y="751332"/>
                </a:moveTo>
                <a:lnTo>
                  <a:pt x="76477" y="741490"/>
                </a:lnTo>
                <a:lnTo>
                  <a:pt x="36674" y="714652"/>
                </a:lnTo>
                <a:lnTo>
                  <a:pt x="9839" y="674849"/>
                </a:lnTo>
                <a:lnTo>
                  <a:pt x="0" y="626110"/>
                </a:lnTo>
                <a:lnTo>
                  <a:pt x="0" y="125222"/>
                </a:lnTo>
                <a:lnTo>
                  <a:pt x="9839" y="76482"/>
                </a:lnTo>
                <a:lnTo>
                  <a:pt x="36674" y="36679"/>
                </a:lnTo>
                <a:lnTo>
                  <a:pt x="76477" y="9841"/>
                </a:lnTo>
                <a:lnTo>
                  <a:pt x="125222" y="0"/>
                </a:lnTo>
              </a:path>
            </a:pathLst>
          </a:custGeom>
          <a:ln w="6096">
            <a:solidFill>
              <a:srgbClr val="D348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809228" y="4208526"/>
            <a:ext cx="125730" cy="751840"/>
          </a:xfrm>
          <a:custGeom>
            <a:avLst/>
            <a:gdLst/>
            <a:ahLst/>
            <a:cxnLst/>
            <a:rect l="l" t="t" r="r" b="b"/>
            <a:pathLst>
              <a:path w="125729" h="751839">
                <a:moveTo>
                  <a:pt x="0" y="0"/>
                </a:moveTo>
                <a:lnTo>
                  <a:pt x="48739" y="9841"/>
                </a:lnTo>
                <a:lnTo>
                  <a:pt x="88542" y="36679"/>
                </a:lnTo>
                <a:lnTo>
                  <a:pt x="115380" y="76482"/>
                </a:lnTo>
                <a:lnTo>
                  <a:pt x="125222" y="125222"/>
                </a:lnTo>
                <a:lnTo>
                  <a:pt x="125222" y="626110"/>
                </a:lnTo>
                <a:lnTo>
                  <a:pt x="115380" y="674849"/>
                </a:lnTo>
                <a:lnTo>
                  <a:pt x="88542" y="714652"/>
                </a:lnTo>
                <a:lnTo>
                  <a:pt x="48739" y="741490"/>
                </a:lnTo>
                <a:lnTo>
                  <a:pt x="0" y="751332"/>
                </a:lnTo>
              </a:path>
            </a:pathLst>
          </a:custGeom>
          <a:ln w="6096">
            <a:solidFill>
              <a:srgbClr val="D348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8125686" y="4426959"/>
            <a:ext cx="4654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сила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8291" y="800378"/>
            <a:ext cx="8051800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just">
              <a:lnSpc>
                <a:spcPct val="150000"/>
              </a:lnSpc>
              <a:spcBef>
                <a:spcPts val="100"/>
              </a:spcBef>
            </a:pPr>
            <a:r>
              <a:rPr sz="2400" i="0" dirty="0">
                <a:solidFill>
                  <a:srgbClr val="000000"/>
                </a:solidFill>
                <a:latin typeface="Times New Roman"/>
                <a:cs typeface="Times New Roman"/>
              </a:rPr>
              <a:t>Щоб</a:t>
            </a:r>
            <a:r>
              <a:rPr sz="2400" i="0" spc="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i="0" dirty="0">
                <a:solidFill>
                  <a:srgbClr val="000000"/>
                </a:solidFill>
                <a:latin typeface="Times New Roman"/>
                <a:cs typeface="Times New Roman"/>
              </a:rPr>
              <a:t>добре</a:t>
            </a:r>
            <a:r>
              <a:rPr sz="2400" i="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i="0" dirty="0">
                <a:solidFill>
                  <a:srgbClr val="000000"/>
                </a:solidFill>
                <a:latin typeface="Times New Roman"/>
                <a:cs typeface="Times New Roman"/>
              </a:rPr>
              <a:t>говорити,</a:t>
            </a:r>
            <a:r>
              <a:rPr sz="2400" i="0" spc="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i="0" dirty="0">
                <a:solidFill>
                  <a:srgbClr val="000000"/>
                </a:solidFill>
                <a:latin typeface="Times New Roman"/>
                <a:cs typeface="Times New Roman"/>
              </a:rPr>
              <a:t>треба</a:t>
            </a:r>
            <a:r>
              <a:rPr sz="2400" i="0" spc="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i="0" dirty="0">
                <a:solidFill>
                  <a:srgbClr val="000000"/>
                </a:solidFill>
                <a:latin typeface="Times New Roman"/>
                <a:cs typeface="Times New Roman"/>
              </a:rPr>
              <a:t>не</a:t>
            </a:r>
            <a:r>
              <a:rPr sz="2400" i="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i="0" dirty="0">
                <a:solidFill>
                  <a:srgbClr val="000000"/>
                </a:solidFill>
                <a:latin typeface="Times New Roman"/>
                <a:cs typeface="Times New Roman"/>
              </a:rPr>
              <a:t>лише</a:t>
            </a:r>
            <a:r>
              <a:rPr sz="2400" i="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00"/>
                </a:solidFill>
              </a:rPr>
              <a:t>володіти</a:t>
            </a:r>
            <a:r>
              <a:rPr sz="2400" spc="6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своїм</a:t>
            </a:r>
            <a:r>
              <a:rPr sz="2400" spc="65" dirty="0">
                <a:solidFill>
                  <a:srgbClr val="000000"/>
                </a:solidFill>
              </a:rPr>
              <a:t> </a:t>
            </a:r>
            <a:r>
              <a:rPr sz="2400" spc="-10" dirty="0">
                <a:solidFill>
                  <a:srgbClr val="000000"/>
                </a:solidFill>
              </a:rPr>
              <a:t>голосом</a:t>
            </a:r>
            <a:r>
              <a:rPr sz="24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, </a:t>
            </a:r>
            <a:r>
              <a:rPr sz="2400" i="0" dirty="0">
                <a:solidFill>
                  <a:srgbClr val="000000"/>
                </a:solidFill>
                <a:latin typeface="Times New Roman"/>
                <a:cs typeface="Times New Roman"/>
              </a:rPr>
              <a:t>але</a:t>
            </a:r>
            <a:r>
              <a:rPr sz="2400" i="0" spc="5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i="0" dirty="0">
                <a:solidFill>
                  <a:srgbClr val="000000"/>
                </a:solidFill>
                <a:latin typeface="Times New Roman"/>
                <a:cs typeface="Times New Roman"/>
              </a:rPr>
              <a:t>й</a:t>
            </a:r>
            <a:r>
              <a:rPr sz="2400" i="0" spc="5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i="0" dirty="0">
                <a:solidFill>
                  <a:srgbClr val="000000"/>
                </a:solidFill>
                <a:latin typeface="Times New Roman"/>
                <a:cs typeface="Times New Roman"/>
              </a:rPr>
              <a:t>мати</a:t>
            </a:r>
            <a:r>
              <a:rPr sz="2400" i="0" spc="5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00"/>
                </a:solidFill>
              </a:rPr>
              <a:t>добре</a:t>
            </a:r>
            <a:r>
              <a:rPr sz="2400" spc="56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відпрацьовану</a:t>
            </a:r>
            <a:r>
              <a:rPr sz="2400" spc="555" dirty="0">
                <a:solidFill>
                  <a:srgbClr val="000000"/>
                </a:solidFill>
              </a:rPr>
              <a:t>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дикцію</a:t>
            </a:r>
            <a:r>
              <a:rPr sz="2400" i="0" dirty="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2400" i="0" spc="5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i="0" dirty="0">
                <a:solidFill>
                  <a:srgbClr val="000000"/>
                </a:solidFill>
                <a:latin typeface="Times New Roman"/>
                <a:cs typeface="Times New Roman"/>
              </a:rPr>
              <a:t>тобто</a:t>
            </a:r>
            <a:r>
              <a:rPr sz="2400" i="0" spc="5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i="0" spc="-10" dirty="0">
                <a:solidFill>
                  <a:srgbClr val="C00000"/>
                </a:solidFill>
                <a:latin typeface="Times New Roman"/>
                <a:cs typeface="Times New Roman"/>
              </a:rPr>
              <a:t>правильну, </a:t>
            </a:r>
            <a:r>
              <a:rPr sz="2400" i="0" dirty="0">
                <a:solidFill>
                  <a:srgbClr val="C00000"/>
                </a:solidFill>
                <a:latin typeface="Times New Roman"/>
                <a:cs typeface="Times New Roman"/>
              </a:rPr>
              <a:t>виразну</a:t>
            </a:r>
            <a:r>
              <a:rPr sz="2400" i="0" spc="53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2400" b="1" i="0" dirty="0">
                <a:solidFill>
                  <a:srgbClr val="C00000"/>
                </a:solidFill>
                <a:latin typeface="Times New Roman"/>
                <a:cs typeface="Times New Roman"/>
              </a:rPr>
              <a:t>артикуляцію</a:t>
            </a:r>
            <a:r>
              <a:rPr sz="2400" i="0" dirty="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2400" i="0" spc="5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sz="2400" i="0" dirty="0">
                <a:solidFill>
                  <a:srgbClr val="000000"/>
                </a:solidFill>
                <a:latin typeface="Times New Roman"/>
                <a:cs typeface="Times New Roman"/>
              </a:rPr>
              <a:t>тобто</a:t>
            </a:r>
            <a:r>
              <a:rPr sz="2400" i="0" spc="53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sz="2400" i="0" dirty="0">
                <a:solidFill>
                  <a:srgbClr val="C00000"/>
                </a:solidFill>
                <a:latin typeface="Times New Roman"/>
                <a:cs typeface="Times New Roman"/>
              </a:rPr>
              <a:t>роботу</a:t>
            </a:r>
            <a:r>
              <a:rPr sz="2400" i="0" spc="53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2400" i="0" dirty="0">
                <a:solidFill>
                  <a:srgbClr val="C00000"/>
                </a:solidFill>
                <a:latin typeface="Times New Roman"/>
                <a:cs typeface="Times New Roman"/>
              </a:rPr>
              <a:t>мовних</a:t>
            </a:r>
            <a:r>
              <a:rPr sz="2400" i="0" spc="53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2400" i="0" spc="-10" dirty="0">
                <a:solidFill>
                  <a:srgbClr val="C00000"/>
                </a:solidFill>
                <a:latin typeface="Times New Roman"/>
                <a:cs typeface="Times New Roman"/>
              </a:rPr>
              <a:t>органів, </a:t>
            </a:r>
            <a:r>
              <a:rPr sz="2400" i="0" dirty="0">
                <a:solidFill>
                  <a:srgbClr val="C00000"/>
                </a:solidFill>
                <a:latin typeface="Times New Roman"/>
                <a:cs typeface="Times New Roman"/>
              </a:rPr>
              <a:t>спрямовану</a:t>
            </a:r>
            <a:r>
              <a:rPr sz="2400" i="0" spc="-11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i="0" dirty="0">
                <a:solidFill>
                  <a:srgbClr val="C00000"/>
                </a:solidFill>
                <a:latin typeface="Times New Roman"/>
                <a:cs typeface="Times New Roman"/>
              </a:rPr>
              <a:t>на</a:t>
            </a:r>
            <a:r>
              <a:rPr sz="2400" i="0" spc="-10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i="0" dirty="0">
                <a:solidFill>
                  <a:srgbClr val="C00000"/>
                </a:solidFill>
                <a:latin typeface="Times New Roman"/>
                <a:cs typeface="Times New Roman"/>
              </a:rPr>
              <a:t>вимову</a:t>
            </a:r>
            <a:r>
              <a:rPr sz="2400" i="0" spc="-9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i="0" spc="-10" dirty="0">
                <a:solidFill>
                  <a:srgbClr val="C00000"/>
                </a:solidFill>
                <a:latin typeface="Times New Roman"/>
                <a:cs typeface="Times New Roman"/>
              </a:rPr>
              <a:t>звуків</a:t>
            </a:r>
            <a:r>
              <a:rPr sz="24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3941" y="596672"/>
            <a:ext cx="3107588" cy="3523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38519" y="596671"/>
            <a:ext cx="504291" cy="27505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56118" y="596672"/>
            <a:ext cx="2553347" cy="28120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8898" y="1035584"/>
            <a:ext cx="1477137" cy="28120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10618" y="1035584"/>
            <a:ext cx="2206417" cy="28120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51089" y="1035584"/>
            <a:ext cx="2899511" cy="28120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81125" y="1693429"/>
            <a:ext cx="7277100" cy="2494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imes New Roman"/>
                <a:cs typeface="Times New Roman"/>
              </a:rPr>
              <a:t>За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способом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взаємодії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між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комунікантами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виділяють: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40"/>
              </a:spcBef>
            </a:pPr>
            <a:endParaRPr sz="2400">
              <a:latin typeface="Times New Roman"/>
              <a:cs typeface="Times New Roman"/>
            </a:endParaRPr>
          </a:p>
          <a:p>
            <a:pPr marL="294640" indent="-281940">
              <a:lnSpc>
                <a:spcPct val="100000"/>
              </a:lnSpc>
              <a:spcBef>
                <a:spcPts val="5"/>
              </a:spcBef>
              <a:buClr>
                <a:srgbClr val="9E3611"/>
              </a:buClr>
              <a:buSzPct val="85416"/>
              <a:buFont typeface="Wingdings"/>
              <a:buChar char=""/>
              <a:tabLst>
                <a:tab pos="294640" algn="l"/>
              </a:tabLst>
            </a:pPr>
            <a:r>
              <a:rPr sz="2400" dirty="0">
                <a:solidFill>
                  <a:srgbClr val="C00000"/>
                </a:solidFill>
                <a:latin typeface="Times New Roman"/>
                <a:cs typeface="Times New Roman"/>
              </a:rPr>
              <a:t>монологічне</a:t>
            </a:r>
            <a:r>
              <a:rPr sz="2400" spc="-10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спілкування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(говорить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один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учасник);</a:t>
            </a:r>
            <a:endParaRPr sz="2400">
              <a:latin typeface="Times New Roman"/>
              <a:cs typeface="Times New Roman"/>
            </a:endParaRPr>
          </a:p>
          <a:p>
            <a:pPr marL="294640" indent="-281940">
              <a:lnSpc>
                <a:spcPct val="100000"/>
              </a:lnSpc>
              <a:spcBef>
                <a:spcPts val="610"/>
              </a:spcBef>
              <a:buClr>
                <a:srgbClr val="9E3611"/>
              </a:buClr>
              <a:buSzPct val="85416"/>
              <a:buFont typeface="Wingdings"/>
              <a:buChar char=""/>
              <a:tabLst>
                <a:tab pos="294640" algn="l"/>
              </a:tabLst>
            </a:pPr>
            <a:r>
              <a:rPr sz="2400" dirty="0">
                <a:solidFill>
                  <a:srgbClr val="C00000"/>
                </a:solidFill>
                <a:latin typeface="Times New Roman"/>
                <a:cs typeface="Times New Roman"/>
              </a:rPr>
              <a:t>діалогічне</a:t>
            </a:r>
            <a:r>
              <a:rPr sz="2400" spc="-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(зазвичай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розмовляє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двоє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осіб);</a:t>
            </a:r>
            <a:endParaRPr sz="2400">
              <a:latin typeface="Times New Roman"/>
              <a:cs typeface="Times New Roman"/>
            </a:endParaRPr>
          </a:p>
          <a:p>
            <a:pPr marL="149225" marR="149860" indent="-137160">
              <a:lnSpc>
                <a:spcPts val="2590"/>
              </a:lnSpc>
              <a:spcBef>
                <a:spcPts val="940"/>
              </a:spcBef>
              <a:buClr>
                <a:srgbClr val="9E3611"/>
              </a:buClr>
              <a:buSzPct val="85416"/>
              <a:buFont typeface="Wingdings"/>
              <a:buChar char=""/>
              <a:tabLst>
                <a:tab pos="149225" algn="l"/>
                <a:tab pos="294005" algn="l"/>
              </a:tabLst>
            </a:pPr>
            <a:r>
              <a:rPr sz="2400" dirty="0">
                <a:solidFill>
                  <a:srgbClr val="C00000"/>
                </a:solidFill>
                <a:latin typeface="Times New Roman"/>
                <a:cs typeface="Times New Roman"/>
              </a:rPr>
              <a:t>	полілогічне</a:t>
            </a:r>
            <a:r>
              <a:rPr sz="2400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спілкування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(розмовляють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троє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більше учасників).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95213" y="261936"/>
            <a:ext cx="2137410" cy="1621790"/>
            <a:chOff x="1295213" y="261936"/>
            <a:chExt cx="2137410" cy="1621790"/>
          </a:xfrm>
        </p:grpSpPr>
        <p:sp>
          <p:nvSpPr>
            <p:cNvPr id="3" name="object 3"/>
            <p:cNvSpPr/>
            <p:nvPr/>
          </p:nvSpPr>
          <p:spPr>
            <a:xfrm>
              <a:off x="2363342" y="1371219"/>
              <a:ext cx="1062355" cy="505459"/>
            </a:xfrm>
            <a:custGeom>
              <a:avLst/>
              <a:gdLst/>
              <a:ahLst/>
              <a:cxnLst/>
              <a:rect l="l" t="t" r="r" b="b"/>
              <a:pathLst>
                <a:path w="1062354" h="505460">
                  <a:moveTo>
                    <a:pt x="0" y="0"/>
                  </a:moveTo>
                  <a:lnTo>
                    <a:pt x="0" y="344347"/>
                  </a:lnTo>
                  <a:lnTo>
                    <a:pt x="1061770" y="344347"/>
                  </a:lnTo>
                  <a:lnTo>
                    <a:pt x="1061770" y="505307"/>
                  </a:lnTo>
                </a:path>
              </a:pathLst>
            </a:custGeom>
            <a:ln w="12954">
              <a:solidFill>
                <a:srgbClr val="A838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01880" y="1371219"/>
              <a:ext cx="1062355" cy="505459"/>
            </a:xfrm>
            <a:custGeom>
              <a:avLst/>
              <a:gdLst/>
              <a:ahLst/>
              <a:cxnLst/>
              <a:rect l="l" t="t" r="r" b="b"/>
              <a:pathLst>
                <a:path w="1062355" h="505460">
                  <a:moveTo>
                    <a:pt x="1061770" y="0"/>
                  </a:moveTo>
                  <a:lnTo>
                    <a:pt x="1061770" y="344347"/>
                  </a:lnTo>
                  <a:lnTo>
                    <a:pt x="0" y="344347"/>
                  </a:lnTo>
                  <a:lnTo>
                    <a:pt x="0" y="505307"/>
                  </a:lnTo>
                </a:path>
              </a:pathLst>
            </a:custGeom>
            <a:ln w="12954">
              <a:solidFill>
                <a:srgbClr val="A838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94662" y="268603"/>
              <a:ext cx="1737360" cy="1102995"/>
            </a:xfrm>
            <a:custGeom>
              <a:avLst/>
              <a:gdLst/>
              <a:ahLst/>
              <a:cxnLst/>
              <a:rect l="l" t="t" r="r" b="b"/>
              <a:pathLst>
                <a:path w="1737360" h="1102995">
                  <a:moveTo>
                    <a:pt x="1627098" y="0"/>
                  </a:moveTo>
                  <a:lnTo>
                    <a:pt x="110261" y="0"/>
                  </a:lnTo>
                  <a:lnTo>
                    <a:pt x="67342" y="8664"/>
                  </a:lnTo>
                  <a:lnTo>
                    <a:pt x="32294" y="32294"/>
                  </a:lnTo>
                  <a:lnTo>
                    <a:pt x="8664" y="67342"/>
                  </a:lnTo>
                  <a:lnTo>
                    <a:pt x="0" y="110261"/>
                  </a:lnTo>
                  <a:lnTo>
                    <a:pt x="0" y="992352"/>
                  </a:lnTo>
                  <a:lnTo>
                    <a:pt x="8664" y="1035271"/>
                  </a:lnTo>
                  <a:lnTo>
                    <a:pt x="32294" y="1070319"/>
                  </a:lnTo>
                  <a:lnTo>
                    <a:pt x="67342" y="1093949"/>
                  </a:lnTo>
                  <a:lnTo>
                    <a:pt x="110261" y="1102614"/>
                  </a:lnTo>
                  <a:lnTo>
                    <a:pt x="1627098" y="1102614"/>
                  </a:lnTo>
                  <a:lnTo>
                    <a:pt x="1670017" y="1093949"/>
                  </a:lnTo>
                  <a:lnTo>
                    <a:pt x="1705065" y="1070319"/>
                  </a:lnTo>
                  <a:lnTo>
                    <a:pt x="1728695" y="1035271"/>
                  </a:lnTo>
                  <a:lnTo>
                    <a:pt x="1737360" y="992352"/>
                  </a:lnTo>
                  <a:lnTo>
                    <a:pt x="1737360" y="110261"/>
                  </a:lnTo>
                  <a:lnTo>
                    <a:pt x="1728695" y="67342"/>
                  </a:lnTo>
                  <a:lnTo>
                    <a:pt x="1705065" y="32294"/>
                  </a:lnTo>
                  <a:lnTo>
                    <a:pt x="1670017" y="8664"/>
                  </a:lnTo>
                  <a:lnTo>
                    <a:pt x="1627098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94662" y="268603"/>
              <a:ext cx="1737360" cy="1102995"/>
            </a:xfrm>
            <a:custGeom>
              <a:avLst/>
              <a:gdLst/>
              <a:ahLst/>
              <a:cxnLst/>
              <a:rect l="l" t="t" r="r" b="b"/>
              <a:pathLst>
                <a:path w="1737360" h="1102995">
                  <a:moveTo>
                    <a:pt x="0" y="110261"/>
                  </a:moveTo>
                  <a:lnTo>
                    <a:pt x="8664" y="67342"/>
                  </a:lnTo>
                  <a:lnTo>
                    <a:pt x="32294" y="32294"/>
                  </a:lnTo>
                  <a:lnTo>
                    <a:pt x="67342" y="8664"/>
                  </a:lnTo>
                  <a:lnTo>
                    <a:pt x="110261" y="0"/>
                  </a:lnTo>
                  <a:lnTo>
                    <a:pt x="1627098" y="0"/>
                  </a:lnTo>
                  <a:lnTo>
                    <a:pt x="1670017" y="8664"/>
                  </a:lnTo>
                  <a:lnTo>
                    <a:pt x="1705065" y="32294"/>
                  </a:lnTo>
                  <a:lnTo>
                    <a:pt x="1728695" y="67342"/>
                  </a:lnTo>
                  <a:lnTo>
                    <a:pt x="1737360" y="110261"/>
                  </a:lnTo>
                  <a:lnTo>
                    <a:pt x="1737360" y="992352"/>
                  </a:lnTo>
                  <a:lnTo>
                    <a:pt x="1728695" y="1035271"/>
                  </a:lnTo>
                  <a:lnTo>
                    <a:pt x="1705065" y="1070319"/>
                  </a:lnTo>
                  <a:lnTo>
                    <a:pt x="1670017" y="1093949"/>
                  </a:lnTo>
                  <a:lnTo>
                    <a:pt x="1627098" y="1102614"/>
                  </a:lnTo>
                  <a:lnTo>
                    <a:pt x="110261" y="1102614"/>
                  </a:lnTo>
                  <a:lnTo>
                    <a:pt x="67342" y="1093949"/>
                  </a:lnTo>
                  <a:lnTo>
                    <a:pt x="32294" y="1070319"/>
                  </a:lnTo>
                  <a:lnTo>
                    <a:pt x="8664" y="1035271"/>
                  </a:lnTo>
                  <a:lnTo>
                    <a:pt x="0" y="992352"/>
                  </a:lnTo>
                  <a:lnTo>
                    <a:pt x="0" y="110261"/>
                  </a:lnTo>
                  <a:close/>
                </a:path>
              </a:pathLst>
            </a:custGeom>
            <a:ln w="1295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87448" y="451485"/>
              <a:ext cx="1738630" cy="1103630"/>
            </a:xfrm>
            <a:custGeom>
              <a:avLst/>
              <a:gdLst/>
              <a:ahLst/>
              <a:cxnLst/>
              <a:rect l="l" t="t" r="r" b="b"/>
              <a:pathLst>
                <a:path w="1738629" h="1103630">
                  <a:moveTo>
                    <a:pt x="1627784" y="0"/>
                  </a:moveTo>
                  <a:lnTo>
                    <a:pt x="110337" y="0"/>
                  </a:lnTo>
                  <a:lnTo>
                    <a:pt x="67390" y="8671"/>
                  </a:lnTo>
                  <a:lnTo>
                    <a:pt x="32318" y="32318"/>
                  </a:lnTo>
                  <a:lnTo>
                    <a:pt x="8671" y="67390"/>
                  </a:lnTo>
                  <a:lnTo>
                    <a:pt x="0" y="110337"/>
                  </a:lnTo>
                  <a:lnTo>
                    <a:pt x="0" y="993038"/>
                  </a:lnTo>
                  <a:lnTo>
                    <a:pt x="8671" y="1035985"/>
                  </a:lnTo>
                  <a:lnTo>
                    <a:pt x="32318" y="1071057"/>
                  </a:lnTo>
                  <a:lnTo>
                    <a:pt x="67390" y="1094704"/>
                  </a:lnTo>
                  <a:lnTo>
                    <a:pt x="110337" y="1103375"/>
                  </a:lnTo>
                  <a:lnTo>
                    <a:pt x="1627784" y="1103375"/>
                  </a:lnTo>
                  <a:lnTo>
                    <a:pt x="1670731" y="1094704"/>
                  </a:lnTo>
                  <a:lnTo>
                    <a:pt x="1705803" y="1071057"/>
                  </a:lnTo>
                  <a:lnTo>
                    <a:pt x="1729450" y="1035985"/>
                  </a:lnTo>
                  <a:lnTo>
                    <a:pt x="1738122" y="993038"/>
                  </a:lnTo>
                  <a:lnTo>
                    <a:pt x="1738122" y="110337"/>
                  </a:lnTo>
                  <a:lnTo>
                    <a:pt x="1729450" y="67390"/>
                  </a:lnTo>
                  <a:lnTo>
                    <a:pt x="1705803" y="32318"/>
                  </a:lnTo>
                  <a:lnTo>
                    <a:pt x="1670731" y="8671"/>
                  </a:lnTo>
                  <a:lnTo>
                    <a:pt x="162778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87448" y="451485"/>
              <a:ext cx="1738630" cy="1103630"/>
            </a:xfrm>
            <a:custGeom>
              <a:avLst/>
              <a:gdLst/>
              <a:ahLst/>
              <a:cxnLst/>
              <a:rect l="l" t="t" r="r" b="b"/>
              <a:pathLst>
                <a:path w="1738629" h="1103630">
                  <a:moveTo>
                    <a:pt x="0" y="110337"/>
                  </a:moveTo>
                  <a:lnTo>
                    <a:pt x="8671" y="67390"/>
                  </a:lnTo>
                  <a:lnTo>
                    <a:pt x="32318" y="32318"/>
                  </a:lnTo>
                  <a:lnTo>
                    <a:pt x="67390" y="8671"/>
                  </a:lnTo>
                  <a:lnTo>
                    <a:pt x="110337" y="0"/>
                  </a:lnTo>
                  <a:lnTo>
                    <a:pt x="1627784" y="0"/>
                  </a:lnTo>
                  <a:lnTo>
                    <a:pt x="1670731" y="8671"/>
                  </a:lnTo>
                  <a:lnTo>
                    <a:pt x="1705803" y="32318"/>
                  </a:lnTo>
                  <a:lnTo>
                    <a:pt x="1729450" y="67390"/>
                  </a:lnTo>
                  <a:lnTo>
                    <a:pt x="1738122" y="110337"/>
                  </a:lnTo>
                  <a:lnTo>
                    <a:pt x="1738122" y="993038"/>
                  </a:lnTo>
                  <a:lnTo>
                    <a:pt x="1729450" y="1035985"/>
                  </a:lnTo>
                  <a:lnTo>
                    <a:pt x="1705803" y="1071057"/>
                  </a:lnTo>
                  <a:lnTo>
                    <a:pt x="1670731" y="1094704"/>
                  </a:lnTo>
                  <a:lnTo>
                    <a:pt x="1627784" y="1103375"/>
                  </a:lnTo>
                  <a:lnTo>
                    <a:pt x="110337" y="1103375"/>
                  </a:lnTo>
                  <a:lnTo>
                    <a:pt x="67390" y="1094704"/>
                  </a:lnTo>
                  <a:lnTo>
                    <a:pt x="32318" y="1071057"/>
                  </a:lnTo>
                  <a:lnTo>
                    <a:pt x="8671" y="1035985"/>
                  </a:lnTo>
                  <a:lnTo>
                    <a:pt x="0" y="993038"/>
                  </a:lnTo>
                  <a:lnTo>
                    <a:pt x="0" y="110337"/>
                  </a:lnTo>
                  <a:close/>
                </a:path>
              </a:pathLst>
            </a:custGeom>
            <a:ln w="12954">
              <a:solidFill>
                <a:srgbClr val="D348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892957" y="710178"/>
            <a:ext cx="1326515" cy="539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02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За </a:t>
            </a:r>
            <a:r>
              <a:rPr sz="1800" b="1" spc="-10" dirty="0">
                <a:latin typeface="Times New Roman"/>
                <a:cs typeface="Times New Roman"/>
              </a:rPr>
              <a:t>кількістю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2020"/>
              </a:lnSpc>
            </a:pPr>
            <a:r>
              <a:rPr sz="1800" spc="-10" dirty="0">
                <a:latin typeface="Times New Roman"/>
                <a:cs typeface="Times New Roman"/>
              </a:rPr>
              <a:t>учасників: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26529" y="1870519"/>
            <a:ext cx="1943735" cy="1299845"/>
            <a:chOff x="426529" y="1870519"/>
            <a:chExt cx="1943735" cy="1299845"/>
          </a:xfrm>
        </p:grpSpPr>
        <p:sp>
          <p:nvSpPr>
            <p:cNvPr id="11" name="object 11"/>
            <p:cNvSpPr/>
            <p:nvPr/>
          </p:nvSpPr>
          <p:spPr>
            <a:xfrm>
              <a:off x="433196" y="1877187"/>
              <a:ext cx="1737360" cy="1102995"/>
            </a:xfrm>
            <a:custGeom>
              <a:avLst/>
              <a:gdLst/>
              <a:ahLst/>
              <a:cxnLst/>
              <a:rect l="l" t="t" r="r" b="b"/>
              <a:pathLst>
                <a:path w="1737360" h="1102995">
                  <a:moveTo>
                    <a:pt x="1627098" y="0"/>
                  </a:moveTo>
                  <a:lnTo>
                    <a:pt x="110261" y="0"/>
                  </a:lnTo>
                  <a:lnTo>
                    <a:pt x="67342" y="8664"/>
                  </a:lnTo>
                  <a:lnTo>
                    <a:pt x="32294" y="32294"/>
                  </a:lnTo>
                  <a:lnTo>
                    <a:pt x="8664" y="67342"/>
                  </a:lnTo>
                  <a:lnTo>
                    <a:pt x="0" y="110261"/>
                  </a:lnTo>
                  <a:lnTo>
                    <a:pt x="0" y="992352"/>
                  </a:lnTo>
                  <a:lnTo>
                    <a:pt x="8664" y="1035271"/>
                  </a:lnTo>
                  <a:lnTo>
                    <a:pt x="32294" y="1070319"/>
                  </a:lnTo>
                  <a:lnTo>
                    <a:pt x="67342" y="1093949"/>
                  </a:lnTo>
                  <a:lnTo>
                    <a:pt x="110261" y="1102614"/>
                  </a:lnTo>
                  <a:lnTo>
                    <a:pt x="1627098" y="1102614"/>
                  </a:lnTo>
                  <a:lnTo>
                    <a:pt x="1670017" y="1093949"/>
                  </a:lnTo>
                  <a:lnTo>
                    <a:pt x="1705065" y="1070319"/>
                  </a:lnTo>
                  <a:lnTo>
                    <a:pt x="1728695" y="1035271"/>
                  </a:lnTo>
                  <a:lnTo>
                    <a:pt x="1737360" y="992352"/>
                  </a:lnTo>
                  <a:lnTo>
                    <a:pt x="1737360" y="110261"/>
                  </a:lnTo>
                  <a:lnTo>
                    <a:pt x="1728695" y="67342"/>
                  </a:lnTo>
                  <a:lnTo>
                    <a:pt x="1705065" y="32294"/>
                  </a:lnTo>
                  <a:lnTo>
                    <a:pt x="1670017" y="8664"/>
                  </a:lnTo>
                  <a:lnTo>
                    <a:pt x="1627098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3196" y="1877187"/>
              <a:ext cx="1737360" cy="1102995"/>
            </a:xfrm>
            <a:custGeom>
              <a:avLst/>
              <a:gdLst/>
              <a:ahLst/>
              <a:cxnLst/>
              <a:rect l="l" t="t" r="r" b="b"/>
              <a:pathLst>
                <a:path w="1737360" h="1102995">
                  <a:moveTo>
                    <a:pt x="0" y="110261"/>
                  </a:moveTo>
                  <a:lnTo>
                    <a:pt x="8664" y="67342"/>
                  </a:lnTo>
                  <a:lnTo>
                    <a:pt x="32294" y="32294"/>
                  </a:lnTo>
                  <a:lnTo>
                    <a:pt x="67342" y="8664"/>
                  </a:lnTo>
                  <a:lnTo>
                    <a:pt x="110261" y="0"/>
                  </a:lnTo>
                  <a:lnTo>
                    <a:pt x="1627098" y="0"/>
                  </a:lnTo>
                  <a:lnTo>
                    <a:pt x="1670017" y="8664"/>
                  </a:lnTo>
                  <a:lnTo>
                    <a:pt x="1705065" y="32294"/>
                  </a:lnTo>
                  <a:lnTo>
                    <a:pt x="1728695" y="67342"/>
                  </a:lnTo>
                  <a:lnTo>
                    <a:pt x="1737360" y="110261"/>
                  </a:lnTo>
                  <a:lnTo>
                    <a:pt x="1737360" y="992352"/>
                  </a:lnTo>
                  <a:lnTo>
                    <a:pt x="1728695" y="1035271"/>
                  </a:lnTo>
                  <a:lnTo>
                    <a:pt x="1705065" y="1070319"/>
                  </a:lnTo>
                  <a:lnTo>
                    <a:pt x="1670017" y="1093949"/>
                  </a:lnTo>
                  <a:lnTo>
                    <a:pt x="1627098" y="1102614"/>
                  </a:lnTo>
                  <a:lnTo>
                    <a:pt x="110261" y="1102614"/>
                  </a:lnTo>
                  <a:lnTo>
                    <a:pt x="67342" y="1093949"/>
                  </a:lnTo>
                  <a:lnTo>
                    <a:pt x="32294" y="1070319"/>
                  </a:lnTo>
                  <a:lnTo>
                    <a:pt x="8664" y="1035271"/>
                  </a:lnTo>
                  <a:lnTo>
                    <a:pt x="0" y="992352"/>
                  </a:lnTo>
                  <a:lnTo>
                    <a:pt x="0" y="110261"/>
                  </a:lnTo>
                  <a:close/>
                </a:path>
              </a:pathLst>
            </a:custGeom>
            <a:ln w="1295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25982" y="2060065"/>
              <a:ext cx="1737360" cy="1103630"/>
            </a:xfrm>
            <a:custGeom>
              <a:avLst/>
              <a:gdLst/>
              <a:ahLst/>
              <a:cxnLst/>
              <a:rect l="l" t="t" r="r" b="b"/>
              <a:pathLst>
                <a:path w="1737360" h="1103630">
                  <a:moveTo>
                    <a:pt x="1627022" y="0"/>
                  </a:moveTo>
                  <a:lnTo>
                    <a:pt x="110337" y="0"/>
                  </a:lnTo>
                  <a:lnTo>
                    <a:pt x="67390" y="8671"/>
                  </a:lnTo>
                  <a:lnTo>
                    <a:pt x="32318" y="32318"/>
                  </a:lnTo>
                  <a:lnTo>
                    <a:pt x="8671" y="67390"/>
                  </a:lnTo>
                  <a:lnTo>
                    <a:pt x="0" y="110337"/>
                  </a:lnTo>
                  <a:lnTo>
                    <a:pt x="0" y="993038"/>
                  </a:lnTo>
                  <a:lnTo>
                    <a:pt x="8671" y="1035985"/>
                  </a:lnTo>
                  <a:lnTo>
                    <a:pt x="32318" y="1071057"/>
                  </a:lnTo>
                  <a:lnTo>
                    <a:pt x="67390" y="1094704"/>
                  </a:lnTo>
                  <a:lnTo>
                    <a:pt x="110337" y="1103375"/>
                  </a:lnTo>
                  <a:lnTo>
                    <a:pt x="1627022" y="1103375"/>
                  </a:lnTo>
                  <a:lnTo>
                    <a:pt x="1669969" y="1094704"/>
                  </a:lnTo>
                  <a:lnTo>
                    <a:pt x="1705041" y="1071057"/>
                  </a:lnTo>
                  <a:lnTo>
                    <a:pt x="1728688" y="1035985"/>
                  </a:lnTo>
                  <a:lnTo>
                    <a:pt x="1737360" y="993038"/>
                  </a:lnTo>
                  <a:lnTo>
                    <a:pt x="1737360" y="110337"/>
                  </a:lnTo>
                  <a:lnTo>
                    <a:pt x="1728688" y="67390"/>
                  </a:lnTo>
                  <a:lnTo>
                    <a:pt x="1705041" y="32318"/>
                  </a:lnTo>
                  <a:lnTo>
                    <a:pt x="1669969" y="8671"/>
                  </a:lnTo>
                  <a:lnTo>
                    <a:pt x="162702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25982" y="2060065"/>
              <a:ext cx="1737360" cy="1103630"/>
            </a:xfrm>
            <a:custGeom>
              <a:avLst/>
              <a:gdLst/>
              <a:ahLst/>
              <a:cxnLst/>
              <a:rect l="l" t="t" r="r" b="b"/>
              <a:pathLst>
                <a:path w="1737360" h="1103630">
                  <a:moveTo>
                    <a:pt x="0" y="110337"/>
                  </a:moveTo>
                  <a:lnTo>
                    <a:pt x="8671" y="67390"/>
                  </a:lnTo>
                  <a:lnTo>
                    <a:pt x="32318" y="32318"/>
                  </a:lnTo>
                  <a:lnTo>
                    <a:pt x="67390" y="8671"/>
                  </a:lnTo>
                  <a:lnTo>
                    <a:pt x="110337" y="0"/>
                  </a:lnTo>
                  <a:lnTo>
                    <a:pt x="1627022" y="0"/>
                  </a:lnTo>
                  <a:lnTo>
                    <a:pt x="1669969" y="8671"/>
                  </a:lnTo>
                  <a:lnTo>
                    <a:pt x="1705041" y="32318"/>
                  </a:lnTo>
                  <a:lnTo>
                    <a:pt x="1728688" y="67390"/>
                  </a:lnTo>
                  <a:lnTo>
                    <a:pt x="1737360" y="110337"/>
                  </a:lnTo>
                  <a:lnTo>
                    <a:pt x="1737360" y="993038"/>
                  </a:lnTo>
                  <a:lnTo>
                    <a:pt x="1728688" y="1035985"/>
                  </a:lnTo>
                  <a:lnTo>
                    <a:pt x="1705041" y="1071057"/>
                  </a:lnTo>
                  <a:lnTo>
                    <a:pt x="1669969" y="1094704"/>
                  </a:lnTo>
                  <a:lnTo>
                    <a:pt x="1627022" y="1103375"/>
                  </a:lnTo>
                  <a:lnTo>
                    <a:pt x="110337" y="1103375"/>
                  </a:lnTo>
                  <a:lnTo>
                    <a:pt x="67390" y="1094704"/>
                  </a:lnTo>
                  <a:lnTo>
                    <a:pt x="32318" y="1071057"/>
                  </a:lnTo>
                  <a:lnTo>
                    <a:pt x="8671" y="1035985"/>
                  </a:lnTo>
                  <a:lnTo>
                    <a:pt x="0" y="993038"/>
                  </a:lnTo>
                  <a:lnTo>
                    <a:pt x="0" y="110337"/>
                  </a:lnTo>
                  <a:close/>
                </a:path>
              </a:pathLst>
            </a:custGeom>
            <a:ln w="12954">
              <a:solidFill>
                <a:srgbClr val="D348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53457" y="2200468"/>
            <a:ext cx="1482090" cy="77597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065" marR="5080" algn="ctr">
              <a:lnSpc>
                <a:spcPct val="86800"/>
              </a:lnSpc>
              <a:spcBef>
                <a:spcPts val="385"/>
              </a:spcBef>
            </a:pPr>
            <a:r>
              <a:rPr sz="1800" b="1" spc="-10" dirty="0">
                <a:latin typeface="Times New Roman"/>
                <a:cs typeface="Times New Roman"/>
              </a:rPr>
              <a:t>індивідуальне </a:t>
            </a:r>
            <a:r>
              <a:rPr sz="1800" spc="-10" dirty="0">
                <a:latin typeface="Times New Roman"/>
                <a:cs typeface="Times New Roman"/>
              </a:rPr>
              <a:t>(спілкуються двоє)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549651" y="1870710"/>
            <a:ext cx="1944370" cy="1299210"/>
            <a:chOff x="2549651" y="1870710"/>
            <a:chExt cx="1944370" cy="1299210"/>
          </a:xfrm>
        </p:grpSpPr>
        <p:sp>
          <p:nvSpPr>
            <p:cNvPr id="17" name="object 17"/>
            <p:cNvSpPr/>
            <p:nvPr/>
          </p:nvSpPr>
          <p:spPr>
            <a:xfrm>
              <a:off x="2556128" y="1877187"/>
              <a:ext cx="1738630" cy="1102995"/>
            </a:xfrm>
            <a:custGeom>
              <a:avLst/>
              <a:gdLst/>
              <a:ahLst/>
              <a:cxnLst/>
              <a:rect l="l" t="t" r="r" b="b"/>
              <a:pathLst>
                <a:path w="1738629" h="1102995">
                  <a:moveTo>
                    <a:pt x="1627860" y="0"/>
                  </a:moveTo>
                  <a:lnTo>
                    <a:pt x="110261" y="0"/>
                  </a:lnTo>
                  <a:lnTo>
                    <a:pt x="67342" y="8664"/>
                  </a:lnTo>
                  <a:lnTo>
                    <a:pt x="32294" y="32294"/>
                  </a:lnTo>
                  <a:lnTo>
                    <a:pt x="8664" y="67342"/>
                  </a:lnTo>
                  <a:lnTo>
                    <a:pt x="0" y="110261"/>
                  </a:lnTo>
                  <a:lnTo>
                    <a:pt x="0" y="992352"/>
                  </a:lnTo>
                  <a:lnTo>
                    <a:pt x="8664" y="1035271"/>
                  </a:lnTo>
                  <a:lnTo>
                    <a:pt x="32294" y="1070319"/>
                  </a:lnTo>
                  <a:lnTo>
                    <a:pt x="67342" y="1093949"/>
                  </a:lnTo>
                  <a:lnTo>
                    <a:pt x="110261" y="1102614"/>
                  </a:lnTo>
                  <a:lnTo>
                    <a:pt x="1627860" y="1102614"/>
                  </a:lnTo>
                  <a:lnTo>
                    <a:pt x="1670779" y="1093949"/>
                  </a:lnTo>
                  <a:lnTo>
                    <a:pt x="1705827" y="1070319"/>
                  </a:lnTo>
                  <a:lnTo>
                    <a:pt x="1729457" y="1035271"/>
                  </a:lnTo>
                  <a:lnTo>
                    <a:pt x="1738122" y="992352"/>
                  </a:lnTo>
                  <a:lnTo>
                    <a:pt x="1738122" y="110261"/>
                  </a:lnTo>
                  <a:lnTo>
                    <a:pt x="1729457" y="67342"/>
                  </a:lnTo>
                  <a:lnTo>
                    <a:pt x="1705827" y="32294"/>
                  </a:lnTo>
                  <a:lnTo>
                    <a:pt x="1670779" y="8664"/>
                  </a:lnTo>
                  <a:lnTo>
                    <a:pt x="1627860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556128" y="1877187"/>
              <a:ext cx="1738630" cy="1102995"/>
            </a:xfrm>
            <a:custGeom>
              <a:avLst/>
              <a:gdLst/>
              <a:ahLst/>
              <a:cxnLst/>
              <a:rect l="l" t="t" r="r" b="b"/>
              <a:pathLst>
                <a:path w="1738629" h="1102995">
                  <a:moveTo>
                    <a:pt x="0" y="110261"/>
                  </a:moveTo>
                  <a:lnTo>
                    <a:pt x="8664" y="67342"/>
                  </a:lnTo>
                  <a:lnTo>
                    <a:pt x="32294" y="32294"/>
                  </a:lnTo>
                  <a:lnTo>
                    <a:pt x="67342" y="8664"/>
                  </a:lnTo>
                  <a:lnTo>
                    <a:pt x="110261" y="0"/>
                  </a:lnTo>
                  <a:lnTo>
                    <a:pt x="1627860" y="0"/>
                  </a:lnTo>
                  <a:lnTo>
                    <a:pt x="1670779" y="8664"/>
                  </a:lnTo>
                  <a:lnTo>
                    <a:pt x="1705827" y="32294"/>
                  </a:lnTo>
                  <a:lnTo>
                    <a:pt x="1729457" y="67342"/>
                  </a:lnTo>
                  <a:lnTo>
                    <a:pt x="1738122" y="110261"/>
                  </a:lnTo>
                  <a:lnTo>
                    <a:pt x="1738122" y="992352"/>
                  </a:lnTo>
                  <a:lnTo>
                    <a:pt x="1729457" y="1035271"/>
                  </a:lnTo>
                  <a:lnTo>
                    <a:pt x="1705827" y="1070319"/>
                  </a:lnTo>
                  <a:lnTo>
                    <a:pt x="1670779" y="1093949"/>
                  </a:lnTo>
                  <a:lnTo>
                    <a:pt x="1627860" y="1102614"/>
                  </a:lnTo>
                  <a:lnTo>
                    <a:pt x="110261" y="1102614"/>
                  </a:lnTo>
                  <a:lnTo>
                    <a:pt x="67342" y="1093949"/>
                  </a:lnTo>
                  <a:lnTo>
                    <a:pt x="32294" y="1070319"/>
                  </a:lnTo>
                  <a:lnTo>
                    <a:pt x="8664" y="1035271"/>
                  </a:lnTo>
                  <a:lnTo>
                    <a:pt x="0" y="992352"/>
                  </a:lnTo>
                  <a:lnTo>
                    <a:pt x="0" y="110261"/>
                  </a:lnTo>
                  <a:close/>
                </a:path>
              </a:pathLst>
            </a:custGeom>
            <a:ln w="1295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749676" y="2060065"/>
              <a:ext cx="1737360" cy="1103630"/>
            </a:xfrm>
            <a:custGeom>
              <a:avLst/>
              <a:gdLst/>
              <a:ahLst/>
              <a:cxnLst/>
              <a:rect l="l" t="t" r="r" b="b"/>
              <a:pathLst>
                <a:path w="1737360" h="1103630">
                  <a:moveTo>
                    <a:pt x="1627022" y="0"/>
                  </a:moveTo>
                  <a:lnTo>
                    <a:pt x="110337" y="0"/>
                  </a:lnTo>
                  <a:lnTo>
                    <a:pt x="67390" y="8671"/>
                  </a:lnTo>
                  <a:lnTo>
                    <a:pt x="32318" y="32318"/>
                  </a:lnTo>
                  <a:lnTo>
                    <a:pt x="8671" y="67390"/>
                  </a:lnTo>
                  <a:lnTo>
                    <a:pt x="0" y="110337"/>
                  </a:lnTo>
                  <a:lnTo>
                    <a:pt x="0" y="993038"/>
                  </a:lnTo>
                  <a:lnTo>
                    <a:pt x="8671" y="1035985"/>
                  </a:lnTo>
                  <a:lnTo>
                    <a:pt x="32318" y="1071057"/>
                  </a:lnTo>
                  <a:lnTo>
                    <a:pt x="67390" y="1094704"/>
                  </a:lnTo>
                  <a:lnTo>
                    <a:pt x="110337" y="1103375"/>
                  </a:lnTo>
                  <a:lnTo>
                    <a:pt x="1627022" y="1103375"/>
                  </a:lnTo>
                  <a:lnTo>
                    <a:pt x="1669969" y="1094704"/>
                  </a:lnTo>
                  <a:lnTo>
                    <a:pt x="1705041" y="1071057"/>
                  </a:lnTo>
                  <a:lnTo>
                    <a:pt x="1728688" y="1035985"/>
                  </a:lnTo>
                  <a:lnTo>
                    <a:pt x="1737360" y="993038"/>
                  </a:lnTo>
                  <a:lnTo>
                    <a:pt x="1737360" y="110337"/>
                  </a:lnTo>
                  <a:lnTo>
                    <a:pt x="1728688" y="67390"/>
                  </a:lnTo>
                  <a:lnTo>
                    <a:pt x="1705041" y="32318"/>
                  </a:lnTo>
                  <a:lnTo>
                    <a:pt x="1669969" y="8671"/>
                  </a:lnTo>
                  <a:lnTo>
                    <a:pt x="162702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749676" y="2060065"/>
              <a:ext cx="1737360" cy="1103630"/>
            </a:xfrm>
            <a:custGeom>
              <a:avLst/>
              <a:gdLst/>
              <a:ahLst/>
              <a:cxnLst/>
              <a:rect l="l" t="t" r="r" b="b"/>
              <a:pathLst>
                <a:path w="1737360" h="1103630">
                  <a:moveTo>
                    <a:pt x="0" y="110337"/>
                  </a:moveTo>
                  <a:lnTo>
                    <a:pt x="8671" y="67390"/>
                  </a:lnTo>
                  <a:lnTo>
                    <a:pt x="32318" y="32318"/>
                  </a:lnTo>
                  <a:lnTo>
                    <a:pt x="67390" y="8671"/>
                  </a:lnTo>
                  <a:lnTo>
                    <a:pt x="110337" y="0"/>
                  </a:lnTo>
                  <a:lnTo>
                    <a:pt x="1627022" y="0"/>
                  </a:lnTo>
                  <a:lnTo>
                    <a:pt x="1669969" y="8671"/>
                  </a:lnTo>
                  <a:lnTo>
                    <a:pt x="1705041" y="32318"/>
                  </a:lnTo>
                  <a:lnTo>
                    <a:pt x="1728688" y="67390"/>
                  </a:lnTo>
                  <a:lnTo>
                    <a:pt x="1737360" y="110337"/>
                  </a:lnTo>
                  <a:lnTo>
                    <a:pt x="1737360" y="993038"/>
                  </a:lnTo>
                  <a:lnTo>
                    <a:pt x="1728688" y="1035985"/>
                  </a:lnTo>
                  <a:lnTo>
                    <a:pt x="1705041" y="1071057"/>
                  </a:lnTo>
                  <a:lnTo>
                    <a:pt x="1669969" y="1094704"/>
                  </a:lnTo>
                  <a:lnTo>
                    <a:pt x="1627022" y="1103375"/>
                  </a:lnTo>
                  <a:lnTo>
                    <a:pt x="110337" y="1103375"/>
                  </a:lnTo>
                  <a:lnTo>
                    <a:pt x="67390" y="1094704"/>
                  </a:lnTo>
                  <a:lnTo>
                    <a:pt x="32318" y="1071057"/>
                  </a:lnTo>
                  <a:lnTo>
                    <a:pt x="8671" y="1035985"/>
                  </a:lnTo>
                  <a:lnTo>
                    <a:pt x="0" y="993038"/>
                  </a:lnTo>
                  <a:lnTo>
                    <a:pt x="0" y="110337"/>
                  </a:lnTo>
                  <a:close/>
                </a:path>
              </a:pathLst>
            </a:custGeom>
            <a:ln w="12954">
              <a:solidFill>
                <a:srgbClr val="D348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004231" y="2318768"/>
            <a:ext cx="1228090" cy="539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2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колективне</a:t>
            </a:r>
            <a:endParaRPr sz="1800">
              <a:latin typeface="Times New Roman"/>
              <a:cs typeface="Times New Roman"/>
            </a:endParaRPr>
          </a:p>
          <a:p>
            <a:pPr marL="22225">
              <a:lnSpc>
                <a:spcPts val="2020"/>
              </a:lnSpc>
            </a:pPr>
            <a:r>
              <a:rPr sz="1800" spc="-10" dirty="0">
                <a:latin typeface="Times New Roman"/>
                <a:cs typeface="Times New Roman"/>
              </a:rPr>
              <a:t>спілкування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196645" y="1946719"/>
            <a:ext cx="2531745" cy="1590040"/>
            <a:chOff x="5196645" y="1946719"/>
            <a:chExt cx="2531745" cy="1590040"/>
          </a:xfrm>
        </p:grpSpPr>
        <p:sp>
          <p:nvSpPr>
            <p:cNvPr id="23" name="object 23"/>
            <p:cNvSpPr/>
            <p:nvPr/>
          </p:nvSpPr>
          <p:spPr>
            <a:xfrm>
              <a:off x="6398132" y="3034665"/>
              <a:ext cx="1323340" cy="495300"/>
            </a:xfrm>
            <a:custGeom>
              <a:avLst/>
              <a:gdLst/>
              <a:ahLst/>
              <a:cxnLst/>
              <a:rect l="l" t="t" r="r" b="b"/>
              <a:pathLst>
                <a:path w="1323340" h="495300">
                  <a:moveTo>
                    <a:pt x="0" y="0"/>
                  </a:moveTo>
                  <a:lnTo>
                    <a:pt x="0" y="337388"/>
                  </a:lnTo>
                  <a:lnTo>
                    <a:pt x="1323187" y="337388"/>
                  </a:lnTo>
                  <a:lnTo>
                    <a:pt x="1323187" y="495084"/>
                  </a:lnTo>
                </a:path>
              </a:pathLst>
            </a:custGeom>
            <a:ln w="12954">
              <a:solidFill>
                <a:srgbClr val="A838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203313" y="3034665"/>
              <a:ext cx="1195070" cy="495300"/>
            </a:xfrm>
            <a:custGeom>
              <a:avLst/>
              <a:gdLst/>
              <a:ahLst/>
              <a:cxnLst/>
              <a:rect l="l" t="t" r="r" b="b"/>
              <a:pathLst>
                <a:path w="1195070" h="495300">
                  <a:moveTo>
                    <a:pt x="1194511" y="0"/>
                  </a:moveTo>
                  <a:lnTo>
                    <a:pt x="1194511" y="337388"/>
                  </a:lnTo>
                  <a:lnTo>
                    <a:pt x="0" y="337388"/>
                  </a:lnTo>
                  <a:lnTo>
                    <a:pt x="0" y="495084"/>
                  </a:lnTo>
                </a:path>
              </a:pathLst>
            </a:custGeom>
            <a:ln w="12953">
              <a:solidFill>
                <a:srgbClr val="A838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546978" y="1953387"/>
              <a:ext cx="1702435" cy="1081405"/>
            </a:xfrm>
            <a:custGeom>
              <a:avLst/>
              <a:gdLst/>
              <a:ahLst/>
              <a:cxnLst/>
              <a:rect l="l" t="t" r="r" b="b"/>
              <a:pathLst>
                <a:path w="1702434" h="1081405">
                  <a:moveTo>
                    <a:pt x="1594180" y="0"/>
                  </a:moveTo>
                  <a:lnTo>
                    <a:pt x="108127" y="0"/>
                  </a:lnTo>
                  <a:lnTo>
                    <a:pt x="66040" y="8497"/>
                  </a:lnTo>
                  <a:lnTo>
                    <a:pt x="31670" y="31670"/>
                  </a:lnTo>
                  <a:lnTo>
                    <a:pt x="8497" y="66040"/>
                  </a:lnTo>
                  <a:lnTo>
                    <a:pt x="0" y="108127"/>
                  </a:lnTo>
                  <a:lnTo>
                    <a:pt x="0" y="973150"/>
                  </a:lnTo>
                  <a:lnTo>
                    <a:pt x="8497" y="1015237"/>
                  </a:lnTo>
                  <a:lnTo>
                    <a:pt x="31670" y="1049607"/>
                  </a:lnTo>
                  <a:lnTo>
                    <a:pt x="66040" y="1072780"/>
                  </a:lnTo>
                  <a:lnTo>
                    <a:pt x="108127" y="1081278"/>
                  </a:lnTo>
                  <a:lnTo>
                    <a:pt x="1594180" y="1081278"/>
                  </a:lnTo>
                  <a:lnTo>
                    <a:pt x="1636267" y="1072780"/>
                  </a:lnTo>
                  <a:lnTo>
                    <a:pt x="1670637" y="1049607"/>
                  </a:lnTo>
                  <a:lnTo>
                    <a:pt x="1693810" y="1015237"/>
                  </a:lnTo>
                  <a:lnTo>
                    <a:pt x="1702308" y="973150"/>
                  </a:lnTo>
                  <a:lnTo>
                    <a:pt x="1702308" y="108127"/>
                  </a:lnTo>
                  <a:lnTo>
                    <a:pt x="1693810" y="66040"/>
                  </a:lnTo>
                  <a:lnTo>
                    <a:pt x="1670637" y="31670"/>
                  </a:lnTo>
                  <a:lnTo>
                    <a:pt x="1636267" y="8497"/>
                  </a:lnTo>
                  <a:lnTo>
                    <a:pt x="159418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546978" y="1953387"/>
              <a:ext cx="1702435" cy="1081405"/>
            </a:xfrm>
            <a:custGeom>
              <a:avLst/>
              <a:gdLst/>
              <a:ahLst/>
              <a:cxnLst/>
              <a:rect l="l" t="t" r="r" b="b"/>
              <a:pathLst>
                <a:path w="1702434" h="1081405">
                  <a:moveTo>
                    <a:pt x="0" y="108127"/>
                  </a:moveTo>
                  <a:lnTo>
                    <a:pt x="8497" y="66040"/>
                  </a:lnTo>
                  <a:lnTo>
                    <a:pt x="31670" y="31670"/>
                  </a:lnTo>
                  <a:lnTo>
                    <a:pt x="66040" y="8497"/>
                  </a:lnTo>
                  <a:lnTo>
                    <a:pt x="108127" y="0"/>
                  </a:lnTo>
                  <a:lnTo>
                    <a:pt x="1594180" y="0"/>
                  </a:lnTo>
                  <a:lnTo>
                    <a:pt x="1636267" y="8497"/>
                  </a:lnTo>
                  <a:lnTo>
                    <a:pt x="1670637" y="31670"/>
                  </a:lnTo>
                  <a:lnTo>
                    <a:pt x="1693810" y="66040"/>
                  </a:lnTo>
                  <a:lnTo>
                    <a:pt x="1702308" y="108127"/>
                  </a:lnTo>
                  <a:lnTo>
                    <a:pt x="1702308" y="973150"/>
                  </a:lnTo>
                  <a:lnTo>
                    <a:pt x="1693810" y="1015237"/>
                  </a:lnTo>
                  <a:lnTo>
                    <a:pt x="1670637" y="1049607"/>
                  </a:lnTo>
                  <a:lnTo>
                    <a:pt x="1636267" y="1072780"/>
                  </a:lnTo>
                  <a:lnTo>
                    <a:pt x="1594180" y="1081278"/>
                  </a:lnTo>
                  <a:lnTo>
                    <a:pt x="108127" y="1081278"/>
                  </a:lnTo>
                  <a:lnTo>
                    <a:pt x="66040" y="1072780"/>
                  </a:lnTo>
                  <a:lnTo>
                    <a:pt x="31670" y="1049607"/>
                  </a:lnTo>
                  <a:lnTo>
                    <a:pt x="8497" y="1015237"/>
                  </a:lnTo>
                  <a:lnTo>
                    <a:pt x="0" y="973150"/>
                  </a:lnTo>
                  <a:lnTo>
                    <a:pt x="0" y="108127"/>
                  </a:lnTo>
                  <a:close/>
                </a:path>
              </a:pathLst>
            </a:custGeom>
            <a:ln w="1295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735954" y="2133219"/>
              <a:ext cx="1702435" cy="1081405"/>
            </a:xfrm>
            <a:custGeom>
              <a:avLst/>
              <a:gdLst/>
              <a:ahLst/>
              <a:cxnLst/>
              <a:rect l="l" t="t" r="r" b="b"/>
              <a:pathLst>
                <a:path w="1702434" h="1081405">
                  <a:moveTo>
                    <a:pt x="1594180" y="0"/>
                  </a:moveTo>
                  <a:lnTo>
                    <a:pt x="108127" y="0"/>
                  </a:lnTo>
                  <a:lnTo>
                    <a:pt x="66040" y="8497"/>
                  </a:lnTo>
                  <a:lnTo>
                    <a:pt x="31670" y="31670"/>
                  </a:lnTo>
                  <a:lnTo>
                    <a:pt x="8497" y="66040"/>
                  </a:lnTo>
                  <a:lnTo>
                    <a:pt x="0" y="108127"/>
                  </a:lnTo>
                  <a:lnTo>
                    <a:pt x="0" y="973150"/>
                  </a:lnTo>
                  <a:lnTo>
                    <a:pt x="8497" y="1015237"/>
                  </a:lnTo>
                  <a:lnTo>
                    <a:pt x="31670" y="1049607"/>
                  </a:lnTo>
                  <a:lnTo>
                    <a:pt x="66040" y="1072780"/>
                  </a:lnTo>
                  <a:lnTo>
                    <a:pt x="108127" y="1081278"/>
                  </a:lnTo>
                  <a:lnTo>
                    <a:pt x="1594180" y="1081278"/>
                  </a:lnTo>
                  <a:lnTo>
                    <a:pt x="1636267" y="1072780"/>
                  </a:lnTo>
                  <a:lnTo>
                    <a:pt x="1670637" y="1049607"/>
                  </a:lnTo>
                  <a:lnTo>
                    <a:pt x="1693810" y="1015237"/>
                  </a:lnTo>
                  <a:lnTo>
                    <a:pt x="1702308" y="973150"/>
                  </a:lnTo>
                  <a:lnTo>
                    <a:pt x="1702308" y="108127"/>
                  </a:lnTo>
                  <a:lnTo>
                    <a:pt x="1693810" y="66040"/>
                  </a:lnTo>
                  <a:lnTo>
                    <a:pt x="1670637" y="31670"/>
                  </a:lnTo>
                  <a:lnTo>
                    <a:pt x="1636267" y="8497"/>
                  </a:lnTo>
                  <a:lnTo>
                    <a:pt x="159418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735954" y="2133219"/>
              <a:ext cx="1702435" cy="1081405"/>
            </a:xfrm>
            <a:custGeom>
              <a:avLst/>
              <a:gdLst/>
              <a:ahLst/>
              <a:cxnLst/>
              <a:rect l="l" t="t" r="r" b="b"/>
              <a:pathLst>
                <a:path w="1702434" h="1081405">
                  <a:moveTo>
                    <a:pt x="0" y="108127"/>
                  </a:moveTo>
                  <a:lnTo>
                    <a:pt x="8497" y="66040"/>
                  </a:lnTo>
                  <a:lnTo>
                    <a:pt x="31670" y="31670"/>
                  </a:lnTo>
                  <a:lnTo>
                    <a:pt x="66040" y="8497"/>
                  </a:lnTo>
                  <a:lnTo>
                    <a:pt x="108127" y="0"/>
                  </a:lnTo>
                  <a:lnTo>
                    <a:pt x="1594180" y="0"/>
                  </a:lnTo>
                  <a:lnTo>
                    <a:pt x="1636267" y="8497"/>
                  </a:lnTo>
                  <a:lnTo>
                    <a:pt x="1670637" y="31670"/>
                  </a:lnTo>
                  <a:lnTo>
                    <a:pt x="1693810" y="66040"/>
                  </a:lnTo>
                  <a:lnTo>
                    <a:pt x="1702308" y="108127"/>
                  </a:lnTo>
                  <a:lnTo>
                    <a:pt x="1702308" y="973150"/>
                  </a:lnTo>
                  <a:lnTo>
                    <a:pt x="1693810" y="1015237"/>
                  </a:lnTo>
                  <a:lnTo>
                    <a:pt x="1670637" y="1049607"/>
                  </a:lnTo>
                  <a:lnTo>
                    <a:pt x="1636267" y="1072780"/>
                  </a:lnTo>
                  <a:lnTo>
                    <a:pt x="1594180" y="1081278"/>
                  </a:lnTo>
                  <a:lnTo>
                    <a:pt x="108127" y="1081278"/>
                  </a:lnTo>
                  <a:lnTo>
                    <a:pt x="66040" y="1072780"/>
                  </a:lnTo>
                  <a:lnTo>
                    <a:pt x="31670" y="1049607"/>
                  </a:lnTo>
                  <a:lnTo>
                    <a:pt x="8497" y="1015237"/>
                  </a:lnTo>
                  <a:lnTo>
                    <a:pt x="0" y="973150"/>
                  </a:lnTo>
                  <a:lnTo>
                    <a:pt x="0" y="108127"/>
                  </a:lnTo>
                  <a:close/>
                </a:path>
              </a:pathLst>
            </a:custGeom>
            <a:ln w="12954">
              <a:solidFill>
                <a:srgbClr val="D348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861889" y="2262471"/>
            <a:ext cx="1449070" cy="77597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065" marR="5080" algn="ctr">
              <a:lnSpc>
                <a:spcPct val="86800"/>
              </a:lnSpc>
              <a:spcBef>
                <a:spcPts val="385"/>
              </a:spcBef>
            </a:pP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урахуванням </a:t>
            </a:r>
            <a:r>
              <a:rPr sz="1800" b="1" spc="-10" dirty="0">
                <a:latin typeface="Times New Roman"/>
                <a:cs typeface="Times New Roman"/>
              </a:rPr>
              <a:t>каналів комунікації</a:t>
            </a:r>
            <a:r>
              <a:rPr sz="1800" spc="-10" dirty="0"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062793" y="3523297"/>
            <a:ext cx="2470150" cy="1273810"/>
            <a:chOff x="4062793" y="3523297"/>
            <a:chExt cx="2470150" cy="1273810"/>
          </a:xfrm>
        </p:grpSpPr>
        <p:sp>
          <p:nvSpPr>
            <p:cNvPr id="31" name="object 31"/>
            <p:cNvSpPr/>
            <p:nvPr/>
          </p:nvSpPr>
          <p:spPr>
            <a:xfrm>
              <a:off x="4069460" y="3529964"/>
              <a:ext cx="2268220" cy="1080770"/>
            </a:xfrm>
            <a:custGeom>
              <a:avLst/>
              <a:gdLst/>
              <a:ahLst/>
              <a:cxnLst/>
              <a:rect l="l" t="t" r="r" b="b"/>
              <a:pathLst>
                <a:path w="2268220" h="1080770">
                  <a:moveTo>
                    <a:pt x="2159660" y="0"/>
                  </a:moveTo>
                  <a:lnTo>
                    <a:pt x="108051" y="0"/>
                  </a:lnTo>
                  <a:lnTo>
                    <a:pt x="65992" y="8490"/>
                  </a:lnTo>
                  <a:lnTo>
                    <a:pt x="31646" y="31646"/>
                  </a:lnTo>
                  <a:lnTo>
                    <a:pt x="8490" y="65992"/>
                  </a:lnTo>
                  <a:lnTo>
                    <a:pt x="0" y="108051"/>
                  </a:lnTo>
                  <a:lnTo>
                    <a:pt x="0" y="972464"/>
                  </a:lnTo>
                  <a:lnTo>
                    <a:pt x="8490" y="1014523"/>
                  </a:lnTo>
                  <a:lnTo>
                    <a:pt x="31646" y="1048869"/>
                  </a:lnTo>
                  <a:lnTo>
                    <a:pt x="65992" y="1072025"/>
                  </a:lnTo>
                  <a:lnTo>
                    <a:pt x="108051" y="1080516"/>
                  </a:lnTo>
                  <a:lnTo>
                    <a:pt x="2159660" y="1080516"/>
                  </a:lnTo>
                  <a:lnTo>
                    <a:pt x="2201719" y="1072025"/>
                  </a:lnTo>
                  <a:lnTo>
                    <a:pt x="2236065" y="1048869"/>
                  </a:lnTo>
                  <a:lnTo>
                    <a:pt x="2259221" y="1014523"/>
                  </a:lnTo>
                  <a:lnTo>
                    <a:pt x="2267712" y="972464"/>
                  </a:lnTo>
                  <a:lnTo>
                    <a:pt x="2267712" y="108051"/>
                  </a:lnTo>
                  <a:lnTo>
                    <a:pt x="2259221" y="65992"/>
                  </a:lnTo>
                  <a:lnTo>
                    <a:pt x="2236065" y="31646"/>
                  </a:lnTo>
                  <a:lnTo>
                    <a:pt x="2201719" y="8490"/>
                  </a:lnTo>
                  <a:lnTo>
                    <a:pt x="215966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069460" y="3529964"/>
              <a:ext cx="2268220" cy="1080770"/>
            </a:xfrm>
            <a:custGeom>
              <a:avLst/>
              <a:gdLst/>
              <a:ahLst/>
              <a:cxnLst/>
              <a:rect l="l" t="t" r="r" b="b"/>
              <a:pathLst>
                <a:path w="2268220" h="1080770">
                  <a:moveTo>
                    <a:pt x="0" y="108051"/>
                  </a:moveTo>
                  <a:lnTo>
                    <a:pt x="8490" y="65992"/>
                  </a:lnTo>
                  <a:lnTo>
                    <a:pt x="31646" y="31646"/>
                  </a:lnTo>
                  <a:lnTo>
                    <a:pt x="65992" y="8490"/>
                  </a:lnTo>
                  <a:lnTo>
                    <a:pt x="108051" y="0"/>
                  </a:lnTo>
                  <a:lnTo>
                    <a:pt x="2159660" y="0"/>
                  </a:lnTo>
                  <a:lnTo>
                    <a:pt x="2201719" y="8490"/>
                  </a:lnTo>
                  <a:lnTo>
                    <a:pt x="2236065" y="31646"/>
                  </a:lnTo>
                  <a:lnTo>
                    <a:pt x="2259221" y="65992"/>
                  </a:lnTo>
                  <a:lnTo>
                    <a:pt x="2267712" y="108051"/>
                  </a:lnTo>
                  <a:lnTo>
                    <a:pt x="2267712" y="972464"/>
                  </a:lnTo>
                  <a:lnTo>
                    <a:pt x="2259221" y="1014523"/>
                  </a:lnTo>
                  <a:lnTo>
                    <a:pt x="2236065" y="1048869"/>
                  </a:lnTo>
                  <a:lnTo>
                    <a:pt x="2201719" y="1072025"/>
                  </a:lnTo>
                  <a:lnTo>
                    <a:pt x="2159660" y="1080516"/>
                  </a:lnTo>
                  <a:lnTo>
                    <a:pt x="108051" y="1080516"/>
                  </a:lnTo>
                  <a:lnTo>
                    <a:pt x="65992" y="1072025"/>
                  </a:lnTo>
                  <a:lnTo>
                    <a:pt x="31646" y="1048869"/>
                  </a:lnTo>
                  <a:lnTo>
                    <a:pt x="8490" y="1014523"/>
                  </a:lnTo>
                  <a:lnTo>
                    <a:pt x="0" y="972464"/>
                  </a:lnTo>
                  <a:lnTo>
                    <a:pt x="0" y="108051"/>
                  </a:lnTo>
                  <a:close/>
                </a:path>
              </a:pathLst>
            </a:custGeom>
            <a:ln w="1295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258436" y="3709796"/>
              <a:ext cx="2268220" cy="1080770"/>
            </a:xfrm>
            <a:custGeom>
              <a:avLst/>
              <a:gdLst/>
              <a:ahLst/>
              <a:cxnLst/>
              <a:rect l="l" t="t" r="r" b="b"/>
              <a:pathLst>
                <a:path w="2268220" h="1080770">
                  <a:moveTo>
                    <a:pt x="2159660" y="0"/>
                  </a:moveTo>
                  <a:lnTo>
                    <a:pt x="108051" y="0"/>
                  </a:lnTo>
                  <a:lnTo>
                    <a:pt x="65992" y="8490"/>
                  </a:lnTo>
                  <a:lnTo>
                    <a:pt x="31646" y="31646"/>
                  </a:lnTo>
                  <a:lnTo>
                    <a:pt x="8490" y="65992"/>
                  </a:lnTo>
                  <a:lnTo>
                    <a:pt x="0" y="108051"/>
                  </a:lnTo>
                  <a:lnTo>
                    <a:pt x="0" y="972464"/>
                  </a:lnTo>
                  <a:lnTo>
                    <a:pt x="8490" y="1014523"/>
                  </a:lnTo>
                  <a:lnTo>
                    <a:pt x="31646" y="1048869"/>
                  </a:lnTo>
                  <a:lnTo>
                    <a:pt x="65992" y="1072025"/>
                  </a:lnTo>
                  <a:lnTo>
                    <a:pt x="108051" y="1080515"/>
                  </a:lnTo>
                  <a:lnTo>
                    <a:pt x="2159660" y="1080515"/>
                  </a:lnTo>
                  <a:lnTo>
                    <a:pt x="2201719" y="1072025"/>
                  </a:lnTo>
                  <a:lnTo>
                    <a:pt x="2236065" y="1048869"/>
                  </a:lnTo>
                  <a:lnTo>
                    <a:pt x="2259221" y="1014523"/>
                  </a:lnTo>
                  <a:lnTo>
                    <a:pt x="2267712" y="972464"/>
                  </a:lnTo>
                  <a:lnTo>
                    <a:pt x="2267712" y="108051"/>
                  </a:lnTo>
                  <a:lnTo>
                    <a:pt x="2259221" y="65992"/>
                  </a:lnTo>
                  <a:lnTo>
                    <a:pt x="2236065" y="31646"/>
                  </a:lnTo>
                  <a:lnTo>
                    <a:pt x="2201719" y="8490"/>
                  </a:lnTo>
                  <a:lnTo>
                    <a:pt x="215966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258436" y="3709796"/>
              <a:ext cx="2268220" cy="1080770"/>
            </a:xfrm>
            <a:custGeom>
              <a:avLst/>
              <a:gdLst/>
              <a:ahLst/>
              <a:cxnLst/>
              <a:rect l="l" t="t" r="r" b="b"/>
              <a:pathLst>
                <a:path w="2268220" h="1080770">
                  <a:moveTo>
                    <a:pt x="0" y="108051"/>
                  </a:moveTo>
                  <a:lnTo>
                    <a:pt x="8490" y="65992"/>
                  </a:lnTo>
                  <a:lnTo>
                    <a:pt x="31646" y="31646"/>
                  </a:lnTo>
                  <a:lnTo>
                    <a:pt x="65992" y="8490"/>
                  </a:lnTo>
                  <a:lnTo>
                    <a:pt x="108051" y="0"/>
                  </a:lnTo>
                  <a:lnTo>
                    <a:pt x="2159660" y="0"/>
                  </a:lnTo>
                  <a:lnTo>
                    <a:pt x="2201719" y="8490"/>
                  </a:lnTo>
                  <a:lnTo>
                    <a:pt x="2236065" y="31646"/>
                  </a:lnTo>
                  <a:lnTo>
                    <a:pt x="2259221" y="65992"/>
                  </a:lnTo>
                  <a:lnTo>
                    <a:pt x="2267712" y="108051"/>
                  </a:lnTo>
                  <a:lnTo>
                    <a:pt x="2267712" y="972464"/>
                  </a:lnTo>
                  <a:lnTo>
                    <a:pt x="2259221" y="1014523"/>
                  </a:lnTo>
                  <a:lnTo>
                    <a:pt x="2236065" y="1048869"/>
                  </a:lnTo>
                  <a:lnTo>
                    <a:pt x="2201719" y="1072025"/>
                  </a:lnTo>
                  <a:lnTo>
                    <a:pt x="2159660" y="1080515"/>
                  </a:lnTo>
                  <a:lnTo>
                    <a:pt x="108051" y="1080515"/>
                  </a:lnTo>
                  <a:lnTo>
                    <a:pt x="65992" y="1072025"/>
                  </a:lnTo>
                  <a:lnTo>
                    <a:pt x="31646" y="1048869"/>
                  </a:lnTo>
                  <a:lnTo>
                    <a:pt x="8490" y="1014523"/>
                  </a:lnTo>
                  <a:lnTo>
                    <a:pt x="0" y="972464"/>
                  </a:lnTo>
                  <a:lnTo>
                    <a:pt x="0" y="108051"/>
                  </a:lnTo>
                  <a:close/>
                </a:path>
              </a:pathLst>
            </a:custGeom>
            <a:ln w="12954">
              <a:solidFill>
                <a:srgbClr val="D348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4714437" y="3720231"/>
            <a:ext cx="1355090" cy="101282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 algn="ctr">
              <a:lnSpc>
                <a:spcPct val="86600"/>
              </a:lnSpc>
              <a:spcBef>
                <a:spcPts val="390"/>
              </a:spcBef>
            </a:pPr>
            <a:r>
              <a:rPr sz="1800" b="1" spc="-10" dirty="0">
                <a:latin typeface="Times New Roman"/>
                <a:cs typeface="Times New Roman"/>
              </a:rPr>
              <a:t>безпосереднє </a:t>
            </a:r>
            <a:r>
              <a:rPr sz="1800" spc="-10" dirty="0">
                <a:latin typeface="Times New Roman"/>
                <a:cs typeface="Times New Roman"/>
              </a:rPr>
              <a:t>спілкування </a:t>
            </a:r>
            <a:r>
              <a:rPr sz="1800" dirty="0">
                <a:latin typeface="Times New Roman"/>
                <a:cs typeface="Times New Roman"/>
              </a:rPr>
              <a:t>("обличчя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spc="-10" dirty="0">
                <a:latin typeface="Times New Roman"/>
                <a:cs typeface="Times New Roman"/>
              </a:rPr>
              <a:t>обличчя")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709409" y="3523489"/>
            <a:ext cx="2212975" cy="1273810"/>
            <a:chOff x="6709409" y="3523489"/>
            <a:chExt cx="2212975" cy="1273810"/>
          </a:xfrm>
        </p:grpSpPr>
        <p:sp>
          <p:nvSpPr>
            <p:cNvPr id="37" name="object 37"/>
            <p:cNvSpPr/>
            <p:nvPr/>
          </p:nvSpPr>
          <p:spPr>
            <a:xfrm>
              <a:off x="6715886" y="3529966"/>
              <a:ext cx="2010410" cy="1080770"/>
            </a:xfrm>
            <a:custGeom>
              <a:avLst/>
              <a:gdLst/>
              <a:ahLst/>
              <a:cxnLst/>
              <a:rect l="l" t="t" r="r" b="b"/>
              <a:pathLst>
                <a:path w="2010409" h="1080770">
                  <a:moveTo>
                    <a:pt x="1902104" y="0"/>
                  </a:moveTo>
                  <a:lnTo>
                    <a:pt x="108051" y="0"/>
                  </a:lnTo>
                  <a:lnTo>
                    <a:pt x="65992" y="8490"/>
                  </a:lnTo>
                  <a:lnTo>
                    <a:pt x="31646" y="31646"/>
                  </a:lnTo>
                  <a:lnTo>
                    <a:pt x="8490" y="65992"/>
                  </a:lnTo>
                  <a:lnTo>
                    <a:pt x="0" y="108051"/>
                  </a:lnTo>
                  <a:lnTo>
                    <a:pt x="0" y="972464"/>
                  </a:lnTo>
                  <a:lnTo>
                    <a:pt x="8490" y="1014523"/>
                  </a:lnTo>
                  <a:lnTo>
                    <a:pt x="31646" y="1048869"/>
                  </a:lnTo>
                  <a:lnTo>
                    <a:pt x="65992" y="1072025"/>
                  </a:lnTo>
                  <a:lnTo>
                    <a:pt x="108051" y="1080515"/>
                  </a:lnTo>
                  <a:lnTo>
                    <a:pt x="1902104" y="1080515"/>
                  </a:lnTo>
                  <a:lnTo>
                    <a:pt x="1944163" y="1072025"/>
                  </a:lnTo>
                  <a:lnTo>
                    <a:pt x="1978509" y="1048869"/>
                  </a:lnTo>
                  <a:lnTo>
                    <a:pt x="2001665" y="1014523"/>
                  </a:lnTo>
                  <a:lnTo>
                    <a:pt x="2010156" y="972464"/>
                  </a:lnTo>
                  <a:lnTo>
                    <a:pt x="2010156" y="108051"/>
                  </a:lnTo>
                  <a:lnTo>
                    <a:pt x="2001665" y="65992"/>
                  </a:lnTo>
                  <a:lnTo>
                    <a:pt x="1978509" y="31646"/>
                  </a:lnTo>
                  <a:lnTo>
                    <a:pt x="1944163" y="8490"/>
                  </a:lnTo>
                  <a:lnTo>
                    <a:pt x="1902104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715886" y="3529966"/>
              <a:ext cx="2010410" cy="1080770"/>
            </a:xfrm>
            <a:custGeom>
              <a:avLst/>
              <a:gdLst/>
              <a:ahLst/>
              <a:cxnLst/>
              <a:rect l="l" t="t" r="r" b="b"/>
              <a:pathLst>
                <a:path w="2010409" h="1080770">
                  <a:moveTo>
                    <a:pt x="0" y="108051"/>
                  </a:moveTo>
                  <a:lnTo>
                    <a:pt x="8490" y="65992"/>
                  </a:lnTo>
                  <a:lnTo>
                    <a:pt x="31646" y="31646"/>
                  </a:lnTo>
                  <a:lnTo>
                    <a:pt x="65992" y="8490"/>
                  </a:lnTo>
                  <a:lnTo>
                    <a:pt x="108051" y="0"/>
                  </a:lnTo>
                  <a:lnTo>
                    <a:pt x="1902104" y="0"/>
                  </a:lnTo>
                  <a:lnTo>
                    <a:pt x="1944163" y="8490"/>
                  </a:lnTo>
                  <a:lnTo>
                    <a:pt x="1978509" y="31646"/>
                  </a:lnTo>
                  <a:lnTo>
                    <a:pt x="2001665" y="65992"/>
                  </a:lnTo>
                  <a:lnTo>
                    <a:pt x="2010156" y="108051"/>
                  </a:lnTo>
                  <a:lnTo>
                    <a:pt x="2010156" y="972464"/>
                  </a:lnTo>
                  <a:lnTo>
                    <a:pt x="2001665" y="1014523"/>
                  </a:lnTo>
                  <a:lnTo>
                    <a:pt x="1978509" y="1048869"/>
                  </a:lnTo>
                  <a:lnTo>
                    <a:pt x="1944163" y="1072025"/>
                  </a:lnTo>
                  <a:lnTo>
                    <a:pt x="1902104" y="1080515"/>
                  </a:lnTo>
                  <a:lnTo>
                    <a:pt x="108051" y="1080515"/>
                  </a:lnTo>
                  <a:lnTo>
                    <a:pt x="65992" y="1072025"/>
                  </a:lnTo>
                  <a:lnTo>
                    <a:pt x="31646" y="1048869"/>
                  </a:lnTo>
                  <a:lnTo>
                    <a:pt x="8490" y="1014523"/>
                  </a:lnTo>
                  <a:lnTo>
                    <a:pt x="0" y="972464"/>
                  </a:lnTo>
                  <a:lnTo>
                    <a:pt x="0" y="108051"/>
                  </a:lnTo>
                  <a:close/>
                </a:path>
              </a:pathLst>
            </a:custGeom>
            <a:ln w="1295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904862" y="3709796"/>
              <a:ext cx="2011045" cy="1080770"/>
            </a:xfrm>
            <a:custGeom>
              <a:avLst/>
              <a:gdLst/>
              <a:ahLst/>
              <a:cxnLst/>
              <a:rect l="l" t="t" r="r" b="b"/>
              <a:pathLst>
                <a:path w="2011045" h="1080770">
                  <a:moveTo>
                    <a:pt x="1902866" y="0"/>
                  </a:moveTo>
                  <a:lnTo>
                    <a:pt x="108051" y="0"/>
                  </a:lnTo>
                  <a:lnTo>
                    <a:pt x="65992" y="8490"/>
                  </a:lnTo>
                  <a:lnTo>
                    <a:pt x="31646" y="31646"/>
                  </a:lnTo>
                  <a:lnTo>
                    <a:pt x="8490" y="65992"/>
                  </a:lnTo>
                  <a:lnTo>
                    <a:pt x="0" y="108051"/>
                  </a:lnTo>
                  <a:lnTo>
                    <a:pt x="0" y="972464"/>
                  </a:lnTo>
                  <a:lnTo>
                    <a:pt x="8490" y="1014523"/>
                  </a:lnTo>
                  <a:lnTo>
                    <a:pt x="31646" y="1048869"/>
                  </a:lnTo>
                  <a:lnTo>
                    <a:pt x="65992" y="1072025"/>
                  </a:lnTo>
                  <a:lnTo>
                    <a:pt x="108051" y="1080515"/>
                  </a:lnTo>
                  <a:lnTo>
                    <a:pt x="1902866" y="1080515"/>
                  </a:lnTo>
                  <a:lnTo>
                    <a:pt x="1944925" y="1072025"/>
                  </a:lnTo>
                  <a:lnTo>
                    <a:pt x="1979271" y="1048869"/>
                  </a:lnTo>
                  <a:lnTo>
                    <a:pt x="2002427" y="1014523"/>
                  </a:lnTo>
                  <a:lnTo>
                    <a:pt x="2010918" y="972464"/>
                  </a:lnTo>
                  <a:lnTo>
                    <a:pt x="2010918" y="108051"/>
                  </a:lnTo>
                  <a:lnTo>
                    <a:pt x="2002427" y="65992"/>
                  </a:lnTo>
                  <a:lnTo>
                    <a:pt x="1979271" y="31646"/>
                  </a:lnTo>
                  <a:lnTo>
                    <a:pt x="1944925" y="8490"/>
                  </a:lnTo>
                  <a:lnTo>
                    <a:pt x="190286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904862" y="3709796"/>
              <a:ext cx="2011045" cy="1080770"/>
            </a:xfrm>
            <a:custGeom>
              <a:avLst/>
              <a:gdLst/>
              <a:ahLst/>
              <a:cxnLst/>
              <a:rect l="l" t="t" r="r" b="b"/>
              <a:pathLst>
                <a:path w="2011045" h="1080770">
                  <a:moveTo>
                    <a:pt x="0" y="108051"/>
                  </a:moveTo>
                  <a:lnTo>
                    <a:pt x="8490" y="65992"/>
                  </a:lnTo>
                  <a:lnTo>
                    <a:pt x="31646" y="31646"/>
                  </a:lnTo>
                  <a:lnTo>
                    <a:pt x="65992" y="8490"/>
                  </a:lnTo>
                  <a:lnTo>
                    <a:pt x="108051" y="0"/>
                  </a:lnTo>
                  <a:lnTo>
                    <a:pt x="1902866" y="0"/>
                  </a:lnTo>
                  <a:lnTo>
                    <a:pt x="1944925" y="8490"/>
                  </a:lnTo>
                  <a:lnTo>
                    <a:pt x="1979271" y="31646"/>
                  </a:lnTo>
                  <a:lnTo>
                    <a:pt x="2002427" y="65992"/>
                  </a:lnTo>
                  <a:lnTo>
                    <a:pt x="2010918" y="108051"/>
                  </a:lnTo>
                  <a:lnTo>
                    <a:pt x="2010918" y="972464"/>
                  </a:lnTo>
                  <a:lnTo>
                    <a:pt x="2002427" y="1014523"/>
                  </a:lnTo>
                  <a:lnTo>
                    <a:pt x="1979271" y="1048869"/>
                  </a:lnTo>
                  <a:lnTo>
                    <a:pt x="1944925" y="1072025"/>
                  </a:lnTo>
                  <a:lnTo>
                    <a:pt x="1902866" y="1080515"/>
                  </a:lnTo>
                  <a:lnTo>
                    <a:pt x="108051" y="1080515"/>
                  </a:lnTo>
                  <a:lnTo>
                    <a:pt x="65992" y="1072025"/>
                  </a:lnTo>
                  <a:lnTo>
                    <a:pt x="31646" y="1048869"/>
                  </a:lnTo>
                  <a:lnTo>
                    <a:pt x="8490" y="1014523"/>
                  </a:lnTo>
                  <a:lnTo>
                    <a:pt x="0" y="972464"/>
                  </a:lnTo>
                  <a:lnTo>
                    <a:pt x="0" y="108051"/>
                  </a:lnTo>
                  <a:close/>
                </a:path>
              </a:pathLst>
            </a:custGeom>
            <a:ln w="12954">
              <a:solidFill>
                <a:srgbClr val="D348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7089541" y="3840849"/>
            <a:ext cx="1641475" cy="77343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39370" marR="5080" indent="-27305" algn="just">
              <a:lnSpc>
                <a:spcPct val="86200"/>
              </a:lnSpc>
              <a:spcBef>
                <a:spcPts val="395"/>
              </a:spcBef>
            </a:pPr>
            <a:r>
              <a:rPr sz="1800" b="1" spc="-10" dirty="0">
                <a:latin typeface="Times New Roman"/>
                <a:cs typeface="Times New Roman"/>
              </a:rPr>
              <a:t>опосередковане </a:t>
            </a:r>
            <a:r>
              <a:rPr sz="1800" dirty="0">
                <a:latin typeface="Times New Roman"/>
                <a:cs typeface="Times New Roman"/>
              </a:rPr>
              <a:t>(телефон,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радіо, телебачення).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51164" y="4672584"/>
            <a:ext cx="342900" cy="342900"/>
            <a:chOff x="8551164" y="4672584"/>
            <a:chExt cx="342900" cy="342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1164" y="4672584"/>
              <a:ext cx="342900" cy="3429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573643" y="4694301"/>
              <a:ext cx="299085" cy="299720"/>
            </a:xfrm>
            <a:custGeom>
              <a:avLst/>
              <a:gdLst/>
              <a:ahLst/>
              <a:cxnLst/>
              <a:rect l="l" t="t" r="r" b="b"/>
              <a:pathLst>
                <a:path w="299084" h="299720">
                  <a:moveTo>
                    <a:pt x="0" y="149733"/>
                  </a:moveTo>
                  <a:lnTo>
                    <a:pt x="7613" y="102407"/>
                  </a:lnTo>
                  <a:lnTo>
                    <a:pt x="28815" y="61305"/>
                  </a:lnTo>
                  <a:lnTo>
                    <a:pt x="61145" y="28891"/>
                  </a:lnTo>
                  <a:lnTo>
                    <a:pt x="102144" y="7634"/>
                  </a:lnTo>
                  <a:lnTo>
                    <a:pt x="149352" y="0"/>
                  </a:lnTo>
                  <a:lnTo>
                    <a:pt x="196559" y="7634"/>
                  </a:lnTo>
                  <a:lnTo>
                    <a:pt x="237558" y="28891"/>
                  </a:lnTo>
                  <a:lnTo>
                    <a:pt x="269888" y="61305"/>
                  </a:lnTo>
                  <a:lnTo>
                    <a:pt x="291090" y="102407"/>
                  </a:lnTo>
                  <a:lnTo>
                    <a:pt x="298704" y="149733"/>
                  </a:lnTo>
                  <a:lnTo>
                    <a:pt x="291090" y="197058"/>
                  </a:lnTo>
                  <a:lnTo>
                    <a:pt x="269888" y="238160"/>
                  </a:lnTo>
                  <a:lnTo>
                    <a:pt x="237558" y="270574"/>
                  </a:lnTo>
                  <a:lnTo>
                    <a:pt x="196559" y="291831"/>
                  </a:lnTo>
                  <a:lnTo>
                    <a:pt x="149352" y="299466"/>
                  </a:lnTo>
                  <a:lnTo>
                    <a:pt x="102144" y="291831"/>
                  </a:lnTo>
                  <a:lnTo>
                    <a:pt x="61145" y="270574"/>
                  </a:lnTo>
                  <a:lnTo>
                    <a:pt x="28815" y="238160"/>
                  </a:lnTo>
                  <a:lnTo>
                    <a:pt x="7613" y="197058"/>
                  </a:lnTo>
                  <a:lnTo>
                    <a:pt x="0" y="149733"/>
                  </a:lnTo>
                  <a:close/>
                </a:path>
              </a:pathLst>
            </a:custGeom>
            <a:ln w="129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77227" y="621600"/>
            <a:ext cx="3148330" cy="1854835"/>
            <a:chOff x="677227" y="621600"/>
            <a:chExt cx="3148330" cy="1854835"/>
          </a:xfrm>
        </p:grpSpPr>
        <p:sp>
          <p:nvSpPr>
            <p:cNvPr id="6" name="object 6"/>
            <p:cNvSpPr/>
            <p:nvPr/>
          </p:nvSpPr>
          <p:spPr>
            <a:xfrm>
              <a:off x="683895" y="628267"/>
              <a:ext cx="3134995" cy="1841500"/>
            </a:xfrm>
            <a:custGeom>
              <a:avLst/>
              <a:gdLst/>
              <a:ahLst/>
              <a:cxnLst/>
              <a:rect l="l" t="t" r="r" b="b"/>
              <a:pathLst>
                <a:path w="3134995" h="1841500">
                  <a:moveTo>
                    <a:pt x="2950768" y="0"/>
                  </a:moveTo>
                  <a:lnTo>
                    <a:pt x="184099" y="0"/>
                  </a:lnTo>
                  <a:lnTo>
                    <a:pt x="135157" y="6576"/>
                  </a:lnTo>
                  <a:lnTo>
                    <a:pt x="91180" y="25134"/>
                  </a:lnTo>
                  <a:lnTo>
                    <a:pt x="53921" y="53921"/>
                  </a:lnTo>
                  <a:lnTo>
                    <a:pt x="25134" y="91180"/>
                  </a:lnTo>
                  <a:lnTo>
                    <a:pt x="6576" y="135157"/>
                  </a:lnTo>
                  <a:lnTo>
                    <a:pt x="0" y="184099"/>
                  </a:lnTo>
                  <a:lnTo>
                    <a:pt x="0" y="1656892"/>
                  </a:lnTo>
                  <a:lnTo>
                    <a:pt x="6576" y="1705834"/>
                  </a:lnTo>
                  <a:lnTo>
                    <a:pt x="25134" y="1749811"/>
                  </a:lnTo>
                  <a:lnTo>
                    <a:pt x="53921" y="1787070"/>
                  </a:lnTo>
                  <a:lnTo>
                    <a:pt x="91180" y="1815857"/>
                  </a:lnTo>
                  <a:lnTo>
                    <a:pt x="135157" y="1834415"/>
                  </a:lnTo>
                  <a:lnTo>
                    <a:pt x="184099" y="1840991"/>
                  </a:lnTo>
                  <a:lnTo>
                    <a:pt x="2950768" y="1840991"/>
                  </a:lnTo>
                  <a:lnTo>
                    <a:pt x="2999710" y="1834415"/>
                  </a:lnTo>
                  <a:lnTo>
                    <a:pt x="3043687" y="1815857"/>
                  </a:lnTo>
                  <a:lnTo>
                    <a:pt x="3080946" y="1787070"/>
                  </a:lnTo>
                  <a:lnTo>
                    <a:pt x="3109733" y="1749811"/>
                  </a:lnTo>
                  <a:lnTo>
                    <a:pt x="3128291" y="1705834"/>
                  </a:lnTo>
                  <a:lnTo>
                    <a:pt x="3134868" y="1656892"/>
                  </a:lnTo>
                  <a:lnTo>
                    <a:pt x="3134868" y="184099"/>
                  </a:lnTo>
                  <a:lnTo>
                    <a:pt x="3128291" y="135157"/>
                  </a:lnTo>
                  <a:lnTo>
                    <a:pt x="3109733" y="91180"/>
                  </a:lnTo>
                  <a:lnTo>
                    <a:pt x="3080946" y="53921"/>
                  </a:lnTo>
                  <a:lnTo>
                    <a:pt x="3043687" y="25134"/>
                  </a:lnTo>
                  <a:lnTo>
                    <a:pt x="2999710" y="6576"/>
                  </a:lnTo>
                  <a:lnTo>
                    <a:pt x="2950768" y="0"/>
                  </a:lnTo>
                  <a:close/>
                </a:path>
              </a:pathLst>
            </a:custGeom>
            <a:solidFill>
              <a:srgbClr val="FFE9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83895" y="628267"/>
              <a:ext cx="3134995" cy="1841500"/>
            </a:xfrm>
            <a:custGeom>
              <a:avLst/>
              <a:gdLst/>
              <a:ahLst/>
              <a:cxnLst/>
              <a:rect l="l" t="t" r="r" b="b"/>
              <a:pathLst>
                <a:path w="3134995" h="1841500">
                  <a:moveTo>
                    <a:pt x="0" y="184099"/>
                  </a:moveTo>
                  <a:lnTo>
                    <a:pt x="6576" y="135157"/>
                  </a:lnTo>
                  <a:lnTo>
                    <a:pt x="25134" y="91180"/>
                  </a:lnTo>
                  <a:lnTo>
                    <a:pt x="53921" y="53921"/>
                  </a:lnTo>
                  <a:lnTo>
                    <a:pt x="91180" y="25134"/>
                  </a:lnTo>
                  <a:lnTo>
                    <a:pt x="135157" y="6576"/>
                  </a:lnTo>
                  <a:lnTo>
                    <a:pt x="184099" y="0"/>
                  </a:lnTo>
                  <a:lnTo>
                    <a:pt x="2950768" y="0"/>
                  </a:lnTo>
                  <a:lnTo>
                    <a:pt x="2999710" y="6576"/>
                  </a:lnTo>
                  <a:lnTo>
                    <a:pt x="3043687" y="25134"/>
                  </a:lnTo>
                  <a:lnTo>
                    <a:pt x="3080946" y="53921"/>
                  </a:lnTo>
                  <a:lnTo>
                    <a:pt x="3109733" y="91180"/>
                  </a:lnTo>
                  <a:lnTo>
                    <a:pt x="3128291" y="135157"/>
                  </a:lnTo>
                  <a:lnTo>
                    <a:pt x="3134868" y="184099"/>
                  </a:lnTo>
                  <a:lnTo>
                    <a:pt x="3134868" y="1656892"/>
                  </a:lnTo>
                  <a:lnTo>
                    <a:pt x="3128291" y="1705834"/>
                  </a:lnTo>
                  <a:lnTo>
                    <a:pt x="3109733" y="1749811"/>
                  </a:lnTo>
                  <a:lnTo>
                    <a:pt x="3080946" y="1787070"/>
                  </a:lnTo>
                  <a:lnTo>
                    <a:pt x="3043687" y="1815857"/>
                  </a:lnTo>
                  <a:lnTo>
                    <a:pt x="2999710" y="1834415"/>
                  </a:lnTo>
                  <a:lnTo>
                    <a:pt x="2950768" y="1840991"/>
                  </a:lnTo>
                  <a:lnTo>
                    <a:pt x="184099" y="1840991"/>
                  </a:lnTo>
                  <a:lnTo>
                    <a:pt x="135157" y="1834415"/>
                  </a:lnTo>
                  <a:lnTo>
                    <a:pt x="91180" y="1815857"/>
                  </a:lnTo>
                  <a:lnTo>
                    <a:pt x="53921" y="1787070"/>
                  </a:lnTo>
                  <a:lnTo>
                    <a:pt x="25134" y="1749811"/>
                  </a:lnTo>
                  <a:lnTo>
                    <a:pt x="6576" y="1705834"/>
                  </a:lnTo>
                  <a:lnTo>
                    <a:pt x="0" y="1656892"/>
                  </a:lnTo>
                  <a:lnTo>
                    <a:pt x="0" y="184099"/>
                  </a:lnTo>
                  <a:close/>
                </a:path>
              </a:pathLst>
            </a:custGeom>
            <a:ln w="1295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96062" y="1161472"/>
            <a:ext cx="2504440" cy="7112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63525" marR="5080" indent="-251460">
              <a:lnSpc>
                <a:spcPts val="2520"/>
              </a:lnSpc>
              <a:spcBef>
                <a:spcPts val="480"/>
              </a:spcBef>
            </a:pPr>
            <a:r>
              <a:rPr sz="2400" dirty="0">
                <a:latin typeface="Times New Roman"/>
                <a:cs typeface="Times New Roman"/>
              </a:rPr>
              <a:t>Залежно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від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змісту повідомлення</a:t>
            </a:r>
            <a:r>
              <a:rPr sz="2400" spc="-10" dirty="0"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811916" y="825818"/>
            <a:ext cx="5159375" cy="999490"/>
            <a:chOff x="3811916" y="825818"/>
            <a:chExt cx="5159375" cy="999490"/>
          </a:xfrm>
        </p:grpSpPr>
        <p:sp>
          <p:nvSpPr>
            <p:cNvPr id="10" name="object 10"/>
            <p:cNvSpPr/>
            <p:nvPr/>
          </p:nvSpPr>
          <p:spPr>
            <a:xfrm>
              <a:off x="3818266" y="1325055"/>
              <a:ext cx="2047875" cy="223520"/>
            </a:xfrm>
            <a:custGeom>
              <a:avLst/>
              <a:gdLst/>
              <a:ahLst/>
              <a:cxnLst/>
              <a:rect l="l" t="t" r="r" b="b"/>
              <a:pathLst>
                <a:path w="2047875" h="223519">
                  <a:moveTo>
                    <a:pt x="0" y="223227"/>
                  </a:moveTo>
                  <a:lnTo>
                    <a:pt x="2047519" y="0"/>
                  </a:lnTo>
                </a:path>
              </a:pathLst>
            </a:custGeom>
            <a:ln w="12700">
              <a:solidFill>
                <a:srgbClr val="A838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66257" y="832486"/>
              <a:ext cx="3098800" cy="986155"/>
            </a:xfrm>
            <a:custGeom>
              <a:avLst/>
              <a:gdLst/>
              <a:ahLst/>
              <a:cxnLst/>
              <a:rect l="l" t="t" r="r" b="b"/>
              <a:pathLst>
                <a:path w="3098800" h="986155">
                  <a:moveTo>
                    <a:pt x="2999689" y="0"/>
                  </a:moveTo>
                  <a:lnTo>
                    <a:pt x="98602" y="0"/>
                  </a:lnTo>
                  <a:lnTo>
                    <a:pt x="60221" y="7748"/>
                  </a:lnTo>
                  <a:lnTo>
                    <a:pt x="28879" y="28879"/>
                  </a:lnTo>
                  <a:lnTo>
                    <a:pt x="7748" y="60221"/>
                  </a:lnTo>
                  <a:lnTo>
                    <a:pt x="0" y="98602"/>
                  </a:lnTo>
                  <a:lnTo>
                    <a:pt x="0" y="887425"/>
                  </a:lnTo>
                  <a:lnTo>
                    <a:pt x="7748" y="925806"/>
                  </a:lnTo>
                  <a:lnTo>
                    <a:pt x="28879" y="957148"/>
                  </a:lnTo>
                  <a:lnTo>
                    <a:pt x="60221" y="978279"/>
                  </a:lnTo>
                  <a:lnTo>
                    <a:pt x="98602" y="986028"/>
                  </a:lnTo>
                  <a:lnTo>
                    <a:pt x="2999689" y="986028"/>
                  </a:lnTo>
                  <a:lnTo>
                    <a:pt x="3038070" y="978279"/>
                  </a:lnTo>
                  <a:lnTo>
                    <a:pt x="3069412" y="957148"/>
                  </a:lnTo>
                  <a:lnTo>
                    <a:pt x="3090543" y="925806"/>
                  </a:lnTo>
                  <a:lnTo>
                    <a:pt x="3098292" y="887425"/>
                  </a:lnTo>
                  <a:lnTo>
                    <a:pt x="3098292" y="98602"/>
                  </a:lnTo>
                  <a:lnTo>
                    <a:pt x="3090543" y="60221"/>
                  </a:lnTo>
                  <a:lnTo>
                    <a:pt x="3069412" y="28879"/>
                  </a:lnTo>
                  <a:lnTo>
                    <a:pt x="3038070" y="7748"/>
                  </a:lnTo>
                  <a:lnTo>
                    <a:pt x="2999689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866257" y="832486"/>
              <a:ext cx="3098800" cy="986155"/>
            </a:xfrm>
            <a:custGeom>
              <a:avLst/>
              <a:gdLst/>
              <a:ahLst/>
              <a:cxnLst/>
              <a:rect l="l" t="t" r="r" b="b"/>
              <a:pathLst>
                <a:path w="3098800" h="986155">
                  <a:moveTo>
                    <a:pt x="0" y="98602"/>
                  </a:moveTo>
                  <a:lnTo>
                    <a:pt x="7748" y="60221"/>
                  </a:lnTo>
                  <a:lnTo>
                    <a:pt x="28879" y="28879"/>
                  </a:lnTo>
                  <a:lnTo>
                    <a:pt x="60221" y="7748"/>
                  </a:lnTo>
                  <a:lnTo>
                    <a:pt x="98602" y="0"/>
                  </a:lnTo>
                  <a:lnTo>
                    <a:pt x="2999689" y="0"/>
                  </a:lnTo>
                  <a:lnTo>
                    <a:pt x="3038070" y="7748"/>
                  </a:lnTo>
                  <a:lnTo>
                    <a:pt x="3069412" y="28879"/>
                  </a:lnTo>
                  <a:lnTo>
                    <a:pt x="3090543" y="60221"/>
                  </a:lnTo>
                  <a:lnTo>
                    <a:pt x="3098292" y="98602"/>
                  </a:lnTo>
                  <a:lnTo>
                    <a:pt x="3098292" y="887425"/>
                  </a:lnTo>
                  <a:lnTo>
                    <a:pt x="3090543" y="925806"/>
                  </a:lnTo>
                  <a:lnTo>
                    <a:pt x="3069412" y="957148"/>
                  </a:lnTo>
                  <a:lnTo>
                    <a:pt x="3038070" y="978279"/>
                  </a:lnTo>
                  <a:lnTo>
                    <a:pt x="2999689" y="986028"/>
                  </a:lnTo>
                  <a:lnTo>
                    <a:pt x="98602" y="986028"/>
                  </a:lnTo>
                  <a:lnTo>
                    <a:pt x="60221" y="978279"/>
                  </a:lnTo>
                  <a:lnTo>
                    <a:pt x="28879" y="957148"/>
                  </a:lnTo>
                  <a:lnTo>
                    <a:pt x="7748" y="925806"/>
                  </a:lnTo>
                  <a:lnTo>
                    <a:pt x="0" y="887425"/>
                  </a:lnTo>
                  <a:lnTo>
                    <a:pt x="0" y="98602"/>
                  </a:lnTo>
                  <a:close/>
                </a:path>
              </a:pathLst>
            </a:custGeom>
            <a:ln w="12953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948029" y="870303"/>
            <a:ext cx="9340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0" spc="-20" dirty="0">
                <a:solidFill>
                  <a:srgbClr val="000000"/>
                </a:solidFill>
                <a:latin typeface="Times New Roman"/>
                <a:cs typeface="Times New Roman"/>
              </a:rPr>
              <a:t>побутове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34111" y="1198801"/>
            <a:ext cx="2362200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731520" marR="5080" indent="-719455">
              <a:lnSpc>
                <a:spcPts val="1860"/>
              </a:lnSpc>
              <a:spcBef>
                <a:spcPts val="409"/>
              </a:spcBef>
            </a:pPr>
            <a:r>
              <a:rPr sz="1800" spc="-10" dirty="0">
                <a:latin typeface="Times New Roman"/>
                <a:cs typeface="Times New Roman"/>
              </a:rPr>
              <a:t>(обговорення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щоденних проблем)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811916" y="1541933"/>
            <a:ext cx="5159375" cy="1538605"/>
            <a:chOff x="3811916" y="1541933"/>
            <a:chExt cx="5159375" cy="1538605"/>
          </a:xfrm>
        </p:grpSpPr>
        <p:sp>
          <p:nvSpPr>
            <p:cNvPr id="16" name="object 16"/>
            <p:cNvSpPr/>
            <p:nvPr/>
          </p:nvSpPr>
          <p:spPr>
            <a:xfrm>
              <a:off x="3818266" y="1548283"/>
              <a:ext cx="2047875" cy="1031875"/>
            </a:xfrm>
            <a:custGeom>
              <a:avLst/>
              <a:gdLst/>
              <a:ahLst/>
              <a:cxnLst/>
              <a:rect l="l" t="t" r="r" b="b"/>
              <a:pathLst>
                <a:path w="2047875" h="1031875">
                  <a:moveTo>
                    <a:pt x="0" y="0"/>
                  </a:moveTo>
                  <a:lnTo>
                    <a:pt x="2047519" y="1031773"/>
                  </a:lnTo>
                </a:path>
              </a:pathLst>
            </a:custGeom>
            <a:ln w="12700">
              <a:solidFill>
                <a:srgbClr val="A838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866257" y="2087500"/>
              <a:ext cx="3098800" cy="986155"/>
            </a:xfrm>
            <a:custGeom>
              <a:avLst/>
              <a:gdLst/>
              <a:ahLst/>
              <a:cxnLst/>
              <a:rect l="l" t="t" r="r" b="b"/>
              <a:pathLst>
                <a:path w="3098800" h="986155">
                  <a:moveTo>
                    <a:pt x="2999689" y="0"/>
                  </a:moveTo>
                  <a:lnTo>
                    <a:pt x="98602" y="0"/>
                  </a:lnTo>
                  <a:lnTo>
                    <a:pt x="60221" y="7748"/>
                  </a:lnTo>
                  <a:lnTo>
                    <a:pt x="28879" y="28879"/>
                  </a:lnTo>
                  <a:lnTo>
                    <a:pt x="7748" y="60221"/>
                  </a:lnTo>
                  <a:lnTo>
                    <a:pt x="0" y="98602"/>
                  </a:lnTo>
                  <a:lnTo>
                    <a:pt x="0" y="887425"/>
                  </a:lnTo>
                  <a:lnTo>
                    <a:pt x="7748" y="925806"/>
                  </a:lnTo>
                  <a:lnTo>
                    <a:pt x="28879" y="957148"/>
                  </a:lnTo>
                  <a:lnTo>
                    <a:pt x="60221" y="978279"/>
                  </a:lnTo>
                  <a:lnTo>
                    <a:pt x="98602" y="986028"/>
                  </a:lnTo>
                  <a:lnTo>
                    <a:pt x="2999689" y="986028"/>
                  </a:lnTo>
                  <a:lnTo>
                    <a:pt x="3038070" y="978279"/>
                  </a:lnTo>
                  <a:lnTo>
                    <a:pt x="3069412" y="957148"/>
                  </a:lnTo>
                  <a:lnTo>
                    <a:pt x="3090543" y="925806"/>
                  </a:lnTo>
                  <a:lnTo>
                    <a:pt x="3098292" y="887425"/>
                  </a:lnTo>
                  <a:lnTo>
                    <a:pt x="3098292" y="98602"/>
                  </a:lnTo>
                  <a:lnTo>
                    <a:pt x="3090543" y="60221"/>
                  </a:lnTo>
                  <a:lnTo>
                    <a:pt x="3069412" y="28879"/>
                  </a:lnTo>
                  <a:lnTo>
                    <a:pt x="3038070" y="7748"/>
                  </a:lnTo>
                  <a:lnTo>
                    <a:pt x="2999689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866257" y="2087500"/>
              <a:ext cx="3098800" cy="986155"/>
            </a:xfrm>
            <a:custGeom>
              <a:avLst/>
              <a:gdLst/>
              <a:ahLst/>
              <a:cxnLst/>
              <a:rect l="l" t="t" r="r" b="b"/>
              <a:pathLst>
                <a:path w="3098800" h="986155">
                  <a:moveTo>
                    <a:pt x="0" y="98602"/>
                  </a:moveTo>
                  <a:lnTo>
                    <a:pt x="7748" y="60221"/>
                  </a:lnTo>
                  <a:lnTo>
                    <a:pt x="28879" y="28879"/>
                  </a:lnTo>
                  <a:lnTo>
                    <a:pt x="60221" y="7748"/>
                  </a:lnTo>
                  <a:lnTo>
                    <a:pt x="98602" y="0"/>
                  </a:lnTo>
                  <a:lnTo>
                    <a:pt x="2999689" y="0"/>
                  </a:lnTo>
                  <a:lnTo>
                    <a:pt x="3038070" y="7748"/>
                  </a:lnTo>
                  <a:lnTo>
                    <a:pt x="3069412" y="28879"/>
                  </a:lnTo>
                  <a:lnTo>
                    <a:pt x="3090543" y="60221"/>
                  </a:lnTo>
                  <a:lnTo>
                    <a:pt x="3098292" y="98602"/>
                  </a:lnTo>
                  <a:lnTo>
                    <a:pt x="3098292" y="887425"/>
                  </a:lnTo>
                  <a:lnTo>
                    <a:pt x="3090543" y="925806"/>
                  </a:lnTo>
                  <a:lnTo>
                    <a:pt x="3069412" y="957148"/>
                  </a:lnTo>
                  <a:lnTo>
                    <a:pt x="3038070" y="978279"/>
                  </a:lnTo>
                  <a:lnTo>
                    <a:pt x="2999689" y="986028"/>
                  </a:lnTo>
                  <a:lnTo>
                    <a:pt x="98602" y="986028"/>
                  </a:lnTo>
                  <a:lnTo>
                    <a:pt x="60221" y="978279"/>
                  </a:lnTo>
                  <a:lnTo>
                    <a:pt x="28879" y="957148"/>
                  </a:lnTo>
                  <a:lnTo>
                    <a:pt x="7748" y="925806"/>
                  </a:lnTo>
                  <a:lnTo>
                    <a:pt x="0" y="887425"/>
                  </a:lnTo>
                  <a:lnTo>
                    <a:pt x="0" y="98602"/>
                  </a:lnTo>
                  <a:close/>
                </a:path>
              </a:pathLst>
            </a:custGeom>
            <a:ln w="12953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282879" y="2071118"/>
            <a:ext cx="2264410" cy="918844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25"/>
              </a:spcBef>
            </a:pPr>
            <a:r>
              <a:rPr sz="1800" b="1" spc="-10" dirty="0">
                <a:latin typeface="Times New Roman"/>
                <a:cs typeface="Times New Roman"/>
              </a:rPr>
              <a:t>наукове</a:t>
            </a:r>
            <a:endParaRPr sz="1800">
              <a:latin typeface="Times New Roman"/>
              <a:cs typeface="Times New Roman"/>
            </a:endParaRPr>
          </a:p>
          <a:p>
            <a:pPr marL="12700" marR="5080" algn="ctr">
              <a:lnSpc>
                <a:spcPts val="1860"/>
              </a:lnSpc>
              <a:spcBef>
                <a:spcPts val="740"/>
              </a:spcBef>
            </a:pPr>
            <a:r>
              <a:rPr sz="1800" spc="-10" dirty="0">
                <a:latin typeface="Times New Roman"/>
                <a:cs typeface="Times New Roman"/>
              </a:rPr>
              <a:t>(обговорення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наукових </a:t>
            </a:r>
            <a:r>
              <a:rPr sz="1800" spc="-10" dirty="0">
                <a:latin typeface="Times New Roman"/>
                <a:cs typeface="Times New Roman"/>
              </a:rPr>
              <a:t>проблем)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811916" y="1541933"/>
            <a:ext cx="5159375" cy="2856230"/>
            <a:chOff x="3811916" y="1541933"/>
            <a:chExt cx="5159375" cy="2856230"/>
          </a:xfrm>
        </p:grpSpPr>
        <p:sp>
          <p:nvSpPr>
            <p:cNvPr id="21" name="object 21"/>
            <p:cNvSpPr/>
            <p:nvPr/>
          </p:nvSpPr>
          <p:spPr>
            <a:xfrm>
              <a:off x="3818266" y="1548283"/>
              <a:ext cx="2047875" cy="2350135"/>
            </a:xfrm>
            <a:custGeom>
              <a:avLst/>
              <a:gdLst/>
              <a:ahLst/>
              <a:cxnLst/>
              <a:rect l="l" t="t" r="r" b="b"/>
              <a:pathLst>
                <a:path w="2047875" h="2350135">
                  <a:moveTo>
                    <a:pt x="0" y="0"/>
                  </a:moveTo>
                  <a:lnTo>
                    <a:pt x="2047519" y="2349512"/>
                  </a:lnTo>
                </a:path>
              </a:pathLst>
            </a:custGeom>
            <a:ln w="12699">
              <a:solidFill>
                <a:srgbClr val="A838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66257" y="3404998"/>
              <a:ext cx="3098800" cy="986155"/>
            </a:xfrm>
            <a:custGeom>
              <a:avLst/>
              <a:gdLst/>
              <a:ahLst/>
              <a:cxnLst/>
              <a:rect l="l" t="t" r="r" b="b"/>
              <a:pathLst>
                <a:path w="3098800" h="986154">
                  <a:moveTo>
                    <a:pt x="2999689" y="0"/>
                  </a:moveTo>
                  <a:lnTo>
                    <a:pt x="98602" y="0"/>
                  </a:lnTo>
                  <a:lnTo>
                    <a:pt x="60221" y="7748"/>
                  </a:lnTo>
                  <a:lnTo>
                    <a:pt x="28879" y="28879"/>
                  </a:lnTo>
                  <a:lnTo>
                    <a:pt x="7748" y="60221"/>
                  </a:lnTo>
                  <a:lnTo>
                    <a:pt x="0" y="98602"/>
                  </a:lnTo>
                  <a:lnTo>
                    <a:pt x="0" y="887425"/>
                  </a:lnTo>
                  <a:lnTo>
                    <a:pt x="7748" y="925806"/>
                  </a:lnTo>
                  <a:lnTo>
                    <a:pt x="28879" y="957148"/>
                  </a:lnTo>
                  <a:lnTo>
                    <a:pt x="60221" y="978279"/>
                  </a:lnTo>
                  <a:lnTo>
                    <a:pt x="98602" y="986028"/>
                  </a:lnTo>
                  <a:lnTo>
                    <a:pt x="2999689" y="986028"/>
                  </a:lnTo>
                  <a:lnTo>
                    <a:pt x="3038070" y="978279"/>
                  </a:lnTo>
                  <a:lnTo>
                    <a:pt x="3069412" y="957148"/>
                  </a:lnTo>
                  <a:lnTo>
                    <a:pt x="3090543" y="925806"/>
                  </a:lnTo>
                  <a:lnTo>
                    <a:pt x="3098292" y="887425"/>
                  </a:lnTo>
                  <a:lnTo>
                    <a:pt x="3098292" y="98602"/>
                  </a:lnTo>
                  <a:lnTo>
                    <a:pt x="3090543" y="60221"/>
                  </a:lnTo>
                  <a:lnTo>
                    <a:pt x="3069412" y="28879"/>
                  </a:lnTo>
                  <a:lnTo>
                    <a:pt x="3038070" y="7748"/>
                  </a:lnTo>
                  <a:lnTo>
                    <a:pt x="2999689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66257" y="3404998"/>
              <a:ext cx="3098800" cy="986155"/>
            </a:xfrm>
            <a:custGeom>
              <a:avLst/>
              <a:gdLst/>
              <a:ahLst/>
              <a:cxnLst/>
              <a:rect l="l" t="t" r="r" b="b"/>
              <a:pathLst>
                <a:path w="3098800" h="986154">
                  <a:moveTo>
                    <a:pt x="0" y="98602"/>
                  </a:moveTo>
                  <a:lnTo>
                    <a:pt x="7748" y="60221"/>
                  </a:lnTo>
                  <a:lnTo>
                    <a:pt x="28879" y="28879"/>
                  </a:lnTo>
                  <a:lnTo>
                    <a:pt x="60221" y="7748"/>
                  </a:lnTo>
                  <a:lnTo>
                    <a:pt x="98602" y="0"/>
                  </a:lnTo>
                  <a:lnTo>
                    <a:pt x="2999689" y="0"/>
                  </a:lnTo>
                  <a:lnTo>
                    <a:pt x="3038070" y="7748"/>
                  </a:lnTo>
                  <a:lnTo>
                    <a:pt x="3069412" y="28879"/>
                  </a:lnTo>
                  <a:lnTo>
                    <a:pt x="3090543" y="60221"/>
                  </a:lnTo>
                  <a:lnTo>
                    <a:pt x="3098292" y="98602"/>
                  </a:lnTo>
                  <a:lnTo>
                    <a:pt x="3098292" y="887425"/>
                  </a:lnTo>
                  <a:lnTo>
                    <a:pt x="3090543" y="925806"/>
                  </a:lnTo>
                  <a:lnTo>
                    <a:pt x="3069412" y="957148"/>
                  </a:lnTo>
                  <a:lnTo>
                    <a:pt x="3038070" y="978279"/>
                  </a:lnTo>
                  <a:lnTo>
                    <a:pt x="2999689" y="986028"/>
                  </a:lnTo>
                  <a:lnTo>
                    <a:pt x="98602" y="986028"/>
                  </a:lnTo>
                  <a:lnTo>
                    <a:pt x="60221" y="978279"/>
                  </a:lnTo>
                  <a:lnTo>
                    <a:pt x="28879" y="957148"/>
                  </a:lnTo>
                  <a:lnTo>
                    <a:pt x="7748" y="925806"/>
                  </a:lnTo>
                  <a:lnTo>
                    <a:pt x="0" y="887425"/>
                  </a:lnTo>
                  <a:lnTo>
                    <a:pt x="0" y="98602"/>
                  </a:lnTo>
                  <a:close/>
                </a:path>
              </a:pathLst>
            </a:custGeom>
            <a:ln w="12953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063315" y="3270566"/>
            <a:ext cx="2703830" cy="115570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25"/>
              </a:spcBef>
            </a:pPr>
            <a:r>
              <a:rPr sz="1800" b="1" spc="-10" dirty="0">
                <a:latin typeface="Times New Roman"/>
                <a:cs typeface="Times New Roman"/>
              </a:rPr>
              <a:t>фахове</a:t>
            </a:r>
            <a:endParaRPr sz="1800">
              <a:latin typeface="Times New Roman"/>
              <a:cs typeface="Times New Roman"/>
            </a:endParaRPr>
          </a:p>
          <a:p>
            <a:pPr marL="12700" marR="5080" algn="ctr">
              <a:lnSpc>
                <a:spcPct val="86300"/>
              </a:lnSpc>
              <a:spcBef>
                <a:spcPts val="725"/>
              </a:spcBef>
            </a:pPr>
            <a:r>
              <a:rPr sz="1800" dirty="0">
                <a:latin typeface="Times New Roman"/>
                <a:cs typeface="Times New Roman"/>
              </a:rPr>
              <a:t>(ділове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спілкування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між </a:t>
            </a:r>
            <a:r>
              <a:rPr sz="1800" spc="-10" dirty="0">
                <a:latin typeface="Times New Roman"/>
                <a:cs typeface="Times New Roman"/>
              </a:rPr>
              <a:t>людьми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представниками </a:t>
            </a:r>
            <a:r>
              <a:rPr sz="1800" dirty="0">
                <a:latin typeface="Times New Roman"/>
                <a:cs typeface="Times New Roman"/>
              </a:rPr>
              <a:t>фахових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установ)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604010" y="1541933"/>
            <a:ext cx="3112135" cy="3044190"/>
            <a:chOff x="1604010" y="1541933"/>
            <a:chExt cx="3112135" cy="3044190"/>
          </a:xfrm>
        </p:grpSpPr>
        <p:sp>
          <p:nvSpPr>
            <p:cNvPr id="26" name="object 26"/>
            <p:cNvSpPr/>
            <p:nvPr/>
          </p:nvSpPr>
          <p:spPr>
            <a:xfrm>
              <a:off x="1610422" y="1548283"/>
              <a:ext cx="2207895" cy="2538095"/>
            </a:xfrm>
            <a:custGeom>
              <a:avLst/>
              <a:gdLst/>
              <a:ahLst/>
              <a:cxnLst/>
              <a:rect l="l" t="t" r="r" b="b"/>
              <a:pathLst>
                <a:path w="2207895" h="2538095">
                  <a:moveTo>
                    <a:pt x="2207844" y="0"/>
                  </a:moveTo>
                  <a:lnTo>
                    <a:pt x="0" y="2537764"/>
                  </a:lnTo>
                </a:path>
              </a:pathLst>
            </a:custGeom>
            <a:ln w="12700">
              <a:solidFill>
                <a:srgbClr val="A838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610487" y="3593972"/>
              <a:ext cx="3099435" cy="985519"/>
            </a:xfrm>
            <a:custGeom>
              <a:avLst/>
              <a:gdLst/>
              <a:ahLst/>
              <a:cxnLst/>
              <a:rect l="l" t="t" r="r" b="b"/>
              <a:pathLst>
                <a:path w="3099435" h="985520">
                  <a:moveTo>
                    <a:pt x="3000527" y="0"/>
                  </a:moveTo>
                  <a:lnTo>
                    <a:pt x="98526" y="0"/>
                  </a:lnTo>
                  <a:lnTo>
                    <a:pt x="60173" y="7742"/>
                  </a:lnTo>
                  <a:lnTo>
                    <a:pt x="28855" y="28855"/>
                  </a:lnTo>
                  <a:lnTo>
                    <a:pt x="7742" y="60173"/>
                  </a:lnTo>
                  <a:lnTo>
                    <a:pt x="0" y="98526"/>
                  </a:lnTo>
                  <a:lnTo>
                    <a:pt x="0" y="886739"/>
                  </a:lnTo>
                  <a:lnTo>
                    <a:pt x="7742" y="925092"/>
                  </a:lnTo>
                  <a:lnTo>
                    <a:pt x="28855" y="956410"/>
                  </a:lnTo>
                  <a:lnTo>
                    <a:pt x="60173" y="977523"/>
                  </a:lnTo>
                  <a:lnTo>
                    <a:pt x="98526" y="985266"/>
                  </a:lnTo>
                  <a:lnTo>
                    <a:pt x="3000527" y="985266"/>
                  </a:lnTo>
                  <a:lnTo>
                    <a:pt x="3038880" y="977523"/>
                  </a:lnTo>
                  <a:lnTo>
                    <a:pt x="3070198" y="956410"/>
                  </a:lnTo>
                  <a:lnTo>
                    <a:pt x="3091311" y="925092"/>
                  </a:lnTo>
                  <a:lnTo>
                    <a:pt x="3099054" y="886739"/>
                  </a:lnTo>
                  <a:lnTo>
                    <a:pt x="3099054" y="98526"/>
                  </a:lnTo>
                  <a:lnTo>
                    <a:pt x="3091311" y="60173"/>
                  </a:lnTo>
                  <a:lnTo>
                    <a:pt x="3070198" y="28855"/>
                  </a:lnTo>
                  <a:lnTo>
                    <a:pt x="3038880" y="7742"/>
                  </a:lnTo>
                  <a:lnTo>
                    <a:pt x="3000527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610487" y="3593972"/>
              <a:ext cx="3099435" cy="985519"/>
            </a:xfrm>
            <a:custGeom>
              <a:avLst/>
              <a:gdLst/>
              <a:ahLst/>
              <a:cxnLst/>
              <a:rect l="l" t="t" r="r" b="b"/>
              <a:pathLst>
                <a:path w="3099435" h="985520">
                  <a:moveTo>
                    <a:pt x="0" y="98526"/>
                  </a:moveTo>
                  <a:lnTo>
                    <a:pt x="7742" y="60173"/>
                  </a:lnTo>
                  <a:lnTo>
                    <a:pt x="28855" y="28855"/>
                  </a:lnTo>
                  <a:lnTo>
                    <a:pt x="60173" y="7742"/>
                  </a:lnTo>
                  <a:lnTo>
                    <a:pt x="98526" y="0"/>
                  </a:lnTo>
                  <a:lnTo>
                    <a:pt x="3000527" y="0"/>
                  </a:lnTo>
                  <a:lnTo>
                    <a:pt x="3038880" y="7742"/>
                  </a:lnTo>
                  <a:lnTo>
                    <a:pt x="3070198" y="28855"/>
                  </a:lnTo>
                  <a:lnTo>
                    <a:pt x="3091311" y="60173"/>
                  </a:lnTo>
                  <a:lnTo>
                    <a:pt x="3099054" y="98526"/>
                  </a:lnTo>
                  <a:lnTo>
                    <a:pt x="3099054" y="886739"/>
                  </a:lnTo>
                  <a:lnTo>
                    <a:pt x="3091311" y="925092"/>
                  </a:lnTo>
                  <a:lnTo>
                    <a:pt x="3070198" y="956410"/>
                  </a:lnTo>
                  <a:lnTo>
                    <a:pt x="3038880" y="977523"/>
                  </a:lnTo>
                  <a:lnTo>
                    <a:pt x="3000527" y="985266"/>
                  </a:lnTo>
                  <a:lnTo>
                    <a:pt x="98526" y="985266"/>
                  </a:lnTo>
                  <a:lnTo>
                    <a:pt x="60173" y="977523"/>
                  </a:lnTo>
                  <a:lnTo>
                    <a:pt x="28855" y="956410"/>
                  </a:lnTo>
                  <a:lnTo>
                    <a:pt x="7742" y="925092"/>
                  </a:lnTo>
                  <a:lnTo>
                    <a:pt x="0" y="886739"/>
                  </a:lnTo>
                  <a:lnTo>
                    <a:pt x="0" y="98526"/>
                  </a:lnTo>
                  <a:close/>
                </a:path>
              </a:pathLst>
            </a:custGeom>
            <a:ln w="1295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951206" y="3577112"/>
            <a:ext cx="2418080" cy="918844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25"/>
              </a:spcBef>
            </a:pPr>
            <a:r>
              <a:rPr sz="1800" b="1" spc="-10" dirty="0">
                <a:latin typeface="Times New Roman"/>
                <a:cs typeface="Times New Roman"/>
              </a:rPr>
              <a:t>естетичне</a:t>
            </a:r>
            <a:endParaRPr sz="1800">
              <a:latin typeface="Times New Roman"/>
              <a:cs typeface="Times New Roman"/>
            </a:endParaRPr>
          </a:p>
          <a:p>
            <a:pPr marL="12700" marR="5080" algn="ctr">
              <a:lnSpc>
                <a:spcPts val="1860"/>
              </a:lnSpc>
              <a:spcBef>
                <a:spcPts val="740"/>
              </a:spcBef>
            </a:pPr>
            <a:r>
              <a:rPr sz="1800" spc="-10" dirty="0">
                <a:latin typeface="Times New Roman"/>
                <a:cs typeface="Times New Roman"/>
              </a:rPr>
              <a:t>(передавання естетичної інформації)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51164" y="4672584"/>
            <a:ext cx="342900" cy="342900"/>
            <a:chOff x="8551164" y="4672584"/>
            <a:chExt cx="342900" cy="342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1164" y="4672584"/>
              <a:ext cx="342900" cy="3429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573643" y="4694301"/>
              <a:ext cx="299085" cy="299720"/>
            </a:xfrm>
            <a:custGeom>
              <a:avLst/>
              <a:gdLst/>
              <a:ahLst/>
              <a:cxnLst/>
              <a:rect l="l" t="t" r="r" b="b"/>
              <a:pathLst>
                <a:path w="299084" h="299720">
                  <a:moveTo>
                    <a:pt x="0" y="149733"/>
                  </a:moveTo>
                  <a:lnTo>
                    <a:pt x="7613" y="102407"/>
                  </a:lnTo>
                  <a:lnTo>
                    <a:pt x="28815" y="61305"/>
                  </a:lnTo>
                  <a:lnTo>
                    <a:pt x="61145" y="28891"/>
                  </a:lnTo>
                  <a:lnTo>
                    <a:pt x="102144" y="7634"/>
                  </a:lnTo>
                  <a:lnTo>
                    <a:pt x="149352" y="0"/>
                  </a:lnTo>
                  <a:lnTo>
                    <a:pt x="196559" y="7634"/>
                  </a:lnTo>
                  <a:lnTo>
                    <a:pt x="237558" y="28891"/>
                  </a:lnTo>
                  <a:lnTo>
                    <a:pt x="269888" y="61305"/>
                  </a:lnTo>
                  <a:lnTo>
                    <a:pt x="291090" y="102407"/>
                  </a:lnTo>
                  <a:lnTo>
                    <a:pt x="298704" y="149733"/>
                  </a:lnTo>
                  <a:lnTo>
                    <a:pt x="291090" y="197058"/>
                  </a:lnTo>
                  <a:lnTo>
                    <a:pt x="269888" y="238160"/>
                  </a:lnTo>
                  <a:lnTo>
                    <a:pt x="237558" y="270574"/>
                  </a:lnTo>
                  <a:lnTo>
                    <a:pt x="196559" y="291831"/>
                  </a:lnTo>
                  <a:lnTo>
                    <a:pt x="149352" y="299466"/>
                  </a:lnTo>
                  <a:lnTo>
                    <a:pt x="102144" y="291831"/>
                  </a:lnTo>
                  <a:lnTo>
                    <a:pt x="61145" y="270574"/>
                  </a:lnTo>
                  <a:lnTo>
                    <a:pt x="28815" y="238160"/>
                  </a:lnTo>
                  <a:lnTo>
                    <a:pt x="7613" y="197058"/>
                  </a:lnTo>
                  <a:lnTo>
                    <a:pt x="0" y="149733"/>
                  </a:lnTo>
                  <a:close/>
                </a:path>
              </a:pathLst>
            </a:custGeom>
            <a:ln w="129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9352" y="334156"/>
            <a:ext cx="1613992" cy="21103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62682" y="334145"/>
            <a:ext cx="1562531" cy="21104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12163" y="338761"/>
            <a:ext cx="608749" cy="25985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13789" y="286378"/>
            <a:ext cx="1373581" cy="25881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77883" y="334156"/>
            <a:ext cx="1936559" cy="26446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3697" y="663331"/>
            <a:ext cx="1142822" cy="21104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91550" y="663329"/>
            <a:ext cx="679183" cy="20642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566295" y="663333"/>
            <a:ext cx="1108557" cy="21103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764007" y="663340"/>
            <a:ext cx="1507071" cy="21103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371687" y="663340"/>
            <a:ext cx="2176653" cy="21103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627993" y="665570"/>
            <a:ext cx="408381" cy="20419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663049" y="1169178"/>
            <a:ext cx="44348" cy="8051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405348" y="997132"/>
            <a:ext cx="86474" cy="201815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535940" y="881444"/>
            <a:ext cx="43884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39745" algn="l"/>
              </a:tabLst>
            </a:pPr>
            <a:r>
              <a:rPr sz="2400" i="0" dirty="0">
                <a:solidFill>
                  <a:srgbClr val="C00000"/>
                </a:solidFill>
                <a:latin typeface="Times New Roman"/>
                <a:cs typeface="Times New Roman"/>
              </a:rPr>
              <a:t>ДІАЛОГ</a:t>
            </a:r>
            <a:r>
              <a:rPr sz="2400" i="0" spc="2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i="0" spc="-10" dirty="0">
                <a:solidFill>
                  <a:srgbClr val="C00000"/>
                </a:solidFill>
                <a:latin typeface="Times New Roman"/>
                <a:cs typeface="Times New Roman"/>
              </a:rPr>
              <a:t>МОНОЛОГ</a:t>
            </a:r>
            <a:r>
              <a:rPr sz="2400" i="0" dirty="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sz="2400" i="0" spc="-20" dirty="0">
                <a:solidFill>
                  <a:srgbClr val="C00000"/>
                </a:solidFill>
                <a:latin typeface="Times New Roman"/>
                <a:cs typeface="Times New Roman"/>
              </a:rPr>
              <a:t>ПОЛІЛОГ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899139" y="1170071"/>
            <a:ext cx="33045" cy="33045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2778531" y="1259780"/>
            <a:ext cx="5851525" cy="349250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600" b="1" spc="-10" dirty="0">
                <a:latin typeface="Times New Roman"/>
                <a:cs typeface="Times New Roman"/>
              </a:rPr>
              <a:t>ОЗНАКИ:</a:t>
            </a:r>
            <a:endParaRPr sz="1600">
              <a:latin typeface="Times New Roman"/>
              <a:cs typeface="Times New Roman"/>
            </a:endParaRPr>
          </a:p>
          <a:p>
            <a:pPr marL="149225" indent="-136525">
              <a:lnSpc>
                <a:spcPct val="100000"/>
              </a:lnSpc>
              <a:spcBef>
                <a:spcPts val="900"/>
              </a:spcBef>
              <a:buClr>
                <a:srgbClr val="9E3611"/>
              </a:buClr>
              <a:buSzPct val="84375"/>
              <a:buFont typeface="Wingdings"/>
              <a:buChar char=""/>
              <a:tabLst>
                <a:tab pos="149225" algn="l"/>
              </a:tabLst>
            </a:pPr>
            <a:r>
              <a:rPr sz="1600" dirty="0">
                <a:latin typeface="Times New Roman"/>
                <a:cs typeface="Times New Roman"/>
              </a:rPr>
              <a:t>безпосередність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словесного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контакту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двох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учасників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спілкування</a:t>
            </a:r>
            <a:endParaRPr sz="1600">
              <a:latin typeface="Times New Roman"/>
              <a:cs typeface="Times New Roman"/>
            </a:endParaRPr>
          </a:p>
          <a:p>
            <a:pPr marL="149225" indent="-136525">
              <a:lnSpc>
                <a:spcPct val="100000"/>
              </a:lnSpc>
              <a:spcBef>
                <a:spcPts val="900"/>
              </a:spcBef>
              <a:buClr>
                <a:srgbClr val="9E3611"/>
              </a:buClr>
              <a:buSzPct val="84375"/>
              <a:buFont typeface="Wingdings"/>
              <a:buChar char=""/>
              <a:tabLst>
                <a:tab pos="149225" algn="l"/>
              </a:tabLst>
            </a:pPr>
            <a:r>
              <a:rPr sz="1600" dirty="0">
                <a:latin typeface="Times New Roman"/>
                <a:cs typeface="Times New Roman"/>
              </a:rPr>
              <a:t>швидкий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обмін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репліками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без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попереднього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обмірковування</a:t>
            </a:r>
            <a:endParaRPr sz="1600">
              <a:latin typeface="Times New Roman"/>
              <a:cs typeface="Times New Roman"/>
            </a:endParaRPr>
          </a:p>
          <a:p>
            <a:pPr marL="149225" indent="-136525">
              <a:lnSpc>
                <a:spcPct val="100000"/>
              </a:lnSpc>
              <a:spcBef>
                <a:spcPts val="900"/>
              </a:spcBef>
              <a:buClr>
                <a:srgbClr val="9E3611"/>
              </a:buClr>
              <a:buSzPct val="84375"/>
              <a:buFont typeface="Wingdings"/>
              <a:buChar char=""/>
              <a:tabLst>
                <a:tab pos="149225" algn="l"/>
              </a:tabLst>
            </a:pPr>
            <a:r>
              <a:rPr sz="1600" spc="-10" dirty="0">
                <a:latin typeface="Times New Roman"/>
                <a:cs typeface="Times New Roman"/>
              </a:rPr>
              <a:t>ситуативна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залежність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реплік</a:t>
            </a:r>
            <a:endParaRPr sz="1600">
              <a:latin typeface="Times New Roman"/>
              <a:cs typeface="Times New Roman"/>
            </a:endParaRPr>
          </a:p>
          <a:p>
            <a:pPr marL="149225" indent="-136525">
              <a:lnSpc>
                <a:spcPct val="100000"/>
              </a:lnSpc>
              <a:spcBef>
                <a:spcPts val="900"/>
              </a:spcBef>
              <a:buClr>
                <a:srgbClr val="9E3611"/>
              </a:buClr>
              <a:buSzPct val="84375"/>
              <a:buFont typeface="Wingdings"/>
              <a:buChar char=""/>
              <a:tabLst>
                <a:tab pos="149225" algn="l"/>
              </a:tabLst>
            </a:pPr>
            <a:r>
              <a:rPr sz="1600" dirty="0">
                <a:latin typeface="Times New Roman"/>
                <a:cs typeface="Times New Roman"/>
              </a:rPr>
              <a:t>репліки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скорочені,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нерозгорнуті</a:t>
            </a:r>
            <a:endParaRPr sz="1600">
              <a:latin typeface="Times New Roman"/>
              <a:cs typeface="Times New Roman"/>
            </a:endParaRPr>
          </a:p>
          <a:p>
            <a:pPr marL="149225" marR="334010" indent="-137160">
              <a:lnSpc>
                <a:spcPct val="100000"/>
              </a:lnSpc>
              <a:spcBef>
                <a:spcPts val="900"/>
              </a:spcBef>
              <a:buClr>
                <a:srgbClr val="9E3611"/>
              </a:buClr>
              <a:buSzPct val="84375"/>
              <a:buFont typeface="Wingdings"/>
              <a:buChar char=""/>
              <a:tabLst>
                <a:tab pos="149225" algn="l"/>
              </a:tabLst>
            </a:pPr>
            <a:r>
              <a:rPr sz="1600" spc="-10" dirty="0">
                <a:latin typeface="Times New Roman"/>
                <a:cs typeface="Times New Roman"/>
              </a:rPr>
              <a:t>використання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невербальних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засобів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(жести,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міміка,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рухи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тіла, погляд,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відстань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тощо),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реалізуються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візуально</a:t>
            </a:r>
            <a:endParaRPr sz="1600">
              <a:latin typeface="Times New Roman"/>
              <a:cs typeface="Times New Roman"/>
            </a:endParaRPr>
          </a:p>
          <a:p>
            <a:pPr marL="149225" indent="-136525">
              <a:lnSpc>
                <a:spcPct val="100000"/>
              </a:lnSpc>
              <a:spcBef>
                <a:spcPts val="900"/>
              </a:spcBef>
              <a:buClr>
                <a:srgbClr val="9E3611"/>
              </a:buClr>
              <a:buSzPct val="84375"/>
              <a:buFont typeface="Wingdings"/>
              <a:buChar char=""/>
              <a:tabLst>
                <a:tab pos="149225" algn="l"/>
              </a:tabLst>
            </a:pPr>
            <a:r>
              <a:rPr sz="1600" dirty="0">
                <a:latin typeface="Times New Roman"/>
                <a:cs typeface="Times New Roman"/>
              </a:rPr>
              <a:t>зорове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слухове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сприйняття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учасників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діалогу</a:t>
            </a:r>
            <a:endParaRPr sz="1600">
              <a:latin typeface="Times New Roman"/>
              <a:cs typeface="Times New Roman"/>
            </a:endParaRPr>
          </a:p>
          <a:p>
            <a:pPr marL="149225" indent="-136525">
              <a:lnSpc>
                <a:spcPct val="100000"/>
              </a:lnSpc>
              <a:spcBef>
                <a:spcPts val="900"/>
              </a:spcBef>
              <a:buClr>
                <a:srgbClr val="9E3611"/>
              </a:buClr>
              <a:buSzPct val="84375"/>
              <a:buFont typeface="Wingdings"/>
              <a:buChar char=""/>
              <a:tabLst>
                <a:tab pos="149225" algn="l"/>
              </a:tabLst>
            </a:pPr>
            <a:r>
              <a:rPr sz="1600" dirty="0">
                <a:latin typeface="Times New Roman"/>
                <a:cs typeface="Times New Roman"/>
              </a:rPr>
              <a:t>важливість</a:t>
            </a:r>
            <a:r>
              <a:rPr sz="1600" spc="-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інтонації,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тембру,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тональності</a:t>
            </a:r>
            <a:endParaRPr sz="1600">
              <a:latin typeface="Times New Roman"/>
              <a:cs typeface="Times New Roman"/>
            </a:endParaRPr>
          </a:p>
          <a:p>
            <a:pPr marL="149225" indent="-136525">
              <a:lnSpc>
                <a:spcPct val="100000"/>
              </a:lnSpc>
              <a:spcBef>
                <a:spcPts val="900"/>
              </a:spcBef>
              <a:buClr>
                <a:srgbClr val="9E3611"/>
              </a:buClr>
              <a:buSzPct val="84375"/>
              <a:buFont typeface="Wingdings"/>
              <a:buChar char=""/>
              <a:tabLst>
                <a:tab pos="149225" algn="l"/>
              </a:tabLst>
            </a:pPr>
            <a:r>
              <a:rPr sz="1600" dirty="0">
                <a:latin typeface="Times New Roman"/>
                <a:cs typeface="Times New Roman"/>
              </a:rPr>
              <a:t>інтонація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сприяє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формуванню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діалогічного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контексту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14706" y="1482852"/>
            <a:ext cx="2251075" cy="1243330"/>
            <a:chOff x="314706" y="1482852"/>
            <a:chExt cx="2251075" cy="1243330"/>
          </a:xfrm>
        </p:grpSpPr>
        <p:sp>
          <p:nvSpPr>
            <p:cNvPr id="22" name="object 22"/>
            <p:cNvSpPr/>
            <p:nvPr/>
          </p:nvSpPr>
          <p:spPr>
            <a:xfrm>
              <a:off x="324231" y="1492377"/>
              <a:ext cx="2232025" cy="1224280"/>
            </a:xfrm>
            <a:custGeom>
              <a:avLst/>
              <a:gdLst/>
              <a:ahLst/>
              <a:cxnLst/>
              <a:rect l="l" t="t" r="r" b="b"/>
              <a:pathLst>
                <a:path w="2232025" h="1224280">
                  <a:moveTo>
                    <a:pt x="1925955" y="0"/>
                  </a:moveTo>
                  <a:lnTo>
                    <a:pt x="305943" y="0"/>
                  </a:lnTo>
                  <a:lnTo>
                    <a:pt x="0" y="611886"/>
                  </a:lnTo>
                  <a:lnTo>
                    <a:pt x="305943" y="1223772"/>
                  </a:lnTo>
                  <a:lnTo>
                    <a:pt x="1925955" y="1223772"/>
                  </a:lnTo>
                  <a:lnTo>
                    <a:pt x="2231898" y="611886"/>
                  </a:lnTo>
                  <a:lnTo>
                    <a:pt x="1925955" y="0"/>
                  </a:lnTo>
                  <a:close/>
                </a:path>
              </a:pathLst>
            </a:custGeom>
            <a:solidFill>
              <a:srgbClr val="E9E3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24231" y="1492377"/>
              <a:ext cx="2232025" cy="1224280"/>
            </a:xfrm>
            <a:custGeom>
              <a:avLst/>
              <a:gdLst/>
              <a:ahLst/>
              <a:cxnLst/>
              <a:rect l="l" t="t" r="r" b="b"/>
              <a:pathLst>
                <a:path w="2232025" h="1224280">
                  <a:moveTo>
                    <a:pt x="0" y="611886"/>
                  </a:moveTo>
                  <a:lnTo>
                    <a:pt x="305943" y="0"/>
                  </a:lnTo>
                  <a:lnTo>
                    <a:pt x="1925955" y="0"/>
                  </a:lnTo>
                  <a:lnTo>
                    <a:pt x="2231898" y="611886"/>
                  </a:lnTo>
                  <a:lnTo>
                    <a:pt x="1925955" y="1223772"/>
                  </a:lnTo>
                  <a:lnTo>
                    <a:pt x="305943" y="1223772"/>
                  </a:lnTo>
                  <a:lnTo>
                    <a:pt x="0" y="611886"/>
                  </a:lnTo>
                  <a:close/>
                </a:path>
              </a:pathLst>
            </a:custGeom>
            <a:ln w="19050">
              <a:solidFill>
                <a:srgbClr val="D348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970767" y="1897449"/>
            <a:ext cx="9366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Times New Roman"/>
                <a:cs typeface="Times New Roman"/>
              </a:rPr>
              <a:t>Діалог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92193" y="2974611"/>
            <a:ext cx="2098547" cy="209854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51164" y="4672584"/>
            <a:ext cx="342900" cy="342900"/>
            <a:chOff x="8551164" y="4672584"/>
            <a:chExt cx="342900" cy="342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1164" y="4672584"/>
              <a:ext cx="342900" cy="3429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573643" y="4694301"/>
              <a:ext cx="299085" cy="299720"/>
            </a:xfrm>
            <a:custGeom>
              <a:avLst/>
              <a:gdLst/>
              <a:ahLst/>
              <a:cxnLst/>
              <a:rect l="l" t="t" r="r" b="b"/>
              <a:pathLst>
                <a:path w="299084" h="299720">
                  <a:moveTo>
                    <a:pt x="0" y="149733"/>
                  </a:moveTo>
                  <a:lnTo>
                    <a:pt x="7613" y="102407"/>
                  </a:lnTo>
                  <a:lnTo>
                    <a:pt x="28815" y="61305"/>
                  </a:lnTo>
                  <a:lnTo>
                    <a:pt x="61145" y="28891"/>
                  </a:lnTo>
                  <a:lnTo>
                    <a:pt x="102144" y="7634"/>
                  </a:lnTo>
                  <a:lnTo>
                    <a:pt x="149352" y="0"/>
                  </a:lnTo>
                  <a:lnTo>
                    <a:pt x="196559" y="7634"/>
                  </a:lnTo>
                  <a:lnTo>
                    <a:pt x="237558" y="28891"/>
                  </a:lnTo>
                  <a:lnTo>
                    <a:pt x="269888" y="61305"/>
                  </a:lnTo>
                  <a:lnTo>
                    <a:pt x="291090" y="102407"/>
                  </a:lnTo>
                  <a:lnTo>
                    <a:pt x="298704" y="149733"/>
                  </a:lnTo>
                  <a:lnTo>
                    <a:pt x="291090" y="197058"/>
                  </a:lnTo>
                  <a:lnTo>
                    <a:pt x="269888" y="238160"/>
                  </a:lnTo>
                  <a:lnTo>
                    <a:pt x="237558" y="270574"/>
                  </a:lnTo>
                  <a:lnTo>
                    <a:pt x="196559" y="291831"/>
                  </a:lnTo>
                  <a:lnTo>
                    <a:pt x="149352" y="299466"/>
                  </a:lnTo>
                  <a:lnTo>
                    <a:pt x="102144" y="291831"/>
                  </a:lnTo>
                  <a:lnTo>
                    <a:pt x="61145" y="270574"/>
                  </a:lnTo>
                  <a:lnTo>
                    <a:pt x="28815" y="238160"/>
                  </a:lnTo>
                  <a:lnTo>
                    <a:pt x="7613" y="197058"/>
                  </a:lnTo>
                  <a:lnTo>
                    <a:pt x="0" y="149733"/>
                  </a:lnTo>
                  <a:close/>
                </a:path>
              </a:pathLst>
            </a:custGeom>
            <a:ln w="129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723126" y="114300"/>
            <a:ext cx="2251075" cy="1243965"/>
            <a:chOff x="6723126" y="114300"/>
            <a:chExt cx="2251075" cy="1243965"/>
          </a:xfrm>
        </p:grpSpPr>
        <p:sp>
          <p:nvSpPr>
            <p:cNvPr id="6" name="object 6"/>
            <p:cNvSpPr/>
            <p:nvPr/>
          </p:nvSpPr>
          <p:spPr>
            <a:xfrm>
              <a:off x="6732651" y="123825"/>
              <a:ext cx="2232025" cy="1224915"/>
            </a:xfrm>
            <a:custGeom>
              <a:avLst/>
              <a:gdLst/>
              <a:ahLst/>
              <a:cxnLst/>
              <a:rect l="l" t="t" r="r" b="b"/>
              <a:pathLst>
                <a:path w="2232025" h="1224915">
                  <a:moveTo>
                    <a:pt x="1925764" y="0"/>
                  </a:moveTo>
                  <a:lnTo>
                    <a:pt x="306133" y="0"/>
                  </a:lnTo>
                  <a:lnTo>
                    <a:pt x="0" y="612266"/>
                  </a:lnTo>
                  <a:lnTo>
                    <a:pt x="306133" y="1224533"/>
                  </a:lnTo>
                  <a:lnTo>
                    <a:pt x="1925764" y="1224533"/>
                  </a:lnTo>
                  <a:lnTo>
                    <a:pt x="2231898" y="612266"/>
                  </a:lnTo>
                  <a:lnTo>
                    <a:pt x="1925764" y="0"/>
                  </a:lnTo>
                  <a:close/>
                </a:path>
              </a:pathLst>
            </a:custGeom>
            <a:solidFill>
              <a:srgbClr val="E9E3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732651" y="123825"/>
              <a:ext cx="2232025" cy="1224915"/>
            </a:xfrm>
            <a:custGeom>
              <a:avLst/>
              <a:gdLst/>
              <a:ahLst/>
              <a:cxnLst/>
              <a:rect l="l" t="t" r="r" b="b"/>
              <a:pathLst>
                <a:path w="2232025" h="1224915">
                  <a:moveTo>
                    <a:pt x="0" y="612266"/>
                  </a:moveTo>
                  <a:lnTo>
                    <a:pt x="306133" y="0"/>
                  </a:lnTo>
                  <a:lnTo>
                    <a:pt x="1925764" y="0"/>
                  </a:lnTo>
                  <a:lnTo>
                    <a:pt x="2231898" y="612266"/>
                  </a:lnTo>
                  <a:lnTo>
                    <a:pt x="1925764" y="1224533"/>
                  </a:lnTo>
                  <a:lnTo>
                    <a:pt x="306133" y="1224533"/>
                  </a:lnTo>
                  <a:lnTo>
                    <a:pt x="0" y="612266"/>
                  </a:lnTo>
                  <a:close/>
                </a:path>
              </a:pathLst>
            </a:custGeom>
            <a:ln w="19050">
              <a:solidFill>
                <a:srgbClr val="D348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5949" rIns="0" bIns="0" rtlCol="0">
            <a:spAutoFit/>
          </a:bodyPr>
          <a:lstStyle/>
          <a:p>
            <a:pPr marL="7111365">
              <a:lnSpc>
                <a:spcPct val="100000"/>
              </a:lnSpc>
              <a:spcBef>
                <a:spcPts val="100"/>
              </a:spcBef>
            </a:pPr>
            <a:r>
              <a:rPr sz="2400" b="1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Монолог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51459" y="267461"/>
            <a:ext cx="8499475" cy="4779645"/>
            <a:chOff x="251459" y="267461"/>
            <a:chExt cx="8499475" cy="477964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" y="267461"/>
              <a:ext cx="2431584" cy="477935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851225" y="891947"/>
              <a:ext cx="6898005" cy="3120390"/>
            </a:xfrm>
            <a:custGeom>
              <a:avLst/>
              <a:gdLst/>
              <a:ahLst/>
              <a:cxnLst/>
              <a:rect l="l" t="t" r="r" b="b"/>
              <a:pathLst>
                <a:path w="6898005" h="3120390">
                  <a:moveTo>
                    <a:pt x="0" y="0"/>
                  </a:moveTo>
                  <a:lnTo>
                    <a:pt x="1504911" y="1086358"/>
                  </a:lnTo>
                  <a:lnTo>
                    <a:pt x="1453361" y="1114882"/>
                  </a:lnTo>
                  <a:lnTo>
                    <a:pt x="1403968" y="1143875"/>
                  </a:lnTo>
                  <a:lnTo>
                    <a:pt x="1356737" y="1173319"/>
                  </a:lnTo>
                  <a:lnTo>
                    <a:pt x="1311671" y="1203192"/>
                  </a:lnTo>
                  <a:lnTo>
                    <a:pt x="1268772" y="1233476"/>
                  </a:lnTo>
                  <a:lnTo>
                    <a:pt x="1228045" y="1264150"/>
                  </a:lnTo>
                  <a:lnTo>
                    <a:pt x="1189491" y="1295195"/>
                  </a:lnTo>
                  <a:lnTo>
                    <a:pt x="1153115" y="1326590"/>
                  </a:lnTo>
                  <a:lnTo>
                    <a:pt x="1118920" y="1358316"/>
                  </a:lnTo>
                  <a:lnTo>
                    <a:pt x="1086908" y="1390353"/>
                  </a:lnTo>
                  <a:lnTo>
                    <a:pt x="1057084" y="1422682"/>
                  </a:lnTo>
                  <a:lnTo>
                    <a:pt x="1029450" y="1455281"/>
                  </a:lnTo>
                  <a:lnTo>
                    <a:pt x="1004009" y="1488133"/>
                  </a:lnTo>
                  <a:lnTo>
                    <a:pt x="980765" y="1521216"/>
                  </a:lnTo>
                  <a:lnTo>
                    <a:pt x="959722" y="1554510"/>
                  </a:lnTo>
                  <a:lnTo>
                    <a:pt x="940881" y="1587997"/>
                  </a:lnTo>
                  <a:lnTo>
                    <a:pt x="909822" y="1655467"/>
                  </a:lnTo>
                  <a:lnTo>
                    <a:pt x="887615" y="1723467"/>
                  </a:lnTo>
                  <a:lnTo>
                    <a:pt x="874285" y="1791839"/>
                  </a:lnTo>
                  <a:lnTo>
                    <a:pt x="869858" y="1860423"/>
                  </a:lnTo>
                  <a:lnTo>
                    <a:pt x="870991" y="1894745"/>
                  </a:lnTo>
                  <a:lnTo>
                    <a:pt x="879966" y="1963351"/>
                  </a:lnTo>
                  <a:lnTo>
                    <a:pt x="897909" y="2031773"/>
                  </a:lnTo>
                  <a:lnTo>
                    <a:pt x="924845" y="2099852"/>
                  </a:lnTo>
                  <a:lnTo>
                    <a:pt x="960799" y="2167430"/>
                  </a:lnTo>
                  <a:lnTo>
                    <a:pt x="982167" y="2200982"/>
                  </a:lnTo>
                  <a:lnTo>
                    <a:pt x="1005798" y="2234348"/>
                  </a:lnTo>
                  <a:lnTo>
                    <a:pt x="1031698" y="2267510"/>
                  </a:lnTo>
                  <a:lnTo>
                    <a:pt x="1059868" y="2300448"/>
                  </a:lnTo>
                  <a:lnTo>
                    <a:pt x="1090312" y="2333141"/>
                  </a:lnTo>
                  <a:lnTo>
                    <a:pt x="1123033" y="2365570"/>
                  </a:lnTo>
                  <a:lnTo>
                    <a:pt x="1158035" y="2397715"/>
                  </a:lnTo>
                  <a:lnTo>
                    <a:pt x="1195321" y="2429556"/>
                  </a:lnTo>
                  <a:lnTo>
                    <a:pt x="1234893" y="2461073"/>
                  </a:lnTo>
                  <a:lnTo>
                    <a:pt x="1276756" y="2492248"/>
                  </a:lnTo>
                  <a:lnTo>
                    <a:pt x="1336644" y="2533596"/>
                  </a:lnTo>
                  <a:lnTo>
                    <a:pt x="1399700" y="2573643"/>
                  </a:lnTo>
                  <a:lnTo>
                    <a:pt x="1465817" y="2612379"/>
                  </a:lnTo>
                  <a:lnTo>
                    <a:pt x="1499989" y="2631251"/>
                  </a:lnTo>
                  <a:lnTo>
                    <a:pt x="1534887" y="2649791"/>
                  </a:lnTo>
                  <a:lnTo>
                    <a:pt x="1570497" y="2667996"/>
                  </a:lnTo>
                  <a:lnTo>
                    <a:pt x="1606806" y="2685867"/>
                  </a:lnTo>
                  <a:lnTo>
                    <a:pt x="1643799" y="2703400"/>
                  </a:lnTo>
                  <a:lnTo>
                    <a:pt x="1681465" y="2720595"/>
                  </a:lnTo>
                  <a:lnTo>
                    <a:pt x="1719789" y="2737450"/>
                  </a:lnTo>
                  <a:lnTo>
                    <a:pt x="1758758" y="2753964"/>
                  </a:lnTo>
                  <a:lnTo>
                    <a:pt x="1798359" y="2770135"/>
                  </a:lnTo>
                  <a:lnTo>
                    <a:pt x="1838579" y="2785961"/>
                  </a:lnTo>
                  <a:lnTo>
                    <a:pt x="1879403" y="2801442"/>
                  </a:lnTo>
                  <a:lnTo>
                    <a:pt x="1920820" y="2816575"/>
                  </a:lnTo>
                  <a:lnTo>
                    <a:pt x="1962815" y="2831360"/>
                  </a:lnTo>
                  <a:lnTo>
                    <a:pt x="2005376" y="2845795"/>
                  </a:lnTo>
                  <a:lnTo>
                    <a:pt x="2048488" y="2859878"/>
                  </a:lnTo>
                  <a:lnTo>
                    <a:pt x="2092139" y="2873607"/>
                  </a:lnTo>
                  <a:lnTo>
                    <a:pt x="2136315" y="2886982"/>
                  </a:lnTo>
                  <a:lnTo>
                    <a:pt x="2181003" y="2900001"/>
                  </a:lnTo>
                  <a:lnTo>
                    <a:pt x="2226189" y="2912662"/>
                  </a:lnTo>
                  <a:lnTo>
                    <a:pt x="2271861" y="2924964"/>
                  </a:lnTo>
                  <a:lnTo>
                    <a:pt x="2318004" y="2936905"/>
                  </a:lnTo>
                  <a:lnTo>
                    <a:pt x="2364606" y="2948484"/>
                  </a:lnTo>
                  <a:lnTo>
                    <a:pt x="2411653" y="2959700"/>
                  </a:lnTo>
                  <a:lnTo>
                    <a:pt x="2459132" y="2970551"/>
                  </a:lnTo>
                  <a:lnTo>
                    <a:pt x="2507030" y="2981035"/>
                  </a:lnTo>
                  <a:lnTo>
                    <a:pt x="2555333" y="2991151"/>
                  </a:lnTo>
                  <a:lnTo>
                    <a:pt x="2604028" y="3000898"/>
                  </a:lnTo>
                  <a:lnTo>
                    <a:pt x="2653101" y="3010273"/>
                  </a:lnTo>
                  <a:lnTo>
                    <a:pt x="2702539" y="3019277"/>
                  </a:lnTo>
                  <a:lnTo>
                    <a:pt x="2752330" y="3027906"/>
                  </a:lnTo>
                  <a:lnTo>
                    <a:pt x="2802459" y="3036160"/>
                  </a:lnTo>
                  <a:lnTo>
                    <a:pt x="2852913" y="3044037"/>
                  </a:lnTo>
                  <a:lnTo>
                    <a:pt x="2903679" y="3051535"/>
                  </a:lnTo>
                  <a:lnTo>
                    <a:pt x="2954743" y="3058654"/>
                  </a:lnTo>
                  <a:lnTo>
                    <a:pt x="3006093" y="3065391"/>
                  </a:lnTo>
                  <a:lnTo>
                    <a:pt x="3057714" y="3071746"/>
                  </a:lnTo>
                  <a:lnTo>
                    <a:pt x="3109595" y="3077716"/>
                  </a:lnTo>
                  <a:lnTo>
                    <a:pt x="3161720" y="3083300"/>
                  </a:lnTo>
                  <a:lnTo>
                    <a:pt x="3214077" y="3088498"/>
                  </a:lnTo>
                  <a:lnTo>
                    <a:pt x="3266653" y="3093306"/>
                  </a:lnTo>
                  <a:lnTo>
                    <a:pt x="3319434" y="3097724"/>
                  </a:lnTo>
                  <a:lnTo>
                    <a:pt x="3372407" y="3101751"/>
                  </a:lnTo>
                  <a:lnTo>
                    <a:pt x="3425558" y="3105384"/>
                  </a:lnTo>
                  <a:lnTo>
                    <a:pt x="3478875" y="3108623"/>
                  </a:lnTo>
                  <a:lnTo>
                    <a:pt x="3532343" y="3111465"/>
                  </a:lnTo>
                  <a:lnTo>
                    <a:pt x="3585950" y="3113910"/>
                  </a:lnTo>
                  <a:lnTo>
                    <a:pt x="3639682" y="3115956"/>
                  </a:lnTo>
                  <a:lnTo>
                    <a:pt x="3693526" y="3117601"/>
                  </a:lnTo>
                  <a:lnTo>
                    <a:pt x="3747469" y="3118844"/>
                  </a:lnTo>
                  <a:lnTo>
                    <a:pt x="3801497" y="3119683"/>
                  </a:lnTo>
                  <a:lnTo>
                    <a:pt x="3855597" y="3120118"/>
                  </a:lnTo>
                  <a:lnTo>
                    <a:pt x="3909755" y="3120146"/>
                  </a:lnTo>
                  <a:lnTo>
                    <a:pt x="3963958" y="3119765"/>
                  </a:lnTo>
                  <a:lnTo>
                    <a:pt x="4018194" y="3118976"/>
                  </a:lnTo>
                  <a:lnTo>
                    <a:pt x="4072448" y="3117775"/>
                  </a:lnTo>
                  <a:lnTo>
                    <a:pt x="4126707" y="3116162"/>
                  </a:lnTo>
                  <a:lnTo>
                    <a:pt x="4180958" y="3114136"/>
                  </a:lnTo>
                  <a:lnTo>
                    <a:pt x="4235187" y="3111693"/>
                  </a:lnTo>
                  <a:lnTo>
                    <a:pt x="4289382" y="3108834"/>
                  </a:lnTo>
                  <a:lnTo>
                    <a:pt x="4343529" y="3105556"/>
                  </a:lnTo>
                  <a:lnTo>
                    <a:pt x="4397614" y="3101859"/>
                  </a:lnTo>
                  <a:lnTo>
                    <a:pt x="4451624" y="3097740"/>
                  </a:lnTo>
                  <a:lnTo>
                    <a:pt x="4505546" y="3093199"/>
                  </a:lnTo>
                  <a:lnTo>
                    <a:pt x="4559367" y="3088233"/>
                  </a:lnTo>
                  <a:lnTo>
                    <a:pt x="4613073" y="3082841"/>
                  </a:lnTo>
                  <a:lnTo>
                    <a:pt x="4666651" y="3077022"/>
                  </a:lnTo>
                  <a:lnTo>
                    <a:pt x="4720088" y="3070775"/>
                  </a:lnTo>
                  <a:lnTo>
                    <a:pt x="4773369" y="3064097"/>
                  </a:lnTo>
                  <a:lnTo>
                    <a:pt x="4826483" y="3056987"/>
                  </a:lnTo>
                  <a:lnTo>
                    <a:pt x="4879415" y="3049445"/>
                  </a:lnTo>
                  <a:lnTo>
                    <a:pt x="4932152" y="3041467"/>
                  </a:lnTo>
                  <a:lnTo>
                    <a:pt x="4984682" y="3033054"/>
                  </a:lnTo>
                  <a:lnTo>
                    <a:pt x="5036989" y="3024203"/>
                  </a:lnTo>
                  <a:lnTo>
                    <a:pt x="5089062" y="3014912"/>
                  </a:lnTo>
                  <a:lnTo>
                    <a:pt x="5140887" y="3005181"/>
                  </a:lnTo>
                  <a:lnTo>
                    <a:pt x="5192451" y="2995009"/>
                  </a:lnTo>
                  <a:lnTo>
                    <a:pt x="5243739" y="2984392"/>
                  </a:lnTo>
                  <a:lnTo>
                    <a:pt x="5294740" y="2973331"/>
                  </a:lnTo>
                  <a:lnTo>
                    <a:pt x="5345439" y="2961823"/>
                  </a:lnTo>
                  <a:lnTo>
                    <a:pt x="5395823" y="2949867"/>
                  </a:lnTo>
                  <a:lnTo>
                    <a:pt x="5459652" y="2933952"/>
                  </a:lnTo>
                  <a:lnTo>
                    <a:pt x="5522204" y="2917485"/>
                  </a:lnTo>
                  <a:lnTo>
                    <a:pt x="5583471" y="2900479"/>
                  </a:lnTo>
                  <a:lnTo>
                    <a:pt x="5643447" y="2882943"/>
                  </a:lnTo>
                  <a:lnTo>
                    <a:pt x="5702124" y="2864891"/>
                  </a:lnTo>
                  <a:lnTo>
                    <a:pt x="5759494" y="2846334"/>
                  </a:lnTo>
                  <a:lnTo>
                    <a:pt x="5815549" y="2827284"/>
                  </a:lnTo>
                  <a:lnTo>
                    <a:pt x="5870283" y="2807753"/>
                  </a:lnTo>
                  <a:lnTo>
                    <a:pt x="5923688" y="2787752"/>
                  </a:lnTo>
                  <a:lnTo>
                    <a:pt x="5975756" y="2767294"/>
                  </a:lnTo>
                  <a:lnTo>
                    <a:pt x="6026480" y="2746389"/>
                  </a:lnTo>
                  <a:lnTo>
                    <a:pt x="6075852" y="2725051"/>
                  </a:lnTo>
                  <a:lnTo>
                    <a:pt x="6123864" y="2703290"/>
                  </a:lnTo>
                  <a:lnTo>
                    <a:pt x="6170510" y="2681119"/>
                  </a:lnTo>
                  <a:lnTo>
                    <a:pt x="6215782" y="2658548"/>
                  </a:lnTo>
                  <a:lnTo>
                    <a:pt x="6259672" y="2635591"/>
                  </a:lnTo>
                  <a:lnTo>
                    <a:pt x="6302173" y="2612258"/>
                  </a:lnTo>
                  <a:lnTo>
                    <a:pt x="6343278" y="2588563"/>
                  </a:lnTo>
                  <a:lnTo>
                    <a:pt x="6382978" y="2564515"/>
                  </a:lnTo>
                  <a:lnTo>
                    <a:pt x="6421266" y="2540128"/>
                  </a:lnTo>
                  <a:lnTo>
                    <a:pt x="6458135" y="2515412"/>
                  </a:lnTo>
                  <a:lnTo>
                    <a:pt x="6493578" y="2490381"/>
                  </a:lnTo>
                  <a:lnTo>
                    <a:pt x="6527587" y="2465044"/>
                  </a:lnTo>
                  <a:lnTo>
                    <a:pt x="6560154" y="2439416"/>
                  </a:lnTo>
                  <a:lnTo>
                    <a:pt x="6591271" y="2413506"/>
                  </a:lnTo>
                  <a:lnTo>
                    <a:pt x="6620932" y="2387327"/>
                  </a:lnTo>
                  <a:lnTo>
                    <a:pt x="6649129" y="2360891"/>
                  </a:lnTo>
                  <a:lnTo>
                    <a:pt x="6701101" y="2307294"/>
                  </a:lnTo>
                  <a:lnTo>
                    <a:pt x="6747126" y="2252809"/>
                  </a:lnTo>
                  <a:lnTo>
                    <a:pt x="6787145" y="2197530"/>
                  </a:lnTo>
                  <a:lnTo>
                    <a:pt x="6821098" y="2141553"/>
                  </a:lnTo>
                  <a:lnTo>
                    <a:pt x="6848924" y="2084970"/>
                  </a:lnTo>
                  <a:lnTo>
                    <a:pt x="6870565" y="2027877"/>
                  </a:lnTo>
                  <a:lnTo>
                    <a:pt x="6885959" y="1970367"/>
                  </a:lnTo>
                  <a:lnTo>
                    <a:pt x="6895047" y="1912536"/>
                  </a:lnTo>
                  <a:lnTo>
                    <a:pt x="6897769" y="1854477"/>
                  </a:lnTo>
                  <a:lnTo>
                    <a:pt x="6896724" y="1825391"/>
                  </a:lnTo>
                  <a:lnTo>
                    <a:pt x="6889785" y="1767168"/>
                  </a:lnTo>
                  <a:lnTo>
                    <a:pt x="6876329" y="1708952"/>
                  </a:lnTo>
                  <a:lnTo>
                    <a:pt x="6856298" y="1650839"/>
                  </a:lnTo>
                  <a:lnTo>
                    <a:pt x="6829632" y="1592922"/>
                  </a:lnTo>
                  <a:lnTo>
                    <a:pt x="6796269" y="1535296"/>
                  </a:lnTo>
                  <a:lnTo>
                    <a:pt x="6756151" y="1478056"/>
                  </a:lnTo>
                  <a:lnTo>
                    <a:pt x="6709217" y="1421296"/>
                  </a:lnTo>
                  <a:lnTo>
                    <a:pt x="6683176" y="1393125"/>
                  </a:lnTo>
                  <a:lnTo>
                    <a:pt x="6655408" y="1365109"/>
                  </a:lnTo>
                  <a:lnTo>
                    <a:pt x="6625906" y="1337260"/>
                  </a:lnTo>
                  <a:lnTo>
                    <a:pt x="6594663" y="1309590"/>
                  </a:lnTo>
                  <a:lnTo>
                    <a:pt x="6561671" y="1282111"/>
                  </a:lnTo>
                  <a:lnTo>
                    <a:pt x="6526923" y="1254835"/>
                  </a:lnTo>
                  <a:lnTo>
                    <a:pt x="6490411" y="1227772"/>
                  </a:lnTo>
                  <a:lnTo>
                    <a:pt x="6430522" y="1186425"/>
                  </a:lnTo>
                  <a:lnTo>
                    <a:pt x="6367467" y="1146378"/>
                  </a:lnTo>
                  <a:lnTo>
                    <a:pt x="6301350" y="1107643"/>
                  </a:lnTo>
                  <a:lnTo>
                    <a:pt x="6267177" y="1088771"/>
                  </a:lnTo>
                  <a:lnTo>
                    <a:pt x="6232279" y="1070232"/>
                  </a:lnTo>
                  <a:lnTo>
                    <a:pt x="6196669" y="1052026"/>
                  </a:lnTo>
                  <a:lnTo>
                    <a:pt x="6160361" y="1034156"/>
                  </a:lnTo>
                  <a:lnTo>
                    <a:pt x="6123367" y="1016623"/>
                  </a:lnTo>
                  <a:lnTo>
                    <a:pt x="6085702" y="999429"/>
                  </a:lnTo>
                  <a:lnTo>
                    <a:pt x="6047378" y="982574"/>
                  </a:lnTo>
                  <a:lnTo>
                    <a:pt x="6008409" y="966060"/>
                  </a:lnTo>
                  <a:lnTo>
                    <a:pt x="5968808" y="949889"/>
                  </a:lnTo>
                  <a:lnTo>
                    <a:pt x="5928588" y="934063"/>
                  </a:lnTo>
                  <a:lnTo>
                    <a:pt x="5887763" y="918582"/>
                  </a:lnTo>
                  <a:lnTo>
                    <a:pt x="5846347" y="903449"/>
                  </a:lnTo>
                  <a:lnTo>
                    <a:pt x="5804351" y="888664"/>
                  </a:lnTo>
                  <a:lnTo>
                    <a:pt x="5761791" y="874230"/>
                  </a:lnTo>
                  <a:lnTo>
                    <a:pt x="5718679" y="860147"/>
                  </a:lnTo>
                  <a:lnTo>
                    <a:pt x="5675028" y="846418"/>
                  </a:lnTo>
                  <a:lnTo>
                    <a:pt x="5630852" y="833043"/>
                  </a:lnTo>
                  <a:lnTo>
                    <a:pt x="5586164" y="820024"/>
                  </a:lnTo>
                  <a:lnTo>
                    <a:pt x="5540978" y="807363"/>
                  </a:lnTo>
                  <a:lnTo>
                    <a:pt x="5495306" y="795061"/>
                  </a:lnTo>
                  <a:lnTo>
                    <a:pt x="5449163" y="783120"/>
                  </a:lnTo>
                  <a:lnTo>
                    <a:pt x="5402561" y="771541"/>
                  </a:lnTo>
                  <a:lnTo>
                    <a:pt x="5355513" y="760325"/>
                  </a:lnTo>
                  <a:lnTo>
                    <a:pt x="5308034" y="749474"/>
                  </a:lnTo>
                  <a:lnTo>
                    <a:pt x="5260137" y="738990"/>
                  </a:lnTo>
                  <a:lnTo>
                    <a:pt x="5211834" y="728874"/>
                  </a:lnTo>
                  <a:lnTo>
                    <a:pt x="5163139" y="719127"/>
                  </a:lnTo>
                  <a:lnTo>
                    <a:pt x="5114066" y="709752"/>
                  </a:lnTo>
                  <a:lnTo>
                    <a:pt x="5064627" y="700748"/>
                  </a:lnTo>
                  <a:lnTo>
                    <a:pt x="5014837" y="692119"/>
                  </a:lnTo>
                  <a:lnTo>
                    <a:pt x="4964708" y="683865"/>
                  </a:lnTo>
                  <a:lnTo>
                    <a:pt x="4914254" y="675988"/>
                  </a:lnTo>
                  <a:lnTo>
                    <a:pt x="4863488" y="668490"/>
                  </a:lnTo>
                  <a:lnTo>
                    <a:pt x="4812424" y="661371"/>
                  </a:lnTo>
                  <a:lnTo>
                    <a:pt x="4761074" y="654633"/>
                  </a:lnTo>
                  <a:lnTo>
                    <a:pt x="4709452" y="648279"/>
                  </a:lnTo>
                  <a:lnTo>
                    <a:pt x="4657572" y="642308"/>
                  </a:lnTo>
                  <a:lnTo>
                    <a:pt x="4605447" y="636724"/>
                  </a:lnTo>
                  <a:lnTo>
                    <a:pt x="4553090" y="631527"/>
                  </a:lnTo>
                  <a:lnTo>
                    <a:pt x="4500514" y="626718"/>
                  </a:lnTo>
                  <a:lnTo>
                    <a:pt x="4447733" y="622300"/>
                  </a:lnTo>
                  <a:lnTo>
                    <a:pt x="4394760" y="618273"/>
                  </a:lnTo>
                  <a:lnTo>
                    <a:pt x="4341609" y="614640"/>
                  </a:lnTo>
                  <a:lnTo>
                    <a:pt x="4288292" y="611401"/>
                  </a:lnTo>
                  <a:lnTo>
                    <a:pt x="4234824" y="608558"/>
                  </a:lnTo>
                  <a:lnTo>
                    <a:pt x="4181217" y="606113"/>
                  </a:lnTo>
                  <a:lnTo>
                    <a:pt x="4127484" y="604067"/>
                  </a:lnTo>
                  <a:lnTo>
                    <a:pt x="4073640" y="602422"/>
                  </a:lnTo>
                  <a:lnTo>
                    <a:pt x="4019698" y="601179"/>
                  </a:lnTo>
                  <a:lnTo>
                    <a:pt x="3965670" y="600339"/>
                  </a:lnTo>
                  <a:lnTo>
                    <a:pt x="3911570" y="599905"/>
                  </a:lnTo>
                  <a:lnTo>
                    <a:pt x="3857412" y="599877"/>
                  </a:lnTo>
                  <a:lnTo>
                    <a:pt x="3803208" y="600257"/>
                  </a:lnTo>
                  <a:lnTo>
                    <a:pt x="3748973" y="601046"/>
                  </a:lnTo>
                  <a:lnTo>
                    <a:pt x="3694719" y="602246"/>
                  </a:lnTo>
                  <a:lnTo>
                    <a:pt x="3640460" y="603859"/>
                  </a:lnTo>
                  <a:lnTo>
                    <a:pt x="3586209" y="605886"/>
                  </a:lnTo>
                  <a:lnTo>
                    <a:pt x="3531979" y="608328"/>
                  </a:lnTo>
                  <a:lnTo>
                    <a:pt x="3477785" y="611187"/>
                  </a:lnTo>
                  <a:lnTo>
                    <a:pt x="3423638" y="614465"/>
                  </a:lnTo>
                  <a:lnTo>
                    <a:pt x="3369553" y="618162"/>
                  </a:lnTo>
                  <a:lnTo>
                    <a:pt x="3315542" y="622281"/>
                  </a:lnTo>
                  <a:lnTo>
                    <a:pt x="3261620" y="626822"/>
                  </a:lnTo>
                  <a:lnTo>
                    <a:pt x="3207799" y="631788"/>
                  </a:lnTo>
                  <a:lnTo>
                    <a:pt x="3154093" y="637179"/>
                  </a:lnTo>
                  <a:lnTo>
                    <a:pt x="3100515" y="642998"/>
                  </a:lnTo>
                  <a:lnTo>
                    <a:pt x="3047079" y="649246"/>
                  </a:lnTo>
                  <a:lnTo>
                    <a:pt x="2993797" y="655923"/>
                  </a:lnTo>
                  <a:lnTo>
                    <a:pt x="2940684" y="663033"/>
                  </a:lnTo>
                  <a:lnTo>
                    <a:pt x="2887752" y="670575"/>
                  </a:lnTo>
                  <a:lnTo>
                    <a:pt x="2835014" y="678553"/>
                  </a:lnTo>
                  <a:lnTo>
                    <a:pt x="2782485" y="686966"/>
                  </a:lnTo>
                  <a:lnTo>
                    <a:pt x="2730177" y="695817"/>
                  </a:lnTo>
                  <a:lnTo>
                    <a:pt x="2678104" y="705107"/>
                  </a:lnTo>
                  <a:lnTo>
                    <a:pt x="2626279" y="714838"/>
                  </a:lnTo>
                  <a:lnTo>
                    <a:pt x="2574716" y="725011"/>
                  </a:lnTo>
                  <a:lnTo>
                    <a:pt x="2523427" y="735627"/>
                  </a:lnTo>
                  <a:lnTo>
                    <a:pt x="2472427" y="746689"/>
                  </a:lnTo>
                  <a:lnTo>
                    <a:pt x="2421728" y="758197"/>
                  </a:lnTo>
                  <a:lnTo>
                    <a:pt x="2371344" y="7701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E8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51225" y="891947"/>
              <a:ext cx="6898005" cy="3120390"/>
            </a:xfrm>
            <a:custGeom>
              <a:avLst/>
              <a:gdLst/>
              <a:ahLst/>
              <a:cxnLst/>
              <a:rect l="l" t="t" r="r" b="b"/>
              <a:pathLst>
                <a:path w="6898005" h="3120390">
                  <a:moveTo>
                    <a:pt x="0" y="0"/>
                  </a:moveTo>
                  <a:lnTo>
                    <a:pt x="2371344" y="770153"/>
                  </a:lnTo>
                  <a:lnTo>
                    <a:pt x="2421728" y="758197"/>
                  </a:lnTo>
                  <a:lnTo>
                    <a:pt x="2472427" y="746689"/>
                  </a:lnTo>
                  <a:lnTo>
                    <a:pt x="2523427" y="735627"/>
                  </a:lnTo>
                  <a:lnTo>
                    <a:pt x="2574716" y="725011"/>
                  </a:lnTo>
                  <a:lnTo>
                    <a:pt x="2626279" y="714838"/>
                  </a:lnTo>
                  <a:lnTo>
                    <a:pt x="2678104" y="705107"/>
                  </a:lnTo>
                  <a:lnTo>
                    <a:pt x="2730177" y="695817"/>
                  </a:lnTo>
                  <a:lnTo>
                    <a:pt x="2782485" y="686966"/>
                  </a:lnTo>
                  <a:lnTo>
                    <a:pt x="2835014" y="678553"/>
                  </a:lnTo>
                  <a:lnTo>
                    <a:pt x="2887752" y="670575"/>
                  </a:lnTo>
                  <a:lnTo>
                    <a:pt x="2940684" y="663033"/>
                  </a:lnTo>
                  <a:lnTo>
                    <a:pt x="2993797" y="655923"/>
                  </a:lnTo>
                  <a:lnTo>
                    <a:pt x="3047079" y="649246"/>
                  </a:lnTo>
                  <a:lnTo>
                    <a:pt x="3100515" y="642998"/>
                  </a:lnTo>
                  <a:lnTo>
                    <a:pt x="3154093" y="637179"/>
                  </a:lnTo>
                  <a:lnTo>
                    <a:pt x="3207799" y="631788"/>
                  </a:lnTo>
                  <a:lnTo>
                    <a:pt x="3261620" y="626822"/>
                  </a:lnTo>
                  <a:lnTo>
                    <a:pt x="3315542" y="622281"/>
                  </a:lnTo>
                  <a:lnTo>
                    <a:pt x="3369553" y="618162"/>
                  </a:lnTo>
                  <a:lnTo>
                    <a:pt x="3423638" y="614465"/>
                  </a:lnTo>
                  <a:lnTo>
                    <a:pt x="3477785" y="611187"/>
                  </a:lnTo>
                  <a:lnTo>
                    <a:pt x="3531979" y="608328"/>
                  </a:lnTo>
                  <a:lnTo>
                    <a:pt x="3586209" y="605886"/>
                  </a:lnTo>
                  <a:lnTo>
                    <a:pt x="3640460" y="603859"/>
                  </a:lnTo>
                  <a:lnTo>
                    <a:pt x="3694719" y="602246"/>
                  </a:lnTo>
                  <a:lnTo>
                    <a:pt x="3748973" y="601046"/>
                  </a:lnTo>
                  <a:lnTo>
                    <a:pt x="3803208" y="600257"/>
                  </a:lnTo>
                  <a:lnTo>
                    <a:pt x="3857412" y="599877"/>
                  </a:lnTo>
                  <a:lnTo>
                    <a:pt x="3911570" y="599905"/>
                  </a:lnTo>
                  <a:lnTo>
                    <a:pt x="3965670" y="600339"/>
                  </a:lnTo>
                  <a:lnTo>
                    <a:pt x="4019698" y="601179"/>
                  </a:lnTo>
                  <a:lnTo>
                    <a:pt x="4073640" y="602422"/>
                  </a:lnTo>
                  <a:lnTo>
                    <a:pt x="4127484" y="604067"/>
                  </a:lnTo>
                  <a:lnTo>
                    <a:pt x="4181217" y="606113"/>
                  </a:lnTo>
                  <a:lnTo>
                    <a:pt x="4234824" y="608558"/>
                  </a:lnTo>
                  <a:lnTo>
                    <a:pt x="4288292" y="611401"/>
                  </a:lnTo>
                  <a:lnTo>
                    <a:pt x="4341609" y="614640"/>
                  </a:lnTo>
                  <a:lnTo>
                    <a:pt x="4394760" y="618273"/>
                  </a:lnTo>
                  <a:lnTo>
                    <a:pt x="4447733" y="622300"/>
                  </a:lnTo>
                  <a:lnTo>
                    <a:pt x="4500514" y="626718"/>
                  </a:lnTo>
                  <a:lnTo>
                    <a:pt x="4553090" y="631527"/>
                  </a:lnTo>
                  <a:lnTo>
                    <a:pt x="4605447" y="636724"/>
                  </a:lnTo>
                  <a:lnTo>
                    <a:pt x="4657572" y="642308"/>
                  </a:lnTo>
                  <a:lnTo>
                    <a:pt x="4709452" y="648279"/>
                  </a:lnTo>
                  <a:lnTo>
                    <a:pt x="4761074" y="654633"/>
                  </a:lnTo>
                  <a:lnTo>
                    <a:pt x="4812424" y="661371"/>
                  </a:lnTo>
                  <a:lnTo>
                    <a:pt x="4863488" y="668490"/>
                  </a:lnTo>
                  <a:lnTo>
                    <a:pt x="4914254" y="675988"/>
                  </a:lnTo>
                  <a:lnTo>
                    <a:pt x="4964708" y="683865"/>
                  </a:lnTo>
                  <a:lnTo>
                    <a:pt x="5014837" y="692119"/>
                  </a:lnTo>
                  <a:lnTo>
                    <a:pt x="5064627" y="700748"/>
                  </a:lnTo>
                  <a:lnTo>
                    <a:pt x="5114066" y="709752"/>
                  </a:lnTo>
                  <a:lnTo>
                    <a:pt x="5163139" y="719127"/>
                  </a:lnTo>
                  <a:lnTo>
                    <a:pt x="5211834" y="728874"/>
                  </a:lnTo>
                  <a:lnTo>
                    <a:pt x="5260137" y="738990"/>
                  </a:lnTo>
                  <a:lnTo>
                    <a:pt x="5308034" y="749474"/>
                  </a:lnTo>
                  <a:lnTo>
                    <a:pt x="5355513" y="760325"/>
                  </a:lnTo>
                  <a:lnTo>
                    <a:pt x="5402561" y="771541"/>
                  </a:lnTo>
                  <a:lnTo>
                    <a:pt x="5449163" y="783120"/>
                  </a:lnTo>
                  <a:lnTo>
                    <a:pt x="5495306" y="795061"/>
                  </a:lnTo>
                  <a:lnTo>
                    <a:pt x="5540978" y="807363"/>
                  </a:lnTo>
                  <a:lnTo>
                    <a:pt x="5586164" y="820024"/>
                  </a:lnTo>
                  <a:lnTo>
                    <a:pt x="5630852" y="833043"/>
                  </a:lnTo>
                  <a:lnTo>
                    <a:pt x="5675028" y="846418"/>
                  </a:lnTo>
                  <a:lnTo>
                    <a:pt x="5718679" y="860147"/>
                  </a:lnTo>
                  <a:lnTo>
                    <a:pt x="5761791" y="874230"/>
                  </a:lnTo>
                  <a:lnTo>
                    <a:pt x="5804351" y="888664"/>
                  </a:lnTo>
                  <a:lnTo>
                    <a:pt x="5846347" y="903449"/>
                  </a:lnTo>
                  <a:lnTo>
                    <a:pt x="5887763" y="918582"/>
                  </a:lnTo>
                  <a:lnTo>
                    <a:pt x="5928588" y="934063"/>
                  </a:lnTo>
                  <a:lnTo>
                    <a:pt x="5968808" y="949889"/>
                  </a:lnTo>
                  <a:lnTo>
                    <a:pt x="6008409" y="966060"/>
                  </a:lnTo>
                  <a:lnTo>
                    <a:pt x="6047378" y="982574"/>
                  </a:lnTo>
                  <a:lnTo>
                    <a:pt x="6085702" y="999429"/>
                  </a:lnTo>
                  <a:lnTo>
                    <a:pt x="6123367" y="1016623"/>
                  </a:lnTo>
                  <a:lnTo>
                    <a:pt x="6160361" y="1034156"/>
                  </a:lnTo>
                  <a:lnTo>
                    <a:pt x="6196669" y="1052026"/>
                  </a:lnTo>
                  <a:lnTo>
                    <a:pt x="6232279" y="1070232"/>
                  </a:lnTo>
                  <a:lnTo>
                    <a:pt x="6267177" y="1088771"/>
                  </a:lnTo>
                  <a:lnTo>
                    <a:pt x="6301350" y="1107643"/>
                  </a:lnTo>
                  <a:lnTo>
                    <a:pt x="6334784" y="1126846"/>
                  </a:lnTo>
                  <a:lnTo>
                    <a:pt x="6399384" y="1166238"/>
                  </a:lnTo>
                  <a:lnTo>
                    <a:pt x="6460869" y="1206937"/>
                  </a:lnTo>
                  <a:lnTo>
                    <a:pt x="6526923" y="1254835"/>
                  </a:lnTo>
                  <a:lnTo>
                    <a:pt x="6561671" y="1282111"/>
                  </a:lnTo>
                  <a:lnTo>
                    <a:pt x="6594663" y="1309590"/>
                  </a:lnTo>
                  <a:lnTo>
                    <a:pt x="6625906" y="1337260"/>
                  </a:lnTo>
                  <a:lnTo>
                    <a:pt x="6655408" y="1365109"/>
                  </a:lnTo>
                  <a:lnTo>
                    <a:pt x="6683176" y="1393125"/>
                  </a:lnTo>
                  <a:lnTo>
                    <a:pt x="6709218" y="1421296"/>
                  </a:lnTo>
                  <a:lnTo>
                    <a:pt x="6756152" y="1478056"/>
                  </a:lnTo>
                  <a:lnTo>
                    <a:pt x="6796270" y="1535296"/>
                  </a:lnTo>
                  <a:lnTo>
                    <a:pt x="6829633" y="1592922"/>
                  </a:lnTo>
                  <a:lnTo>
                    <a:pt x="6856300" y="1650839"/>
                  </a:lnTo>
                  <a:lnTo>
                    <a:pt x="6876331" y="1708952"/>
                  </a:lnTo>
                  <a:lnTo>
                    <a:pt x="6889787" y="1767168"/>
                  </a:lnTo>
                  <a:lnTo>
                    <a:pt x="6896727" y="1825391"/>
                  </a:lnTo>
                  <a:lnTo>
                    <a:pt x="6897772" y="1854477"/>
                  </a:lnTo>
                  <a:lnTo>
                    <a:pt x="6897210" y="1883529"/>
                  </a:lnTo>
                  <a:lnTo>
                    <a:pt x="6891298" y="1941486"/>
                  </a:lnTo>
                  <a:lnTo>
                    <a:pt x="6879050" y="1999168"/>
                  </a:lnTo>
                  <a:lnTo>
                    <a:pt x="6860526" y="2056481"/>
                  </a:lnTo>
                  <a:lnTo>
                    <a:pt x="6835785" y="2113331"/>
                  </a:lnTo>
                  <a:lnTo>
                    <a:pt x="6804888" y="2169623"/>
                  </a:lnTo>
                  <a:lnTo>
                    <a:pt x="6767895" y="2225263"/>
                  </a:lnTo>
                  <a:lnTo>
                    <a:pt x="6724866" y="2280156"/>
                  </a:lnTo>
                  <a:lnTo>
                    <a:pt x="6675860" y="2334209"/>
                  </a:lnTo>
                  <a:lnTo>
                    <a:pt x="6620938" y="2387327"/>
                  </a:lnTo>
                  <a:lnTo>
                    <a:pt x="6591277" y="2413506"/>
                  </a:lnTo>
                  <a:lnTo>
                    <a:pt x="6560159" y="2439416"/>
                  </a:lnTo>
                  <a:lnTo>
                    <a:pt x="6527592" y="2465044"/>
                  </a:lnTo>
                  <a:lnTo>
                    <a:pt x="6493584" y="2490381"/>
                  </a:lnTo>
                  <a:lnTo>
                    <a:pt x="6458141" y="2515412"/>
                  </a:lnTo>
                  <a:lnTo>
                    <a:pt x="6421272" y="2540128"/>
                  </a:lnTo>
                  <a:lnTo>
                    <a:pt x="6382983" y="2564515"/>
                  </a:lnTo>
                  <a:lnTo>
                    <a:pt x="6343283" y="2588563"/>
                  </a:lnTo>
                  <a:lnTo>
                    <a:pt x="6302179" y="2612258"/>
                  </a:lnTo>
                  <a:lnTo>
                    <a:pt x="6259678" y="2635591"/>
                  </a:lnTo>
                  <a:lnTo>
                    <a:pt x="6215787" y="2658548"/>
                  </a:lnTo>
                  <a:lnTo>
                    <a:pt x="6170515" y="2681119"/>
                  </a:lnTo>
                  <a:lnTo>
                    <a:pt x="6123869" y="2703290"/>
                  </a:lnTo>
                  <a:lnTo>
                    <a:pt x="6075856" y="2725051"/>
                  </a:lnTo>
                  <a:lnTo>
                    <a:pt x="6026484" y="2746389"/>
                  </a:lnTo>
                  <a:lnTo>
                    <a:pt x="5975760" y="2767294"/>
                  </a:lnTo>
                  <a:lnTo>
                    <a:pt x="5923692" y="2787752"/>
                  </a:lnTo>
                  <a:lnTo>
                    <a:pt x="5870287" y="2807753"/>
                  </a:lnTo>
                  <a:lnTo>
                    <a:pt x="5815553" y="2827284"/>
                  </a:lnTo>
                  <a:lnTo>
                    <a:pt x="5759497" y="2846334"/>
                  </a:lnTo>
                  <a:lnTo>
                    <a:pt x="5702126" y="2864891"/>
                  </a:lnTo>
                  <a:lnTo>
                    <a:pt x="5643449" y="2882943"/>
                  </a:lnTo>
                  <a:lnTo>
                    <a:pt x="5583473" y="2900479"/>
                  </a:lnTo>
                  <a:lnTo>
                    <a:pt x="5522205" y="2917485"/>
                  </a:lnTo>
                  <a:lnTo>
                    <a:pt x="5459652" y="2933952"/>
                  </a:lnTo>
                  <a:lnTo>
                    <a:pt x="5395823" y="2949867"/>
                  </a:lnTo>
                  <a:lnTo>
                    <a:pt x="5345439" y="2961823"/>
                  </a:lnTo>
                  <a:lnTo>
                    <a:pt x="5294740" y="2973331"/>
                  </a:lnTo>
                  <a:lnTo>
                    <a:pt x="5243739" y="2984392"/>
                  </a:lnTo>
                  <a:lnTo>
                    <a:pt x="5192451" y="2995009"/>
                  </a:lnTo>
                  <a:lnTo>
                    <a:pt x="5140887" y="3005181"/>
                  </a:lnTo>
                  <a:lnTo>
                    <a:pt x="5089062" y="3014912"/>
                  </a:lnTo>
                  <a:lnTo>
                    <a:pt x="5036989" y="3024203"/>
                  </a:lnTo>
                  <a:lnTo>
                    <a:pt x="4984682" y="3033054"/>
                  </a:lnTo>
                  <a:lnTo>
                    <a:pt x="4932152" y="3041467"/>
                  </a:lnTo>
                  <a:lnTo>
                    <a:pt x="4879415" y="3049445"/>
                  </a:lnTo>
                  <a:lnTo>
                    <a:pt x="4826483" y="3056987"/>
                  </a:lnTo>
                  <a:lnTo>
                    <a:pt x="4773369" y="3064097"/>
                  </a:lnTo>
                  <a:lnTo>
                    <a:pt x="4720088" y="3070775"/>
                  </a:lnTo>
                  <a:lnTo>
                    <a:pt x="4666651" y="3077022"/>
                  </a:lnTo>
                  <a:lnTo>
                    <a:pt x="4613073" y="3082841"/>
                  </a:lnTo>
                  <a:lnTo>
                    <a:pt x="4559367" y="3088233"/>
                  </a:lnTo>
                  <a:lnTo>
                    <a:pt x="4505546" y="3093199"/>
                  </a:lnTo>
                  <a:lnTo>
                    <a:pt x="4451624" y="3097740"/>
                  </a:lnTo>
                  <a:lnTo>
                    <a:pt x="4397614" y="3101859"/>
                  </a:lnTo>
                  <a:lnTo>
                    <a:pt x="4343529" y="3105556"/>
                  </a:lnTo>
                  <a:lnTo>
                    <a:pt x="4289382" y="3108834"/>
                  </a:lnTo>
                  <a:lnTo>
                    <a:pt x="4235187" y="3111693"/>
                  </a:lnTo>
                  <a:lnTo>
                    <a:pt x="4180958" y="3114136"/>
                  </a:lnTo>
                  <a:lnTo>
                    <a:pt x="4126707" y="3116162"/>
                  </a:lnTo>
                  <a:lnTo>
                    <a:pt x="4072448" y="3117775"/>
                  </a:lnTo>
                  <a:lnTo>
                    <a:pt x="4018194" y="3118976"/>
                  </a:lnTo>
                  <a:lnTo>
                    <a:pt x="3963958" y="3119765"/>
                  </a:lnTo>
                  <a:lnTo>
                    <a:pt x="3909755" y="3120146"/>
                  </a:lnTo>
                  <a:lnTo>
                    <a:pt x="3855597" y="3120118"/>
                  </a:lnTo>
                  <a:lnTo>
                    <a:pt x="3801497" y="3119683"/>
                  </a:lnTo>
                  <a:lnTo>
                    <a:pt x="3747469" y="3118844"/>
                  </a:lnTo>
                  <a:lnTo>
                    <a:pt x="3693526" y="3117601"/>
                  </a:lnTo>
                  <a:lnTo>
                    <a:pt x="3639682" y="3115956"/>
                  </a:lnTo>
                  <a:lnTo>
                    <a:pt x="3585950" y="3113910"/>
                  </a:lnTo>
                  <a:lnTo>
                    <a:pt x="3532343" y="3111465"/>
                  </a:lnTo>
                  <a:lnTo>
                    <a:pt x="3478875" y="3108623"/>
                  </a:lnTo>
                  <a:lnTo>
                    <a:pt x="3425558" y="3105384"/>
                  </a:lnTo>
                  <a:lnTo>
                    <a:pt x="3372407" y="3101751"/>
                  </a:lnTo>
                  <a:lnTo>
                    <a:pt x="3319434" y="3097724"/>
                  </a:lnTo>
                  <a:lnTo>
                    <a:pt x="3266653" y="3093306"/>
                  </a:lnTo>
                  <a:lnTo>
                    <a:pt x="3214077" y="3088498"/>
                  </a:lnTo>
                  <a:lnTo>
                    <a:pt x="3161720" y="3083300"/>
                  </a:lnTo>
                  <a:lnTo>
                    <a:pt x="3109595" y="3077716"/>
                  </a:lnTo>
                  <a:lnTo>
                    <a:pt x="3057714" y="3071746"/>
                  </a:lnTo>
                  <a:lnTo>
                    <a:pt x="3006093" y="3065391"/>
                  </a:lnTo>
                  <a:lnTo>
                    <a:pt x="2954743" y="3058654"/>
                  </a:lnTo>
                  <a:lnTo>
                    <a:pt x="2903679" y="3051535"/>
                  </a:lnTo>
                  <a:lnTo>
                    <a:pt x="2852913" y="3044037"/>
                  </a:lnTo>
                  <a:lnTo>
                    <a:pt x="2802459" y="3036160"/>
                  </a:lnTo>
                  <a:lnTo>
                    <a:pt x="2752330" y="3027906"/>
                  </a:lnTo>
                  <a:lnTo>
                    <a:pt x="2702539" y="3019277"/>
                  </a:lnTo>
                  <a:lnTo>
                    <a:pt x="2653101" y="3010273"/>
                  </a:lnTo>
                  <a:lnTo>
                    <a:pt x="2604028" y="3000898"/>
                  </a:lnTo>
                  <a:lnTo>
                    <a:pt x="2555333" y="2991151"/>
                  </a:lnTo>
                  <a:lnTo>
                    <a:pt x="2507030" y="2981035"/>
                  </a:lnTo>
                  <a:lnTo>
                    <a:pt x="2459132" y="2970551"/>
                  </a:lnTo>
                  <a:lnTo>
                    <a:pt x="2411653" y="2959700"/>
                  </a:lnTo>
                  <a:lnTo>
                    <a:pt x="2364606" y="2948484"/>
                  </a:lnTo>
                  <a:lnTo>
                    <a:pt x="2318004" y="2936905"/>
                  </a:lnTo>
                  <a:lnTo>
                    <a:pt x="2271861" y="2924964"/>
                  </a:lnTo>
                  <a:lnTo>
                    <a:pt x="2226189" y="2912662"/>
                  </a:lnTo>
                  <a:lnTo>
                    <a:pt x="2181003" y="2900001"/>
                  </a:lnTo>
                  <a:lnTo>
                    <a:pt x="2136315" y="2886982"/>
                  </a:lnTo>
                  <a:lnTo>
                    <a:pt x="2092139" y="2873607"/>
                  </a:lnTo>
                  <a:lnTo>
                    <a:pt x="2048488" y="2859878"/>
                  </a:lnTo>
                  <a:lnTo>
                    <a:pt x="2005376" y="2845795"/>
                  </a:lnTo>
                  <a:lnTo>
                    <a:pt x="1962815" y="2831360"/>
                  </a:lnTo>
                  <a:lnTo>
                    <a:pt x="1920820" y="2816575"/>
                  </a:lnTo>
                  <a:lnTo>
                    <a:pt x="1879403" y="2801442"/>
                  </a:lnTo>
                  <a:lnTo>
                    <a:pt x="1838579" y="2785961"/>
                  </a:lnTo>
                  <a:lnTo>
                    <a:pt x="1798359" y="2770135"/>
                  </a:lnTo>
                  <a:lnTo>
                    <a:pt x="1758758" y="2753964"/>
                  </a:lnTo>
                  <a:lnTo>
                    <a:pt x="1719789" y="2737450"/>
                  </a:lnTo>
                  <a:lnTo>
                    <a:pt x="1681465" y="2720595"/>
                  </a:lnTo>
                  <a:lnTo>
                    <a:pt x="1643799" y="2703400"/>
                  </a:lnTo>
                  <a:lnTo>
                    <a:pt x="1606806" y="2685867"/>
                  </a:lnTo>
                  <a:lnTo>
                    <a:pt x="1570497" y="2667996"/>
                  </a:lnTo>
                  <a:lnTo>
                    <a:pt x="1534887" y="2649791"/>
                  </a:lnTo>
                  <a:lnTo>
                    <a:pt x="1499989" y="2631251"/>
                  </a:lnTo>
                  <a:lnTo>
                    <a:pt x="1465817" y="2612379"/>
                  </a:lnTo>
                  <a:lnTo>
                    <a:pt x="1432382" y="2593176"/>
                  </a:lnTo>
                  <a:lnTo>
                    <a:pt x="1367783" y="2553783"/>
                  </a:lnTo>
                  <a:lnTo>
                    <a:pt x="1306297" y="2513083"/>
                  </a:lnTo>
                  <a:lnTo>
                    <a:pt x="1234893" y="2461073"/>
                  </a:lnTo>
                  <a:lnTo>
                    <a:pt x="1195321" y="2429556"/>
                  </a:lnTo>
                  <a:lnTo>
                    <a:pt x="1158035" y="2397715"/>
                  </a:lnTo>
                  <a:lnTo>
                    <a:pt x="1123033" y="2365570"/>
                  </a:lnTo>
                  <a:lnTo>
                    <a:pt x="1090312" y="2333141"/>
                  </a:lnTo>
                  <a:lnTo>
                    <a:pt x="1059868" y="2300448"/>
                  </a:lnTo>
                  <a:lnTo>
                    <a:pt x="1031698" y="2267510"/>
                  </a:lnTo>
                  <a:lnTo>
                    <a:pt x="1005798" y="2234348"/>
                  </a:lnTo>
                  <a:lnTo>
                    <a:pt x="982167" y="2200982"/>
                  </a:lnTo>
                  <a:lnTo>
                    <a:pt x="960799" y="2167430"/>
                  </a:lnTo>
                  <a:lnTo>
                    <a:pt x="941693" y="2133714"/>
                  </a:lnTo>
                  <a:lnTo>
                    <a:pt x="910251" y="2065865"/>
                  </a:lnTo>
                  <a:lnTo>
                    <a:pt x="887815" y="1997595"/>
                  </a:lnTo>
                  <a:lnTo>
                    <a:pt x="874359" y="1929061"/>
                  </a:lnTo>
                  <a:lnTo>
                    <a:pt x="869858" y="1860423"/>
                  </a:lnTo>
                  <a:lnTo>
                    <a:pt x="870957" y="1826114"/>
                  </a:lnTo>
                  <a:lnTo>
                    <a:pt x="879839" y="1757616"/>
                  </a:lnTo>
                  <a:lnTo>
                    <a:pt x="897611" y="1689411"/>
                  </a:lnTo>
                  <a:lnTo>
                    <a:pt x="924247" y="1621656"/>
                  </a:lnTo>
                  <a:lnTo>
                    <a:pt x="959722" y="1554510"/>
                  </a:lnTo>
                  <a:lnTo>
                    <a:pt x="980765" y="1521216"/>
                  </a:lnTo>
                  <a:lnTo>
                    <a:pt x="1004009" y="1488133"/>
                  </a:lnTo>
                  <a:lnTo>
                    <a:pt x="1029450" y="1455281"/>
                  </a:lnTo>
                  <a:lnTo>
                    <a:pt x="1057084" y="1422682"/>
                  </a:lnTo>
                  <a:lnTo>
                    <a:pt x="1086908" y="1390353"/>
                  </a:lnTo>
                  <a:lnTo>
                    <a:pt x="1118920" y="1358316"/>
                  </a:lnTo>
                  <a:lnTo>
                    <a:pt x="1153115" y="1326590"/>
                  </a:lnTo>
                  <a:lnTo>
                    <a:pt x="1189491" y="1295195"/>
                  </a:lnTo>
                  <a:lnTo>
                    <a:pt x="1228045" y="1264150"/>
                  </a:lnTo>
                  <a:lnTo>
                    <a:pt x="1268772" y="1233476"/>
                  </a:lnTo>
                  <a:lnTo>
                    <a:pt x="1311671" y="1203192"/>
                  </a:lnTo>
                  <a:lnTo>
                    <a:pt x="1356737" y="1173319"/>
                  </a:lnTo>
                  <a:lnTo>
                    <a:pt x="1403968" y="1143875"/>
                  </a:lnTo>
                  <a:lnTo>
                    <a:pt x="1453361" y="1114882"/>
                  </a:lnTo>
                  <a:lnTo>
                    <a:pt x="1504911" y="108635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9B32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682603" y="1908489"/>
            <a:ext cx="410273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C00000"/>
                </a:solidFill>
                <a:latin typeface="Times New Roman"/>
                <a:cs typeface="Times New Roman"/>
              </a:rPr>
              <a:t>Монолог</a:t>
            </a:r>
            <a:r>
              <a:rPr sz="1800" b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форма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мовлення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адресанта, розрахована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пасивне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опосередковане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сприйняття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адресатом.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18605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Отже,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реакція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слухача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не </a:t>
            </a:r>
            <a:r>
              <a:rPr sz="1800" spc="-10" dirty="0">
                <a:latin typeface="Times New Roman"/>
                <a:cs typeface="Times New Roman"/>
              </a:rPr>
              <a:t>матеріалізується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знаковій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формі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мови.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51164" y="4672584"/>
            <a:ext cx="342900" cy="342900"/>
            <a:chOff x="8551164" y="4672584"/>
            <a:chExt cx="342900" cy="342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1164" y="4672584"/>
              <a:ext cx="342900" cy="3429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573643" y="4694301"/>
              <a:ext cx="299085" cy="299720"/>
            </a:xfrm>
            <a:custGeom>
              <a:avLst/>
              <a:gdLst/>
              <a:ahLst/>
              <a:cxnLst/>
              <a:rect l="l" t="t" r="r" b="b"/>
              <a:pathLst>
                <a:path w="299084" h="299720">
                  <a:moveTo>
                    <a:pt x="0" y="149733"/>
                  </a:moveTo>
                  <a:lnTo>
                    <a:pt x="7613" y="102407"/>
                  </a:lnTo>
                  <a:lnTo>
                    <a:pt x="28815" y="61305"/>
                  </a:lnTo>
                  <a:lnTo>
                    <a:pt x="61145" y="28891"/>
                  </a:lnTo>
                  <a:lnTo>
                    <a:pt x="102144" y="7634"/>
                  </a:lnTo>
                  <a:lnTo>
                    <a:pt x="149352" y="0"/>
                  </a:lnTo>
                  <a:lnTo>
                    <a:pt x="196559" y="7634"/>
                  </a:lnTo>
                  <a:lnTo>
                    <a:pt x="237558" y="28891"/>
                  </a:lnTo>
                  <a:lnTo>
                    <a:pt x="269888" y="61305"/>
                  </a:lnTo>
                  <a:lnTo>
                    <a:pt x="291090" y="102407"/>
                  </a:lnTo>
                  <a:lnTo>
                    <a:pt x="298704" y="149733"/>
                  </a:lnTo>
                  <a:lnTo>
                    <a:pt x="291090" y="197058"/>
                  </a:lnTo>
                  <a:lnTo>
                    <a:pt x="269888" y="238160"/>
                  </a:lnTo>
                  <a:lnTo>
                    <a:pt x="237558" y="270574"/>
                  </a:lnTo>
                  <a:lnTo>
                    <a:pt x="196559" y="291831"/>
                  </a:lnTo>
                  <a:lnTo>
                    <a:pt x="149352" y="299466"/>
                  </a:lnTo>
                  <a:lnTo>
                    <a:pt x="102144" y="291831"/>
                  </a:lnTo>
                  <a:lnTo>
                    <a:pt x="61145" y="270574"/>
                  </a:lnTo>
                  <a:lnTo>
                    <a:pt x="28815" y="238160"/>
                  </a:lnTo>
                  <a:lnTo>
                    <a:pt x="7613" y="197058"/>
                  </a:lnTo>
                  <a:lnTo>
                    <a:pt x="0" y="149733"/>
                  </a:lnTo>
                  <a:close/>
                </a:path>
              </a:pathLst>
            </a:custGeom>
            <a:ln w="129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58251" y="3939394"/>
            <a:ext cx="8597265" cy="5467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71475" marR="5080" indent="-359410">
              <a:lnSpc>
                <a:spcPts val="1939"/>
              </a:lnSpc>
              <a:spcBef>
                <a:spcPts val="345"/>
              </a:spcBef>
              <a:buClr>
                <a:srgbClr val="9E3611"/>
              </a:buClr>
              <a:buSzPct val="83333"/>
              <a:buFont typeface="Wingdings"/>
              <a:buChar char=""/>
              <a:tabLst>
                <a:tab pos="371475" algn="l"/>
              </a:tabLst>
            </a:pPr>
            <a:r>
              <a:rPr sz="1800" dirty="0">
                <a:latin typeface="Cambria"/>
                <a:cs typeface="Cambria"/>
              </a:rPr>
              <a:t>Окреме</a:t>
            </a:r>
            <a:r>
              <a:rPr sz="1800" spc="-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місце</a:t>
            </a:r>
            <a:r>
              <a:rPr sz="1800" spc="-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займає</a:t>
            </a:r>
            <a:r>
              <a:rPr sz="1800" spc="-20" dirty="0"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ambria"/>
                <a:cs typeface="Cambria"/>
              </a:rPr>
              <a:t>внутрішній</a:t>
            </a:r>
            <a:r>
              <a:rPr sz="1800" b="1" spc="-4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ambria"/>
                <a:cs typeface="Cambria"/>
              </a:rPr>
              <a:t>монолог</a:t>
            </a:r>
            <a:r>
              <a:rPr sz="1800" b="1" spc="-3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–</a:t>
            </a:r>
            <a:r>
              <a:rPr sz="1800" spc="-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мовлення</a:t>
            </a:r>
            <a:r>
              <a:rPr sz="1800" spc="-3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«про</a:t>
            </a:r>
            <a:r>
              <a:rPr sz="1800" spc="-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себе»,</a:t>
            </a:r>
            <a:r>
              <a:rPr sz="1800" spc="-3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міркування, роздуми.</a:t>
            </a:r>
            <a:endParaRPr sz="1800">
              <a:latin typeface="Cambria"/>
              <a:cs typeface="Cambr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68402" y="330705"/>
            <a:ext cx="8795385" cy="985519"/>
            <a:chOff x="168402" y="330705"/>
            <a:chExt cx="8795385" cy="985519"/>
          </a:xfrm>
        </p:grpSpPr>
        <p:sp>
          <p:nvSpPr>
            <p:cNvPr id="7" name="object 7"/>
            <p:cNvSpPr/>
            <p:nvPr/>
          </p:nvSpPr>
          <p:spPr>
            <a:xfrm>
              <a:off x="177927" y="340230"/>
              <a:ext cx="8776335" cy="966469"/>
            </a:xfrm>
            <a:custGeom>
              <a:avLst/>
              <a:gdLst/>
              <a:ahLst/>
              <a:cxnLst/>
              <a:rect l="l" t="t" r="r" b="b"/>
              <a:pathLst>
                <a:path w="8776335" h="966469">
                  <a:moveTo>
                    <a:pt x="8679332" y="0"/>
                  </a:moveTo>
                  <a:lnTo>
                    <a:pt x="96621" y="0"/>
                  </a:lnTo>
                  <a:lnTo>
                    <a:pt x="59010" y="7592"/>
                  </a:lnTo>
                  <a:lnTo>
                    <a:pt x="28298" y="28298"/>
                  </a:lnTo>
                  <a:lnTo>
                    <a:pt x="7592" y="59010"/>
                  </a:lnTo>
                  <a:lnTo>
                    <a:pt x="0" y="96621"/>
                  </a:lnTo>
                  <a:lnTo>
                    <a:pt x="0" y="869594"/>
                  </a:lnTo>
                  <a:lnTo>
                    <a:pt x="7592" y="907205"/>
                  </a:lnTo>
                  <a:lnTo>
                    <a:pt x="28298" y="937917"/>
                  </a:lnTo>
                  <a:lnTo>
                    <a:pt x="59010" y="958623"/>
                  </a:lnTo>
                  <a:lnTo>
                    <a:pt x="96621" y="966216"/>
                  </a:lnTo>
                  <a:lnTo>
                    <a:pt x="8679332" y="966216"/>
                  </a:lnTo>
                  <a:lnTo>
                    <a:pt x="8716943" y="958623"/>
                  </a:lnTo>
                  <a:lnTo>
                    <a:pt x="8747655" y="937917"/>
                  </a:lnTo>
                  <a:lnTo>
                    <a:pt x="8768361" y="907205"/>
                  </a:lnTo>
                  <a:lnTo>
                    <a:pt x="8775954" y="869594"/>
                  </a:lnTo>
                  <a:lnTo>
                    <a:pt x="8775954" y="96621"/>
                  </a:lnTo>
                  <a:lnTo>
                    <a:pt x="8768361" y="59010"/>
                  </a:lnTo>
                  <a:lnTo>
                    <a:pt x="8747655" y="28298"/>
                  </a:lnTo>
                  <a:lnTo>
                    <a:pt x="8716943" y="7592"/>
                  </a:lnTo>
                  <a:lnTo>
                    <a:pt x="8679332" y="0"/>
                  </a:lnTo>
                  <a:close/>
                </a:path>
              </a:pathLst>
            </a:custGeom>
            <a:solidFill>
              <a:srgbClr val="CAE5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7927" y="340230"/>
              <a:ext cx="8776335" cy="966469"/>
            </a:xfrm>
            <a:custGeom>
              <a:avLst/>
              <a:gdLst/>
              <a:ahLst/>
              <a:cxnLst/>
              <a:rect l="l" t="t" r="r" b="b"/>
              <a:pathLst>
                <a:path w="8776335" h="966469">
                  <a:moveTo>
                    <a:pt x="0" y="96621"/>
                  </a:moveTo>
                  <a:lnTo>
                    <a:pt x="7592" y="59010"/>
                  </a:lnTo>
                  <a:lnTo>
                    <a:pt x="28298" y="28298"/>
                  </a:lnTo>
                  <a:lnTo>
                    <a:pt x="59010" y="7592"/>
                  </a:lnTo>
                  <a:lnTo>
                    <a:pt x="96621" y="0"/>
                  </a:lnTo>
                  <a:lnTo>
                    <a:pt x="8679332" y="0"/>
                  </a:lnTo>
                  <a:lnTo>
                    <a:pt x="8716943" y="7592"/>
                  </a:lnTo>
                  <a:lnTo>
                    <a:pt x="8747655" y="28298"/>
                  </a:lnTo>
                  <a:lnTo>
                    <a:pt x="8768361" y="59010"/>
                  </a:lnTo>
                  <a:lnTo>
                    <a:pt x="8775954" y="96621"/>
                  </a:lnTo>
                  <a:lnTo>
                    <a:pt x="8775954" y="869594"/>
                  </a:lnTo>
                  <a:lnTo>
                    <a:pt x="8768361" y="907205"/>
                  </a:lnTo>
                  <a:lnTo>
                    <a:pt x="8747655" y="937917"/>
                  </a:lnTo>
                  <a:lnTo>
                    <a:pt x="8716943" y="958623"/>
                  </a:lnTo>
                  <a:lnTo>
                    <a:pt x="8679332" y="966216"/>
                  </a:lnTo>
                  <a:lnTo>
                    <a:pt x="96621" y="966216"/>
                  </a:lnTo>
                  <a:lnTo>
                    <a:pt x="59010" y="958623"/>
                  </a:lnTo>
                  <a:lnTo>
                    <a:pt x="28298" y="937917"/>
                  </a:lnTo>
                  <a:lnTo>
                    <a:pt x="7592" y="907205"/>
                  </a:lnTo>
                  <a:lnTo>
                    <a:pt x="0" y="869594"/>
                  </a:lnTo>
                  <a:lnTo>
                    <a:pt x="0" y="96621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63887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65"/>
              </a:spcBef>
            </a:pPr>
            <a:r>
              <a:rPr sz="2400" i="0" spc="-90" dirty="0">
                <a:solidFill>
                  <a:srgbClr val="000000"/>
                </a:solidFill>
                <a:latin typeface="Times New Roman"/>
                <a:cs typeface="Times New Roman"/>
              </a:rPr>
              <a:t>Усі</a:t>
            </a:r>
            <a:r>
              <a:rPr sz="2400" i="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1" i="0" dirty="0">
                <a:solidFill>
                  <a:srgbClr val="000000"/>
                </a:solidFill>
                <a:latin typeface="Times New Roman"/>
                <a:cs typeface="Times New Roman"/>
              </a:rPr>
              <a:t>форми</a:t>
            </a:r>
            <a:r>
              <a:rPr sz="2400" b="1" i="0" spc="-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1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усного</a:t>
            </a:r>
            <a:r>
              <a:rPr sz="2400" b="1" i="0" spc="-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1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монологічного</a:t>
            </a:r>
            <a:r>
              <a:rPr sz="2400" b="1" i="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1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мовлення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70"/>
              </a:spcBef>
            </a:pPr>
            <a:r>
              <a:rPr sz="2400" i="0" dirty="0">
                <a:solidFill>
                  <a:srgbClr val="000000"/>
                </a:solidFill>
                <a:latin typeface="Times New Roman"/>
                <a:cs typeface="Times New Roman"/>
              </a:rPr>
              <a:t>можна</a:t>
            </a:r>
            <a:r>
              <a:rPr sz="2400" i="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i="0" dirty="0">
                <a:solidFill>
                  <a:srgbClr val="000000"/>
                </a:solidFill>
                <a:latin typeface="Times New Roman"/>
                <a:cs typeface="Times New Roman"/>
              </a:rPr>
              <a:t>переділити</a:t>
            </a:r>
            <a:r>
              <a:rPr sz="2400" i="0" spc="-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i="0" dirty="0">
                <a:solidFill>
                  <a:srgbClr val="000000"/>
                </a:solidFill>
                <a:latin typeface="Times New Roman"/>
                <a:cs typeface="Times New Roman"/>
              </a:rPr>
              <a:t>на</a:t>
            </a:r>
            <a:r>
              <a:rPr sz="2400" i="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1" i="0" dirty="0">
                <a:solidFill>
                  <a:srgbClr val="000000"/>
                </a:solidFill>
                <a:latin typeface="Times New Roman"/>
                <a:cs typeface="Times New Roman"/>
              </a:rPr>
              <a:t>дві</a:t>
            </a:r>
            <a:r>
              <a:rPr sz="2400" b="1" i="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1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групи</a:t>
            </a:r>
            <a:r>
              <a:rPr sz="24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83642" y="1592582"/>
            <a:ext cx="4211320" cy="1772920"/>
            <a:chOff x="183642" y="1592582"/>
            <a:chExt cx="4211320" cy="1772920"/>
          </a:xfrm>
        </p:grpSpPr>
        <p:sp>
          <p:nvSpPr>
            <p:cNvPr id="11" name="object 11"/>
            <p:cNvSpPr/>
            <p:nvPr/>
          </p:nvSpPr>
          <p:spPr>
            <a:xfrm>
              <a:off x="185166" y="1594106"/>
              <a:ext cx="4208145" cy="1769745"/>
            </a:xfrm>
            <a:custGeom>
              <a:avLst/>
              <a:gdLst/>
              <a:ahLst/>
              <a:cxnLst/>
              <a:rect l="l" t="t" r="r" b="b"/>
              <a:pathLst>
                <a:path w="4208145" h="1769745">
                  <a:moveTo>
                    <a:pt x="4030827" y="0"/>
                  </a:moveTo>
                  <a:lnTo>
                    <a:pt x="176936" y="0"/>
                  </a:lnTo>
                  <a:lnTo>
                    <a:pt x="129901" y="6319"/>
                  </a:lnTo>
                  <a:lnTo>
                    <a:pt x="87635" y="24155"/>
                  </a:lnTo>
                  <a:lnTo>
                    <a:pt x="51825" y="51820"/>
                  </a:lnTo>
                  <a:lnTo>
                    <a:pt x="24158" y="87630"/>
                  </a:lnTo>
                  <a:lnTo>
                    <a:pt x="6320" y="129897"/>
                  </a:lnTo>
                  <a:lnTo>
                    <a:pt x="0" y="176936"/>
                  </a:lnTo>
                  <a:lnTo>
                    <a:pt x="0" y="1592427"/>
                  </a:lnTo>
                  <a:lnTo>
                    <a:pt x="6320" y="1639462"/>
                  </a:lnTo>
                  <a:lnTo>
                    <a:pt x="24158" y="1681728"/>
                  </a:lnTo>
                  <a:lnTo>
                    <a:pt x="51825" y="1717538"/>
                  </a:lnTo>
                  <a:lnTo>
                    <a:pt x="87635" y="1745205"/>
                  </a:lnTo>
                  <a:lnTo>
                    <a:pt x="129901" y="1763043"/>
                  </a:lnTo>
                  <a:lnTo>
                    <a:pt x="176936" y="1769364"/>
                  </a:lnTo>
                  <a:lnTo>
                    <a:pt x="4030827" y="1769364"/>
                  </a:lnTo>
                  <a:lnTo>
                    <a:pt x="4077862" y="1763044"/>
                  </a:lnTo>
                  <a:lnTo>
                    <a:pt x="4120128" y="1745208"/>
                  </a:lnTo>
                  <a:lnTo>
                    <a:pt x="4155938" y="1717543"/>
                  </a:lnTo>
                  <a:lnTo>
                    <a:pt x="4183605" y="1681734"/>
                  </a:lnTo>
                  <a:lnTo>
                    <a:pt x="4201443" y="1639466"/>
                  </a:lnTo>
                  <a:lnTo>
                    <a:pt x="4207764" y="1592427"/>
                  </a:lnTo>
                  <a:lnTo>
                    <a:pt x="4207764" y="176936"/>
                  </a:lnTo>
                  <a:lnTo>
                    <a:pt x="4201444" y="129897"/>
                  </a:lnTo>
                  <a:lnTo>
                    <a:pt x="4183608" y="87630"/>
                  </a:lnTo>
                  <a:lnTo>
                    <a:pt x="4155943" y="51820"/>
                  </a:lnTo>
                  <a:lnTo>
                    <a:pt x="4120134" y="24155"/>
                  </a:lnTo>
                  <a:lnTo>
                    <a:pt x="4077866" y="6319"/>
                  </a:lnTo>
                  <a:lnTo>
                    <a:pt x="4030827" y="0"/>
                  </a:lnTo>
                  <a:close/>
                </a:path>
              </a:pathLst>
            </a:custGeom>
            <a:solidFill>
              <a:srgbClr val="FFE9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5166" y="1594106"/>
              <a:ext cx="4208145" cy="1769745"/>
            </a:xfrm>
            <a:custGeom>
              <a:avLst/>
              <a:gdLst/>
              <a:ahLst/>
              <a:cxnLst/>
              <a:rect l="l" t="t" r="r" b="b"/>
              <a:pathLst>
                <a:path w="4208145" h="1769745">
                  <a:moveTo>
                    <a:pt x="0" y="176936"/>
                  </a:moveTo>
                  <a:lnTo>
                    <a:pt x="6320" y="129897"/>
                  </a:lnTo>
                  <a:lnTo>
                    <a:pt x="24158" y="87630"/>
                  </a:lnTo>
                  <a:lnTo>
                    <a:pt x="51825" y="51820"/>
                  </a:lnTo>
                  <a:lnTo>
                    <a:pt x="87635" y="24155"/>
                  </a:lnTo>
                  <a:lnTo>
                    <a:pt x="129901" y="6319"/>
                  </a:lnTo>
                  <a:lnTo>
                    <a:pt x="176936" y="0"/>
                  </a:lnTo>
                  <a:lnTo>
                    <a:pt x="4030827" y="0"/>
                  </a:lnTo>
                  <a:lnTo>
                    <a:pt x="4077866" y="6319"/>
                  </a:lnTo>
                  <a:lnTo>
                    <a:pt x="4120134" y="24155"/>
                  </a:lnTo>
                  <a:lnTo>
                    <a:pt x="4155943" y="51820"/>
                  </a:lnTo>
                  <a:lnTo>
                    <a:pt x="4183608" y="87630"/>
                  </a:lnTo>
                  <a:lnTo>
                    <a:pt x="4201444" y="129897"/>
                  </a:lnTo>
                  <a:lnTo>
                    <a:pt x="4207764" y="176936"/>
                  </a:lnTo>
                  <a:lnTo>
                    <a:pt x="4207764" y="1592427"/>
                  </a:lnTo>
                  <a:lnTo>
                    <a:pt x="4201443" y="1639466"/>
                  </a:lnTo>
                  <a:lnTo>
                    <a:pt x="4183605" y="1681734"/>
                  </a:lnTo>
                  <a:lnTo>
                    <a:pt x="4155938" y="1717543"/>
                  </a:lnTo>
                  <a:lnTo>
                    <a:pt x="4120128" y="1745208"/>
                  </a:lnTo>
                  <a:lnTo>
                    <a:pt x="4077862" y="1763044"/>
                  </a:lnTo>
                  <a:lnTo>
                    <a:pt x="4030827" y="1769364"/>
                  </a:lnTo>
                  <a:lnTo>
                    <a:pt x="176936" y="1769364"/>
                  </a:lnTo>
                  <a:lnTo>
                    <a:pt x="129901" y="1763043"/>
                  </a:lnTo>
                  <a:lnTo>
                    <a:pt x="87635" y="1745205"/>
                  </a:lnTo>
                  <a:lnTo>
                    <a:pt x="51825" y="1717538"/>
                  </a:lnTo>
                  <a:lnTo>
                    <a:pt x="24158" y="1681728"/>
                  </a:lnTo>
                  <a:lnTo>
                    <a:pt x="6320" y="1639462"/>
                  </a:lnTo>
                  <a:lnTo>
                    <a:pt x="0" y="1592427"/>
                  </a:lnTo>
                  <a:lnTo>
                    <a:pt x="0" y="176936"/>
                  </a:lnTo>
                  <a:close/>
                </a:path>
              </a:pathLst>
            </a:custGeom>
            <a:ln w="31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70991" y="1712240"/>
            <a:ext cx="3835400" cy="1483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2235"/>
              </a:lnSpc>
              <a:spcBef>
                <a:spcPts val="95"/>
              </a:spcBef>
            </a:pPr>
            <a:r>
              <a:rPr sz="20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безпосередньо-</a:t>
            </a:r>
            <a:r>
              <a:rPr sz="2000" b="1" dirty="0">
                <a:solidFill>
                  <a:srgbClr val="C00000"/>
                </a:solidFill>
                <a:latin typeface="Times New Roman"/>
                <a:cs typeface="Times New Roman"/>
              </a:rPr>
              <a:t>контактне</a:t>
            </a:r>
            <a:r>
              <a:rPr sz="2000" b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або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ts val="2235"/>
              </a:lnSpc>
            </a:pPr>
            <a:r>
              <a:rPr sz="2000" b="1" spc="-30" dirty="0">
                <a:solidFill>
                  <a:srgbClr val="C00000"/>
                </a:solidFill>
                <a:latin typeface="Times New Roman"/>
                <a:cs typeface="Times New Roman"/>
              </a:rPr>
              <a:t>аудиторне</a:t>
            </a:r>
            <a:r>
              <a:rPr sz="2000" b="1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монологічне</a:t>
            </a:r>
            <a:r>
              <a:rPr sz="2000" b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мовлення</a:t>
            </a:r>
            <a:endParaRPr sz="2000">
              <a:latin typeface="Times New Roman"/>
              <a:cs typeface="Times New Roman"/>
            </a:endParaRPr>
          </a:p>
          <a:p>
            <a:pPr marL="116839" marR="109220" indent="-1270" algn="ctr">
              <a:lnSpc>
                <a:spcPts val="2070"/>
              </a:lnSpc>
              <a:spcBef>
                <a:spcPts val="819"/>
              </a:spcBef>
            </a:pPr>
            <a:r>
              <a:rPr sz="2000" dirty="0">
                <a:latin typeface="Times New Roman"/>
                <a:cs typeface="Times New Roman"/>
              </a:rPr>
              <a:t>(мовець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слухач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перебувають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у </a:t>
            </a:r>
            <a:r>
              <a:rPr sz="2000" dirty="0">
                <a:latin typeface="Times New Roman"/>
                <a:cs typeface="Times New Roman"/>
              </a:rPr>
              <a:t>прямому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контакті,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бачать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чують </a:t>
            </a:r>
            <a:r>
              <a:rPr sz="2000" dirty="0">
                <a:latin typeface="Times New Roman"/>
                <a:cs typeface="Times New Roman"/>
              </a:rPr>
              <a:t>один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одного)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744973" y="1592582"/>
            <a:ext cx="4211320" cy="1772920"/>
            <a:chOff x="4744973" y="1592582"/>
            <a:chExt cx="4211320" cy="1772920"/>
          </a:xfrm>
        </p:grpSpPr>
        <p:sp>
          <p:nvSpPr>
            <p:cNvPr id="15" name="object 15"/>
            <p:cNvSpPr/>
            <p:nvPr/>
          </p:nvSpPr>
          <p:spPr>
            <a:xfrm>
              <a:off x="4746497" y="1594106"/>
              <a:ext cx="4208145" cy="1769745"/>
            </a:xfrm>
            <a:custGeom>
              <a:avLst/>
              <a:gdLst/>
              <a:ahLst/>
              <a:cxnLst/>
              <a:rect l="l" t="t" r="r" b="b"/>
              <a:pathLst>
                <a:path w="4208145" h="1769745">
                  <a:moveTo>
                    <a:pt x="4030827" y="0"/>
                  </a:moveTo>
                  <a:lnTo>
                    <a:pt x="176936" y="0"/>
                  </a:lnTo>
                  <a:lnTo>
                    <a:pt x="129901" y="6319"/>
                  </a:lnTo>
                  <a:lnTo>
                    <a:pt x="87635" y="24155"/>
                  </a:lnTo>
                  <a:lnTo>
                    <a:pt x="51825" y="51820"/>
                  </a:lnTo>
                  <a:lnTo>
                    <a:pt x="24158" y="87630"/>
                  </a:lnTo>
                  <a:lnTo>
                    <a:pt x="6320" y="129897"/>
                  </a:lnTo>
                  <a:lnTo>
                    <a:pt x="0" y="176936"/>
                  </a:lnTo>
                  <a:lnTo>
                    <a:pt x="0" y="1592427"/>
                  </a:lnTo>
                  <a:lnTo>
                    <a:pt x="6320" y="1639462"/>
                  </a:lnTo>
                  <a:lnTo>
                    <a:pt x="24158" y="1681728"/>
                  </a:lnTo>
                  <a:lnTo>
                    <a:pt x="51825" y="1717538"/>
                  </a:lnTo>
                  <a:lnTo>
                    <a:pt x="87635" y="1745205"/>
                  </a:lnTo>
                  <a:lnTo>
                    <a:pt x="129901" y="1763043"/>
                  </a:lnTo>
                  <a:lnTo>
                    <a:pt x="176936" y="1769364"/>
                  </a:lnTo>
                  <a:lnTo>
                    <a:pt x="4030827" y="1769364"/>
                  </a:lnTo>
                  <a:lnTo>
                    <a:pt x="4077862" y="1763044"/>
                  </a:lnTo>
                  <a:lnTo>
                    <a:pt x="4120128" y="1745208"/>
                  </a:lnTo>
                  <a:lnTo>
                    <a:pt x="4155938" y="1717543"/>
                  </a:lnTo>
                  <a:lnTo>
                    <a:pt x="4183605" y="1681734"/>
                  </a:lnTo>
                  <a:lnTo>
                    <a:pt x="4201443" y="1639466"/>
                  </a:lnTo>
                  <a:lnTo>
                    <a:pt x="4207764" y="1592427"/>
                  </a:lnTo>
                  <a:lnTo>
                    <a:pt x="4207764" y="176936"/>
                  </a:lnTo>
                  <a:lnTo>
                    <a:pt x="4201444" y="129897"/>
                  </a:lnTo>
                  <a:lnTo>
                    <a:pt x="4183608" y="87630"/>
                  </a:lnTo>
                  <a:lnTo>
                    <a:pt x="4155943" y="51820"/>
                  </a:lnTo>
                  <a:lnTo>
                    <a:pt x="4120134" y="24155"/>
                  </a:lnTo>
                  <a:lnTo>
                    <a:pt x="4077866" y="6319"/>
                  </a:lnTo>
                  <a:lnTo>
                    <a:pt x="4030827" y="0"/>
                  </a:lnTo>
                  <a:close/>
                </a:path>
              </a:pathLst>
            </a:custGeom>
            <a:solidFill>
              <a:srgbClr val="C1E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46497" y="1594106"/>
              <a:ext cx="4208145" cy="1769745"/>
            </a:xfrm>
            <a:custGeom>
              <a:avLst/>
              <a:gdLst/>
              <a:ahLst/>
              <a:cxnLst/>
              <a:rect l="l" t="t" r="r" b="b"/>
              <a:pathLst>
                <a:path w="4208145" h="1769745">
                  <a:moveTo>
                    <a:pt x="0" y="176936"/>
                  </a:moveTo>
                  <a:lnTo>
                    <a:pt x="6320" y="129897"/>
                  </a:lnTo>
                  <a:lnTo>
                    <a:pt x="24158" y="87630"/>
                  </a:lnTo>
                  <a:lnTo>
                    <a:pt x="51825" y="51820"/>
                  </a:lnTo>
                  <a:lnTo>
                    <a:pt x="87635" y="24155"/>
                  </a:lnTo>
                  <a:lnTo>
                    <a:pt x="129901" y="6319"/>
                  </a:lnTo>
                  <a:lnTo>
                    <a:pt x="176936" y="0"/>
                  </a:lnTo>
                  <a:lnTo>
                    <a:pt x="4030827" y="0"/>
                  </a:lnTo>
                  <a:lnTo>
                    <a:pt x="4077866" y="6319"/>
                  </a:lnTo>
                  <a:lnTo>
                    <a:pt x="4120134" y="24155"/>
                  </a:lnTo>
                  <a:lnTo>
                    <a:pt x="4155943" y="51820"/>
                  </a:lnTo>
                  <a:lnTo>
                    <a:pt x="4183608" y="87630"/>
                  </a:lnTo>
                  <a:lnTo>
                    <a:pt x="4201444" y="129897"/>
                  </a:lnTo>
                  <a:lnTo>
                    <a:pt x="4207764" y="176936"/>
                  </a:lnTo>
                  <a:lnTo>
                    <a:pt x="4207764" y="1592427"/>
                  </a:lnTo>
                  <a:lnTo>
                    <a:pt x="4201443" y="1639466"/>
                  </a:lnTo>
                  <a:lnTo>
                    <a:pt x="4183605" y="1681734"/>
                  </a:lnTo>
                  <a:lnTo>
                    <a:pt x="4155938" y="1717543"/>
                  </a:lnTo>
                  <a:lnTo>
                    <a:pt x="4120128" y="1745208"/>
                  </a:lnTo>
                  <a:lnTo>
                    <a:pt x="4077862" y="1763044"/>
                  </a:lnTo>
                  <a:lnTo>
                    <a:pt x="4030827" y="1769364"/>
                  </a:lnTo>
                  <a:lnTo>
                    <a:pt x="176936" y="1769364"/>
                  </a:lnTo>
                  <a:lnTo>
                    <a:pt x="129901" y="1763043"/>
                  </a:lnTo>
                  <a:lnTo>
                    <a:pt x="87635" y="1745205"/>
                  </a:lnTo>
                  <a:lnTo>
                    <a:pt x="51825" y="1717538"/>
                  </a:lnTo>
                  <a:lnTo>
                    <a:pt x="24158" y="1681728"/>
                  </a:lnTo>
                  <a:lnTo>
                    <a:pt x="6320" y="1639462"/>
                  </a:lnTo>
                  <a:lnTo>
                    <a:pt x="0" y="1592427"/>
                  </a:lnTo>
                  <a:lnTo>
                    <a:pt x="0" y="176936"/>
                  </a:lnTo>
                  <a:close/>
                </a:path>
              </a:pathLst>
            </a:custGeom>
            <a:ln w="31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334354" y="1975067"/>
            <a:ext cx="3032125" cy="9582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2235"/>
              </a:lnSpc>
              <a:spcBef>
                <a:spcPts val="95"/>
              </a:spcBef>
            </a:pPr>
            <a:r>
              <a:rPr sz="20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посередньо-</a:t>
            </a:r>
            <a:r>
              <a:rPr sz="2000" b="1" dirty="0">
                <a:solidFill>
                  <a:srgbClr val="C00000"/>
                </a:solidFill>
                <a:latin typeface="Times New Roman"/>
                <a:cs typeface="Times New Roman"/>
              </a:rPr>
              <a:t>контактне</a:t>
            </a:r>
            <a:r>
              <a:rPr sz="2000" b="1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або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ts val="2235"/>
              </a:lnSpc>
            </a:pPr>
            <a:r>
              <a:rPr sz="2000" b="1" dirty="0">
                <a:solidFill>
                  <a:srgbClr val="C00000"/>
                </a:solidFill>
                <a:latin typeface="Times New Roman"/>
                <a:cs typeface="Times New Roman"/>
              </a:rPr>
              <a:t>мікрофонне</a:t>
            </a:r>
            <a:r>
              <a:rPr sz="2000" b="1" spc="-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мовлення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75"/>
              </a:spcBef>
            </a:pPr>
            <a:r>
              <a:rPr sz="2000" dirty="0">
                <a:latin typeface="Times New Roman"/>
                <a:cs typeface="Times New Roman"/>
              </a:rPr>
              <a:t>(радіо,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телебачення).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11803" y="1496924"/>
            <a:ext cx="4432300" cy="3637915"/>
            <a:chOff x="4711803" y="1496924"/>
            <a:chExt cx="4432300" cy="36379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1164" y="4672583"/>
              <a:ext cx="342900" cy="3429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573642" y="4694301"/>
              <a:ext cx="299085" cy="299720"/>
            </a:xfrm>
            <a:custGeom>
              <a:avLst/>
              <a:gdLst/>
              <a:ahLst/>
              <a:cxnLst/>
              <a:rect l="l" t="t" r="r" b="b"/>
              <a:pathLst>
                <a:path w="299084" h="299720">
                  <a:moveTo>
                    <a:pt x="0" y="149733"/>
                  </a:moveTo>
                  <a:lnTo>
                    <a:pt x="7613" y="102407"/>
                  </a:lnTo>
                  <a:lnTo>
                    <a:pt x="28815" y="61305"/>
                  </a:lnTo>
                  <a:lnTo>
                    <a:pt x="61145" y="28891"/>
                  </a:lnTo>
                  <a:lnTo>
                    <a:pt x="102144" y="7634"/>
                  </a:lnTo>
                  <a:lnTo>
                    <a:pt x="149352" y="0"/>
                  </a:lnTo>
                  <a:lnTo>
                    <a:pt x="196559" y="7634"/>
                  </a:lnTo>
                  <a:lnTo>
                    <a:pt x="237558" y="28891"/>
                  </a:lnTo>
                  <a:lnTo>
                    <a:pt x="269888" y="61305"/>
                  </a:lnTo>
                  <a:lnTo>
                    <a:pt x="291090" y="102407"/>
                  </a:lnTo>
                  <a:lnTo>
                    <a:pt x="298704" y="149733"/>
                  </a:lnTo>
                  <a:lnTo>
                    <a:pt x="291090" y="197058"/>
                  </a:lnTo>
                  <a:lnTo>
                    <a:pt x="269888" y="238160"/>
                  </a:lnTo>
                  <a:lnTo>
                    <a:pt x="237558" y="270574"/>
                  </a:lnTo>
                  <a:lnTo>
                    <a:pt x="196559" y="291831"/>
                  </a:lnTo>
                  <a:lnTo>
                    <a:pt x="149352" y="299466"/>
                  </a:lnTo>
                  <a:lnTo>
                    <a:pt x="102144" y="291831"/>
                  </a:lnTo>
                  <a:lnTo>
                    <a:pt x="61145" y="270574"/>
                  </a:lnTo>
                  <a:lnTo>
                    <a:pt x="28815" y="238160"/>
                  </a:lnTo>
                  <a:lnTo>
                    <a:pt x="7613" y="197058"/>
                  </a:lnTo>
                  <a:lnTo>
                    <a:pt x="0" y="149733"/>
                  </a:lnTo>
                  <a:close/>
                </a:path>
              </a:pathLst>
            </a:custGeom>
            <a:ln w="129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1803" y="1496924"/>
              <a:ext cx="4432196" cy="363778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30259" y="231637"/>
            <a:ext cx="1073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ОЗНАКИ</a:t>
            </a:r>
            <a:r>
              <a:rPr sz="18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0259" y="620257"/>
            <a:ext cx="548195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225" marR="5080" indent="-137160">
              <a:lnSpc>
                <a:spcPct val="150000"/>
              </a:lnSpc>
              <a:spcBef>
                <a:spcPts val="100"/>
              </a:spcBef>
              <a:buClr>
                <a:srgbClr val="9E3611"/>
              </a:buClr>
              <a:buSzPct val="83333"/>
              <a:buFont typeface="Wingdings"/>
              <a:buChar char=""/>
              <a:tabLst>
                <a:tab pos="149225" algn="l"/>
              </a:tabLst>
            </a:pPr>
            <a:r>
              <a:rPr sz="1800" dirty="0">
                <a:latin typeface="Times New Roman"/>
                <a:cs typeface="Times New Roman"/>
              </a:rPr>
              <a:t>однобічний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характер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висловлювання,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розрахований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негайну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реакцію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слухача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0259" y="1694677"/>
            <a:ext cx="5276850" cy="322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860" indent="-137160">
              <a:lnSpc>
                <a:spcPct val="100000"/>
              </a:lnSpc>
              <a:spcBef>
                <a:spcPts val="100"/>
              </a:spcBef>
              <a:buClr>
                <a:srgbClr val="9E3611"/>
              </a:buClr>
              <a:buSzPct val="83333"/>
              <a:buFont typeface="Wingdings"/>
              <a:buChar char=""/>
              <a:tabLst>
                <a:tab pos="1498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підготовленість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плановість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(лекція,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доповідь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тощо)</a:t>
            </a:r>
            <a:endParaRPr sz="1800">
              <a:latin typeface="Times New Roman"/>
              <a:cs typeface="Times New Roman"/>
            </a:endParaRPr>
          </a:p>
          <a:p>
            <a:pPr marL="149860" indent="-137160">
              <a:lnSpc>
                <a:spcPct val="100000"/>
              </a:lnSpc>
              <a:spcBef>
                <a:spcPts val="1980"/>
              </a:spcBef>
              <a:buClr>
                <a:srgbClr val="9E3611"/>
              </a:buClr>
              <a:buSzPct val="83333"/>
              <a:buFont typeface="Wingdings"/>
              <a:buChar char=""/>
              <a:tabLst>
                <a:tab pos="149860" algn="l"/>
              </a:tabLst>
            </a:pPr>
            <a:r>
              <a:rPr sz="1800" dirty="0">
                <a:latin typeface="Times New Roman"/>
                <a:cs typeface="Times New Roman"/>
              </a:rPr>
              <a:t>певна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тривалість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часі</a:t>
            </a:r>
            <a:endParaRPr sz="1800">
              <a:latin typeface="Times New Roman"/>
              <a:cs typeface="Times New Roman"/>
            </a:endParaRPr>
          </a:p>
          <a:p>
            <a:pPr marL="149860" marR="334010" indent="-137160">
              <a:lnSpc>
                <a:spcPct val="150000"/>
              </a:lnSpc>
              <a:spcBef>
                <a:spcPts val="900"/>
              </a:spcBef>
              <a:buClr>
                <a:srgbClr val="9E3611"/>
              </a:buClr>
              <a:buSzPct val="83333"/>
              <a:buFont typeface="Wingdings"/>
              <a:buChar char=""/>
              <a:tabLst>
                <a:tab pos="149860" algn="l"/>
              </a:tabLst>
            </a:pPr>
            <a:r>
              <a:rPr sz="1800" dirty="0">
                <a:latin typeface="Times New Roman"/>
                <a:cs typeface="Times New Roman"/>
              </a:rPr>
              <a:t>індивідуальна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композиційна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побудова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значних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за </a:t>
            </a:r>
            <a:r>
              <a:rPr sz="1800" dirty="0">
                <a:latin typeface="Times New Roman"/>
                <a:cs typeface="Times New Roman"/>
              </a:rPr>
              <a:t>розміром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уривків</a:t>
            </a:r>
            <a:endParaRPr sz="1800">
              <a:latin typeface="Times New Roman"/>
              <a:cs typeface="Times New Roman"/>
            </a:endParaRPr>
          </a:p>
          <a:p>
            <a:pPr marL="149860" indent="-137160">
              <a:lnSpc>
                <a:spcPct val="100000"/>
              </a:lnSpc>
              <a:spcBef>
                <a:spcPts val="1980"/>
              </a:spcBef>
              <a:buClr>
                <a:srgbClr val="9E3611"/>
              </a:buClr>
              <a:buSzPct val="83333"/>
              <a:buFont typeface="Wingdings"/>
              <a:buChar char=""/>
              <a:tabLst>
                <a:tab pos="149860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розгорнутіші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складніші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синтаксичні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побудови</a:t>
            </a:r>
            <a:endParaRPr sz="1800">
              <a:latin typeface="Times New Roman"/>
              <a:cs typeface="Times New Roman"/>
            </a:endParaRPr>
          </a:p>
          <a:p>
            <a:pPr marL="149225" marR="287655" indent="-137160">
              <a:lnSpc>
                <a:spcPct val="150000"/>
              </a:lnSpc>
              <a:spcBef>
                <a:spcPts val="900"/>
              </a:spcBef>
              <a:buClr>
                <a:srgbClr val="9E3611"/>
              </a:buClr>
              <a:buSzPct val="83333"/>
              <a:buFont typeface="Wingdings"/>
              <a:buChar char=""/>
              <a:tabLst>
                <a:tab pos="1492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композиційна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завершеність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загальна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структурна </a:t>
            </a:r>
            <a:r>
              <a:rPr sz="1800" dirty="0">
                <a:latin typeface="Times New Roman"/>
                <a:cs typeface="Times New Roman"/>
              </a:rPr>
              <a:t>цілісність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висловлювання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723126" y="114300"/>
            <a:ext cx="2251075" cy="1243965"/>
            <a:chOff x="6723126" y="114300"/>
            <a:chExt cx="2251075" cy="1243965"/>
          </a:xfrm>
        </p:grpSpPr>
        <p:sp>
          <p:nvSpPr>
            <p:cNvPr id="10" name="object 10"/>
            <p:cNvSpPr/>
            <p:nvPr/>
          </p:nvSpPr>
          <p:spPr>
            <a:xfrm>
              <a:off x="6732651" y="123825"/>
              <a:ext cx="2232025" cy="1224915"/>
            </a:xfrm>
            <a:custGeom>
              <a:avLst/>
              <a:gdLst/>
              <a:ahLst/>
              <a:cxnLst/>
              <a:rect l="l" t="t" r="r" b="b"/>
              <a:pathLst>
                <a:path w="2232025" h="1224915">
                  <a:moveTo>
                    <a:pt x="1925764" y="0"/>
                  </a:moveTo>
                  <a:lnTo>
                    <a:pt x="306133" y="0"/>
                  </a:lnTo>
                  <a:lnTo>
                    <a:pt x="0" y="612266"/>
                  </a:lnTo>
                  <a:lnTo>
                    <a:pt x="306133" y="1224533"/>
                  </a:lnTo>
                  <a:lnTo>
                    <a:pt x="1925764" y="1224533"/>
                  </a:lnTo>
                  <a:lnTo>
                    <a:pt x="2231898" y="612266"/>
                  </a:lnTo>
                  <a:lnTo>
                    <a:pt x="1925764" y="0"/>
                  </a:lnTo>
                  <a:close/>
                </a:path>
              </a:pathLst>
            </a:custGeom>
            <a:solidFill>
              <a:srgbClr val="E9E3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732651" y="123825"/>
              <a:ext cx="2232025" cy="1224915"/>
            </a:xfrm>
            <a:custGeom>
              <a:avLst/>
              <a:gdLst/>
              <a:ahLst/>
              <a:cxnLst/>
              <a:rect l="l" t="t" r="r" b="b"/>
              <a:pathLst>
                <a:path w="2232025" h="1224915">
                  <a:moveTo>
                    <a:pt x="0" y="612266"/>
                  </a:moveTo>
                  <a:lnTo>
                    <a:pt x="306133" y="0"/>
                  </a:lnTo>
                  <a:lnTo>
                    <a:pt x="1925764" y="0"/>
                  </a:lnTo>
                  <a:lnTo>
                    <a:pt x="2231898" y="612266"/>
                  </a:lnTo>
                  <a:lnTo>
                    <a:pt x="1925764" y="1224533"/>
                  </a:lnTo>
                  <a:lnTo>
                    <a:pt x="306133" y="1224533"/>
                  </a:lnTo>
                  <a:lnTo>
                    <a:pt x="0" y="612266"/>
                  </a:lnTo>
                  <a:close/>
                </a:path>
              </a:pathLst>
            </a:custGeom>
            <a:ln w="19050">
              <a:solidFill>
                <a:srgbClr val="D348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224063" y="529297"/>
            <a:ext cx="12477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Times New Roman"/>
                <a:cs typeface="Times New Roman"/>
              </a:rPr>
              <a:t>Монолог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51164" y="4672584"/>
            <a:ext cx="342900" cy="342900"/>
            <a:chOff x="8551164" y="4672584"/>
            <a:chExt cx="342900" cy="342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1164" y="4672584"/>
              <a:ext cx="342900" cy="3429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573643" y="4694301"/>
              <a:ext cx="299085" cy="299720"/>
            </a:xfrm>
            <a:custGeom>
              <a:avLst/>
              <a:gdLst/>
              <a:ahLst/>
              <a:cxnLst/>
              <a:rect l="l" t="t" r="r" b="b"/>
              <a:pathLst>
                <a:path w="299084" h="299720">
                  <a:moveTo>
                    <a:pt x="0" y="149733"/>
                  </a:moveTo>
                  <a:lnTo>
                    <a:pt x="7613" y="102407"/>
                  </a:lnTo>
                  <a:lnTo>
                    <a:pt x="28815" y="61305"/>
                  </a:lnTo>
                  <a:lnTo>
                    <a:pt x="61145" y="28891"/>
                  </a:lnTo>
                  <a:lnTo>
                    <a:pt x="102144" y="7634"/>
                  </a:lnTo>
                  <a:lnTo>
                    <a:pt x="149352" y="0"/>
                  </a:lnTo>
                  <a:lnTo>
                    <a:pt x="196559" y="7634"/>
                  </a:lnTo>
                  <a:lnTo>
                    <a:pt x="237558" y="28891"/>
                  </a:lnTo>
                  <a:lnTo>
                    <a:pt x="269888" y="61305"/>
                  </a:lnTo>
                  <a:lnTo>
                    <a:pt x="291090" y="102407"/>
                  </a:lnTo>
                  <a:lnTo>
                    <a:pt x="298704" y="149733"/>
                  </a:lnTo>
                  <a:lnTo>
                    <a:pt x="291090" y="197058"/>
                  </a:lnTo>
                  <a:lnTo>
                    <a:pt x="269888" y="238160"/>
                  </a:lnTo>
                  <a:lnTo>
                    <a:pt x="237558" y="270574"/>
                  </a:lnTo>
                  <a:lnTo>
                    <a:pt x="196559" y="291831"/>
                  </a:lnTo>
                  <a:lnTo>
                    <a:pt x="149352" y="299466"/>
                  </a:lnTo>
                  <a:lnTo>
                    <a:pt x="102144" y="291831"/>
                  </a:lnTo>
                  <a:lnTo>
                    <a:pt x="61145" y="270574"/>
                  </a:lnTo>
                  <a:lnTo>
                    <a:pt x="28815" y="238160"/>
                  </a:lnTo>
                  <a:lnTo>
                    <a:pt x="7613" y="197058"/>
                  </a:lnTo>
                  <a:lnTo>
                    <a:pt x="0" y="149733"/>
                  </a:lnTo>
                  <a:close/>
                </a:path>
              </a:pathLst>
            </a:custGeom>
            <a:ln w="129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434715" y="1734959"/>
            <a:ext cx="4222750" cy="2806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Times New Roman"/>
                <a:cs typeface="Times New Roman"/>
              </a:rPr>
              <a:t>ОЗНАКИ:</a:t>
            </a:r>
            <a:endParaRPr sz="2000">
              <a:latin typeface="Times New Roman"/>
              <a:cs typeface="Times New Roman"/>
            </a:endParaRPr>
          </a:p>
          <a:p>
            <a:pPr marL="149225" marR="5080" indent="-137160">
              <a:lnSpc>
                <a:spcPct val="140000"/>
              </a:lnSpc>
              <a:spcBef>
                <a:spcPts val="90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49225" algn="l"/>
              </a:tabLst>
            </a:pPr>
            <a:r>
              <a:rPr sz="2000" dirty="0">
                <a:latin typeface="Times New Roman"/>
                <a:cs typeface="Times New Roman"/>
              </a:rPr>
              <a:t>залежність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ситуації,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умовах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якої </a:t>
            </a:r>
            <a:r>
              <a:rPr sz="2000" spc="-10" dirty="0">
                <a:latin typeface="Times New Roman"/>
                <a:cs typeface="Times New Roman"/>
              </a:rPr>
              <a:t>відбувається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спілкування</a:t>
            </a:r>
            <a:endParaRPr sz="2000">
              <a:latin typeface="Times New Roman"/>
              <a:cs typeface="Times New Roman"/>
            </a:endParaRPr>
          </a:p>
          <a:p>
            <a:pPr marL="149225" indent="-136525">
              <a:lnSpc>
                <a:spcPct val="100000"/>
              </a:lnSpc>
              <a:spcBef>
                <a:spcPts val="186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49225" algn="l"/>
              </a:tabLst>
            </a:pPr>
            <a:r>
              <a:rPr sz="2000" dirty="0">
                <a:latin typeface="Times New Roman"/>
                <a:cs typeface="Times New Roman"/>
              </a:rPr>
              <a:t>високий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рівень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непідготовленості</a:t>
            </a:r>
            <a:endParaRPr sz="2000">
              <a:latin typeface="Times New Roman"/>
              <a:cs typeface="Times New Roman"/>
            </a:endParaRPr>
          </a:p>
          <a:p>
            <a:pPr marL="149860" marR="513715" indent="-137160">
              <a:lnSpc>
                <a:spcPct val="140000"/>
              </a:lnSpc>
              <a:spcBef>
                <a:spcPts val="90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49860" algn="l"/>
              </a:tabLst>
            </a:pPr>
            <a:r>
              <a:rPr sz="2000" dirty="0">
                <a:latin typeface="Times New Roman"/>
                <a:cs typeface="Times New Roman"/>
              </a:rPr>
              <a:t>істотне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значення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правил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ведення полілогу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75843" y="129539"/>
            <a:ext cx="2251075" cy="1243330"/>
            <a:chOff x="275843" y="129539"/>
            <a:chExt cx="2251075" cy="1243330"/>
          </a:xfrm>
        </p:grpSpPr>
        <p:sp>
          <p:nvSpPr>
            <p:cNvPr id="7" name="object 7"/>
            <p:cNvSpPr/>
            <p:nvPr/>
          </p:nvSpPr>
          <p:spPr>
            <a:xfrm>
              <a:off x="285368" y="139064"/>
              <a:ext cx="2232025" cy="1224280"/>
            </a:xfrm>
            <a:custGeom>
              <a:avLst/>
              <a:gdLst/>
              <a:ahLst/>
              <a:cxnLst/>
              <a:rect l="l" t="t" r="r" b="b"/>
              <a:pathLst>
                <a:path w="2232025" h="1224280">
                  <a:moveTo>
                    <a:pt x="1925955" y="0"/>
                  </a:moveTo>
                  <a:lnTo>
                    <a:pt x="305943" y="0"/>
                  </a:lnTo>
                  <a:lnTo>
                    <a:pt x="0" y="611886"/>
                  </a:lnTo>
                  <a:lnTo>
                    <a:pt x="305943" y="1223772"/>
                  </a:lnTo>
                  <a:lnTo>
                    <a:pt x="1925955" y="1223772"/>
                  </a:lnTo>
                  <a:lnTo>
                    <a:pt x="2231898" y="611886"/>
                  </a:lnTo>
                  <a:lnTo>
                    <a:pt x="1925955" y="0"/>
                  </a:lnTo>
                  <a:close/>
                </a:path>
              </a:pathLst>
            </a:custGeom>
            <a:solidFill>
              <a:srgbClr val="E9E3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5368" y="139064"/>
              <a:ext cx="2232025" cy="1224280"/>
            </a:xfrm>
            <a:custGeom>
              <a:avLst/>
              <a:gdLst/>
              <a:ahLst/>
              <a:cxnLst/>
              <a:rect l="l" t="t" r="r" b="b"/>
              <a:pathLst>
                <a:path w="2232025" h="1224280">
                  <a:moveTo>
                    <a:pt x="0" y="611886"/>
                  </a:moveTo>
                  <a:lnTo>
                    <a:pt x="305943" y="0"/>
                  </a:lnTo>
                  <a:lnTo>
                    <a:pt x="1925955" y="0"/>
                  </a:lnTo>
                  <a:lnTo>
                    <a:pt x="2231898" y="611886"/>
                  </a:lnTo>
                  <a:lnTo>
                    <a:pt x="1925955" y="1223772"/>
                  </a:lnTo>
                  <a:lnTo>
                    <a:pt x="305943" y="1223772"/>
                  </a:lnTo>
                  <a:lnTo>
                    <a:pt x="0" y="611886"/>
                  </a:lnTo>
                  <a:close/>
                </a:path>
              </a:pathLst>
            </a:custGeom>
            <a:ln w="19050">
              <a:solidFill>
                <a:srgbClr val="D348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36623" y="544511"/>
            <a:ext cx="1127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Times New Roman"/>
                <a:cs typeface="Times New Roman"/>
              </a:rPr>
              <a:t>Полілог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248" y="2332830"/>
            <a:ext cx="3832799" cy="2265941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2837688" y="240790"/>
            <a:ext cx="4405630" cy="1021080"/>
            <a:chOff x="2837688" y="240790"/>
            <a:chExt cx="4405630" cy="1021080"/>
          </a:xfrm>
        </p:grpSpPr>
        <p:sp>
          <p:nvSpPr>
            <p:cNvPr id="12" name="object 12"/>
            <p:cNvSpPr/>
            <p:nvPr/>
          </p:nvSpPr>
          <p:spPr>
            <a:xfrm>
              <a:off x="2844165" y="310278"/>
              <a:ext cx="4392295" cy="945515"/>
            </a:xfrm>
            <a:custGeom>
              <a:avLst/>
              <a:gdLst/>
              <a:ahLst/>
              <a:cxnLst/>
              <a:rect l="l" t="t" r="r" b="b"/>
              <a:pathLst>
                <a:path w="4392295" h="945515">
                  <a:moveTo>
                    <a:pt x="4392168" y="0"/>
                  </a:moveTo>
                  <a:lnTo>
                    <a:pt x="4387216" y="24524"/>
                  </a:lnTo>
                  <a:lnTo>
                    <a:pt x="4373714" y="44551"/>
                  </a:lnTo>
                  <a:lnTo>
                    <a:pt x="4353688" y="58053"/>
                  </a:lnTo>
                  <a:lnTo>
                    <a:pt x="4329163" y="63004"/>
                  </a:lnTo>
                  <a:lnTo>
                    <a:pt x="63004" y="63004"/>
                  </a:lnTo>
                  <a:lnTo>
                    <a:pt x="38479" y="67955"/>
                  </a:lnTo>
                  <a:lnTo>
                    <a:pt x="18453" y="81459"/>
                  </a:lnTo>
                  <a:lnTo>
                    <a:pt x="4951" y="101489"/>
                  </a:lnTo>
                  <a:lnTo>
                    <a:pt x="0" y="126022"/>
                  </a:lnTo>
                  <a:lnTo>
                    <a:pt x="0" y="882116"/>
                  </a:lnTo>
                  <a:lnTo>
                    <a:pt x="4951" y="906641"/>
                  </a:lnTo>
                  <a:lnTo>
                    <a:pt x="18453" y="926668"/>
                  </a:lnTo>
                  <a:lnTo>
                    <a:pt x="38479" y="940170"/>
                  </a:lnTo>
                  <a:lnTo>
                    <a:pt x="63004" y="945121"/>
                  </a:lnTo>
                  <a:lnTo>
                    <a:pt x="87536" y="940170"/>
                  </a:lnTo>
                  <a:lnTo>
                    <a:pt x="107567" y="926668"/>
                  </a:lnTo>
                  <a:lnTo>
                    <a:pt x="121070" y="906641"/>
                  </a:lnTo>
                  <a:lnTo>
                    <a:pt x="126022" y="882116"/>
                  </a:lnTo>
                  <a:lnTo>
                    <a:pt x="126009" y="819099"/>
                  </a:lnTo>
                  <a:lnTo>
                    <a:pt x="4329163" y="819099"/>
                  </a:lnTo>
                  <a:lnTo>
                    <a:pt x="4353688" y="814148"/>
                  </a:lnTo>
                  <a:lnTo>
                    <a:pt x="4373714" y="800646"/>
                  </a:lnTo>
                  <a:lnTo>
                    <a:pt x="4387216" y="780619"/>
                  </a:lnTo>
                  <a:lnTo>
                    <a:pt x="4392168" y="756094"/>
                  </a:lnTo>
                  <a:lnTo>
                    <a:pt x="4392168" y="189026"/>
                  </a:lnTo>
                  <a:lnTo>
                    <a:pt x="63004" y="189026"/>
                  </a:lnTo>
                  <a:lnTo>
                    <a:pt x="63004" y="126022"/>
                  </a:lnTo>
                  <a:lnTo>
                    <a:pt x="94513" y="94500"/>
                  </a:lnTo>
                  <a:lnTo>
                    <a:pt x="4392168" y="94500"/>
                  </a:lnTo>
                  <a:lnTo>
                    <a:pt x="4392168" y="0"/>
                  </a:lnTo>
                  <a:close/>
                </a:path>
                <a:path w="4392295" h="945515">
                  <a:moveTo>
                    <a:pt x="4392168" y="94500"/>
                  </a:moveTo>
                  <a:lnTo>
                    <a:pt x="94513" y="94500"/>
                  </a:lnTo>
                  <a:lnTo>
                    <a:pt x="106776" y="96977"/>
                  </a:lnTo>
                  <a:lnTo>
                    <a:pt x="116792" y="103730"/>
                  </a:lnTo>
                  <a:lnTo>
                    <a:pt x="123545" y="113745"/>
                  </a:lnTo>
                  <a:lnTo>
                    <a:pt x="126019" y="126022"/>
                  </a:lnTo>
                  <a:lnTo>
                    <a:pt x="121070" y="150536"/>
                  </a:lnTo>
                  <a:lnTo>
                    <a:pt x="107567" y="170567"/>
                  </a:lnTo>
                  <a:lnTo>
                    <a:pt x="87536" y="184073"/>
                  </a:lnTo>
                  <a:lnTo>
                    <a:pt x="63004" y="189026"/>
                  </a:lnTo>
                  <a:lnTo>
                    <a:pt x="4392168" y="189026"/>
                  </a:lnTo>
                  <a:lnTo>
                    <a:pt x="4392168" y="94500"/>
                  </a:lnTo>
                  <a:close/>
                </a:path>
                <a:path w="4392295" h="945515">
                  <a:moveTo>
                    <a:pt x="4266158" y="0"/>
                  </a:moveTo>
                  <a:lnTo>
                    <a:pt x="4266158" y="63004"/>
                  </a:lnTo>
                  <a:lnTo>
                    <a:pt x="4329163" y="63004"/>
                  </a:lnTo>
                  <a:lnTo>
                    <a:pt x="4329163" y="31508"/>
                  </a:lnTo>
                  <a:lnTo>
                    <a:pt x="4297654" y="31508"/>
                  </a:lnTo>
                  <a:lnTo>
                    <a:pt x="4285393" y="29032"/>
                  </a:lnTo>
                  <a:lnTo>
                    <a:pt x="4275381" y="22278"/>
                  </a:lnTo>
                  <a:lnTo>
                    <a:pt x="4268633" y="12263"/>
                  </a:lnTo>
                  <a:lnTo>
                    <a:pt x="4266158" y="0"/>
                  </a:lnTo>
                  <a:close/>
                </a:path>
                <a:path w="4392295" h="945515">
                  <a:moveTo>
                    <a:pt x="4329163" y="0"/>
                  </a:moveTo>
                  <a:lnTo>
                    <a:pt x="4326686" y="12263"/>
                  </a:lnTo>
                  <a:lnTo>
                    <a:pt x="4319933" y="22278"/>
                  </a:lnTo>
                  <a:lnTo>
                    <a:pt x="4309918" y="29032"/>
                  </a:lnTo>
                  <a:lnTo>
                    <a:pt x="4297654" y="31508"/>
                  </a:lnTo>
                  <a:lnTo>
                    <a:pt x="4329163" y="31508"/>
                  </a:lnTo>
                  <a:lnTo>
                    <a:pt x="4329163" y="0"/>
                  </a:lnTo>
                  <a:close/>
                </a:path>
              </a:pathLst>
            </a:custGeom>
            <a:solidFill>
              <a:srgbClr val="EBDF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07174" y="247268"/>
              <a:ext cx="4329430" cy="252095"/>
            </a:xfrm>
            <a:custGeom>
              <a:avLst/>
              <a:gdLst/>
              <a:ahLst/>
              <a:cxnLst/>
              <a:rect l="l" t="t" r="r" b="b"/>
              <a:pathLst>
                <a:path w="4329430" h="252095">
                  <a:moveTo>
                    <a:pt x="31508" y="157518"/>
                  </a:moveTo>
                  <a:lnTo>
                    <a:pt x="19245" y="159992"/>
                  </a:lnTo>
                  <a:lnTo>
                    <a:pt x="9229" y="166743"/>
                  </a:lnTo>
                  <a:lnTo>
                    <a:pt x="2476" y="176758"/>
                  </a:lnTo>
                  <a:lnTo>
                    <a:pt x="0" y="189026"/>
                  </a:lnTo>
                  <a:lnTo>
                    <a:pt x="0" y="252031"/>
                  </a:lnTo>
                  <a:lnTo>
                    <a:pt x="24524" y="247080"/>
                  </a:lnTo>
                  <a:lnTo>
                    <a:pt x="44551" y="233578"/>
                  </a:lnTo>
                  <a:lnTo>
                    <a:pt x="58053" y="213551"/>
                  </a:lnTo>
                  <a:lnTo>
                    <a:pt x="63004" y="189026"/>
                  </a:lnTo>
                  <a:lnTo>
                    <a:pt x="60530" y="176758"/>
                  </a:lnTo>
                  <a:lnTo>
                    <a:pt x="53781" y="166743"/>
                  </a:lnTo>
                  <a:lnTo>
                    <a:pt x="43770" y="159992"/>
                  </a:lnTo>
                  <a:lnTo>
                    <a:pt x="31508" y="157518"/>
                  </a:lnTo>
                  <a:close/>
                </a:path>
                <a:path w="4329430" h="252095">
                  <a:moveTo>
                    <a:pt x="4329163" y="63004"/>
                  </a:moveTo>
                  <a:lnTo>
                    <a:pt x="4266145" y="63004"/>
                  </a:lnTo>
                  <a:lnTo>
                    <a:pt x="4266145" y="126022"/>
                  </a:lnTo>
                  <a:lnTo>
                    <a:pt x="4290678" y="121069"/>
                  </a:lnTo>
                  <a:lnTo>
                    <a:pt x="4310708" y="107562"/>
                  </a:lnTo>
                  <a:lnTo>
                    <a:pt x="4324212" y="87531"/>
                  </a:lnTo>
                  <a:lnTo>
                    <a:pt x="4329163" y="63004"/>
                  </a:lnTo>
                  <a:close/>
                </a:path>
                <a:path w="4329430" h="252095">
                  <a:moveTo>
                    <a:pt x="4266145" y="0"/>
                  </a:moveTo>
                  <a:lnTo>
                    <a:pt x="4241621" y="4951"/>
                  </a:lnTo>
                  <a:lnTo>
                    <a:pt x="4221594" y="18453"/>
                  </a:lnTo>
                  <a:lnTo>
                    <a:pt x="4208092" y="38479"/>
                  </a:lnTo>
                  <a:lnTo>
                    <a:pt x="4203141" y="63004"/>
                  </a:lnTo>
                  <a:lnTo>
                    <a:pt x="4205617" y="75268"/>
                  </a:lnTo>
                  <a:lnTo>
                    <a:pt x="4212370" y="85283"/>
                  </a:lnTo>
                  <a:lnTo>
                    <a:pt x="4222386" y="92036"/>
                  </a:lnTo>
                  <a:lnTo>
                    <a:pt x="4234649" y="94513"/>
                  </a:lnTo>
                  <a:lnTo>
                    <a:pt x="4246911" y="92036"/>
                  </a:lnTo>
                  <a:lnTo>
                    <a:pt x="4256922" y="85283"/>
                  </a:lnTo>
                  <a:lnTo>
                    <a:pt x="4263671" y="75268"/>
                  </a:lnTo>
                  <a:lnTo>
                    <a:pt x="4266145" y="63004"/>
                  </a:lnTo>
                  <a:lnTo>
                    <a:pt x="4329163" y="63004"/>
                  </a:lnTo>
                  <a:lnTo>
                    <a:pt x="4324212" y="38479"/>
                  </a:lnTo>
                  <a:lnTo>
                    <a:pt x="4310708" y="18453"/>
                  </a:lnTo>
                  <a:lnTo>
                    <a:pt x="4290678" y="4951"/>
                  </a:lnTo>
                  <a:lnTo>
                    <a:pt x="4266145" y="0"/>
                  </a:lnTo>
                  <a:close/>
                </a:path>
              </a:pathLst>
            </a:custGeom>
            <a:solidFill>
              <a:srgbClr val="BDB3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844165" y="247267"/>
              <a:ext cx="4392295" cy="1008380"/>
            </a:xfrm>
            <a:custGeom>
              <a:avLst/>
              <a:gdLst/>
              <a:ahLst/>
              <a:cxnLst/>
              <a:rect l="l" t="t" r="r" b="b"/>
              <a:pathLst>
                <a:path w="4392295" h="1008380">
                  <a:moveTo>
                    <a:pt x="0" y="189026"/>
                  </a:moveTo>
                  <a:lnTo>
                    <a:pt x="4951" y="164501"/>
                  </a:lnTo>
                  <a:lnTo>
                    <a:pt x="18453" y="144475"/>
                  </a:lnTo>
                  <a:lnTo>
                    <a:pt x="38479" y="130973"/>
                  </a:lnTo>
                  <a:lnTo>
                    <a:pt x="63004" y="126022"/>
                  </a:lnTo>
                  <a:lnTo>
                    <a:pt x="4266145" y="126022"/>
                  </a:lnTo>
                  <a:lnTo>
                    <a:pt x="4266145" y="63004"/>
                  </a:lnTo>
                  <a:lnTo>
                    <a:pt x="4271098" y="38479"/>
                  </a:lnTo>
                  <a:lnTo>
                    <a:pt x="4284605" y="18453"/>
                  </a:lnTo>
                  <a:lnTo>
                    <a:pt x="4304636" y="4951"/>
                  </a:lnTo>
                  <a:lnTo>
                    <a:pt x="4329163" y="0"/>
                  </a:lnTo>
                  <a:lnTo>
                    <a:pt x="4353688" y="4951"/>
                  </a:lnTo>
                  <a:lnTo>
                    <a:pt x="4373714" y="18453"/>
                  </a:lnTo>
                  <a:lnTo>
                    <a:pt x="4387216" y="38479"/>
                  </a:lnTo>
                  <a:lnTo>
                    <a:pt x="4392168" y="63004"/>
                  </a:lnTo>
                  <a:lnTo>
                    <a:pt x="4392168" y="819099"/>
                  </a:lnTo>
                  <a:lnTo>
                    <a:pt x="4387216" y="843631"/>
                  </a:lnTo>
                  <a:lnTo>
                    <a:pt x="4373714" y="863661"/>
                  </a:lnTo>
                  <a:lnTo>
                    <a:pt x="4353688" y="877165"/>
                  </a:lnTo>
                  <a:lnTo>
                    <a:pt x="4329163" y="882116"/>
                  </a:lnTo>
                  <a:lnTo>
                    <a:pt x="126009" y="882116"/>
                  </a:lnTo>
                  <a:lnTo>
                    <a:pt x="126009" y="945121"/>
                  </a:lnTo>
                  <a:lnTo>
                    <a:pt x="121058" y="969646"/>
                  </a:lnTo>
                  <a:lnTo>
                    <a:pt x="107556" y="989672"/>
                  </a:lnTo>
                  <a:lnTo>
                    <a:pt x="87529" y="1003174"/>
                  </a:lnTo>
                  <a:lnTo>
                    <a:pt x="63004" y="1008126"/>
                  </a:lnTo>
                  <a:lnTo>
                    <a:pt x="38479" y="1003174"/>
                  </a:lnTo>
                  <a:lnTo>
                    <a:pt x="18453" y="989672"/>
                  </a:lnTo>
                  <a:lnTo>
                    <a:pt x="4951" y="969646"/>
                  </a:lnTo>
                  <a:lnTo>
                    <a:pt x="0" y="945121"/>
                  </a:lnTo>
                  <a:lnTo>
                    <a:pt x="0" y="189026"/>
                  </a:lnTo>
                  <a:close/>
                </a:path>
              </a:pathLst>
            </a:custGeom>
            <a:ln w="12954">
              <a:solidFill>
                <a:srgbClr val="9B32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03833" y="303795"/>
              <a:ext cx="138976" cy="7597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37688" y="398308"/>
              <a:ext cx="138976" cy="10746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970174" y="436294"/>
              <a:ext cx="0" cy="693420"/>
            </a:xfrm>
            <a:custGeom>
              <a:avLst/>
              <a:gdLst/>
              <a:ahLst/>
              <a:cxnLst/>
              <a:rect l="l" t="t" r="r" b="b"/>
              <a:pathLst>
                <a:path h="693419">
                  <a:moveTo>
                    <a:pt x="0" y="0"/>
                  </a:moveTo>
                  <a:lnTo>
                    <a:pt x="0" y="693089"/>
                  </a:lnTo>
                </a:path>
              </a:pathLst>
            </a:custGeom>
            <a:ln w="12954">
              <a:solidFill>
                <a:srgbClr val="9B32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3540569" y="361631"/>
            <a:ext cx="306260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0365" marR="5080" indent="-368300">
              <a:lnSpc>
                <a:spcPct val="100000"/>
              </a:lnSpc>
              <a:spcBef>
                <a:spcPts val="100"/>
              </a:spcBef>
            </a:pPr>
            <a:r>
              <a:rPr sz="2400" i="0" dirty="0">
                <a:solidFill>
                  <a:srgbClr val="000000"/>
                </a:solidFill>
                <a:latin typeface="Times New Roman"/>
                <a:cs typeface="Times New Roman"/>
              </a:rPr>
              <a:t>форма</a:t>
            </a:r>
            <a:r>
              <a:rPr sz="2400" i="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спілкування</a:t>
            </a:r>
            <a:r>
              <a:rPr sz="2400" i="0" spc="-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i="0" spc="-25" dirty="0">
                <a:solidFill>
                  <a:srgbClr val="000000"/>
                </a:solidFill>
                <a:latin typeface="Times New Roman"/>
                <a:cs typeface="Times New Roman"/>
              </a:rPr>
              <a:t>між </a:t>
            </a:r>
            <a:r>
              <a:rPr sz="2400" i="0" spc="-20" dirty="0">
                <a:solidFill>
                  <a:srgbClr val="000000"/>
                </a:solidFill>
                <a:latin typeface="Times New Roman"/>
                <a:cs typeface="Times New Roman"/>
              </a:rPr>
              <a:t>кількома</a:t>
            </a:r>
            <a:r>
              <a:rPr sz="2400" i="0" spc="-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особами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B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15633" y="-6283"/>
            <a:ext cx="4114165" cy="5156835"/>
            <a:chOff x="115633" y="-6283"/>
            <a:chExt cx="4114165" cy="5156835"/>
          </a:xfrm>
        </p:grpSpPr>
        <p:sp>
          <p:nvSpPr>
            <p:cNvPr id="4" name="object 4"/>
            <p:cNvSpPr/>
            <p:nvPr/>
          </p:nvSpPr>
          <p:spPr>
            <a:xfrm>
              <a:off x="122300" y="383"/>
              <a:ext cx="4100829" cy="5143500"/>
            </a:xfrm>
            <a:custGeom>
              <a:avLst/>
              <a:gdLst/>
              <a:ahLst/>
              <a:cxnLst/>
              <a:rect l="l" t="t" r="r" b="b"/>
              <a:pathLst>
                <a:path w="4100829" h="5143500">
                  <a:moveTo>
                    <a:pt x="3690289" y="0"/>
                  </a:moveTo>
                  <a:lnTo>
                    <a:pt x="410032" y="0"/>
                  </a:lnTo>
                  <a:lnTo>
                    <a:pt x="362213" y="2758"/>
                  </a:lnTo>
                  <a:lnTo>
                    <a:pt x="316015" y="10829"/>
                  </a:lnTo>
                  <a:lnTo>
                    <a:pt x="271745" y="23904"/>
                  </a:lnTo>
                  <a:lnTo>
                    <a:pt x="229710" y="41676"/>
                  </a:lnTo>
                  <a:lnTo>
                    <a:pt x="190219" y="63837"/>
                  </a:lnTo>
                  <a:lnTo>
                    <a:pt x="153578" y="90079"/>
                  </a:lnTo>
                  <a:lnTo>
                    <a:pt x="120095" y="120095"/>
                  </a:lnTo>
                  <a:lnTo>
                    <a:pt x="90079" y="153578"/>
                  </a:lnTo>
                  <a:lnTo>
                    <a:pt x="63837" y="190219"/>
                  </a:lnTo>
                  <a:lnTo>
                    <a:pt x="41676" y="229710"/>
                  </a:lnTo>
                  <a:lnTo>
                    <a:pt x="23904" y="271745"/>
                  </a:lnTo>
                  <a:lnTo>
                    <a:pt x="10829" y="316015"/>
                  </a:lnTo>
                  <a:lnTo>
                    <a:pt x="2758" y="362213"/>
                  </a:lnTo>
                  <a:lnTo>
                    <a:pt x="0" y="410032"/>
                  </a:lnTo>
                  <a:lnTo>
                    <a:pt x="0" y="4733467"/>
                  </a:lnTo>
                  <a:lnTo>
                    <a:pt x="2758" y="4781286"/>
                  </a:lnTo>
                  <a:lnTo>
                    <a:pt x="10829" y="4827484"/>
                  </a:lnTo>
                  <a:lnTo>
                    <a:pt x="23904" y="4871754"/>
                  </a:lnTo>
                  <a:lnTo>
                    <a:pt x="41676" y="4913789"/>
                  </a:lnTo>
                  <a:lnTo>
                    <a:pt x="63837" y="4953280"/>
                  </a:lnTo>
                  <a:lnTo>
                    <a:pt x="90079" y="4989921"/>
                  </a:lnTo>
                  <a:lnTo>
                    <a:pt x="120095" y="5023404"/>
                  </a:lnTo>
                  <a:lnTo>
                    <a:pt x="153578" y="5053420"/>
                  </a:lnTo>
                  <a:lnTo>
                    <a:pt x="190219" y="5079662"/>
                  </a:lnTo>
                  <a:lnTo>
                    <a:pt x="229710" y="5101823"/>
                  </a:lnTo>
                  <a:lnTo>
                    <a:pt x="271745" y="5119595"/>
                  </a:lnTo>
                  <a:lnTo>
                    <a:pt x="316015" y="5132670"/>
                  </a:lnTo>
                  <a:lnTo>
                    <a:pt x="362213" y="5140741"/>
                  </a:lnTo>
                  <a:lnTo>
                    <a:pt x="410032" y="5143500"/>
                  </a:lnTo>
                  <a:lnTo>
                    <a:pt x="3690289" y="5143500"/>
                  </a:lnTo>
                  <a:lnTo>
                    <a:pt x="3738108" y="5140741"/>
                  </a:lnTo>
                  <a:lnTo>
                    <a:pt x="3784306" y="5132670"/>
                  </a:lnTo>
                  <a:lnTo>
                    <a:pt x="3828576" y="5119595"/>
                  </a:lnTo>
                  <a:lnTo>
                    <a:pt x="3870611" y="5101823"/>
                  </a:lnTo>
                  <a:lnTo>
                    <a:pt x="3910102" y="5079662"/>
                  </a:lnTo>
                  <a:lnTo>
                    <a:pt x="3946743" y="5053420"/>
                  </a:lnTo>
                  <a:lnTo>
                    <a:pt x="3980226" y="5023404"/>
                  </a:lnTo>
                  <a:lnTo>
                    <a:pt x="4010242" y="4989921"/>
                  </a:lnTo>
                  <a:lnTo>
                    <a:pt x="4036484" y="4953280"/>
                  </a:lnTo>
                  <a:lnTo>
                    <a:pt x="4058645" y="4913789"/>
                  </a:lnTo>
                  <a:lnTo>
                    <a:pt x="4076417" y="4871754"/>
                  </a:lnTo>
                  <a:lnTo>
                    <a:pt x="4089492" y="4827484"/>
                  </a:lnTo>
                  <a:lnTo>
                    <a:pt x="4097563" y="4781286"/>
                  </a:lnTo>
                  <a:lnTo>
                    <a:pt x="4100322" y="4733467"/>
                  </a:lnTo>
                  <a:lnTo>
                    <a:pt x="4100322" y="410032"/>
                  </a:lnTo>
                  <a:lnTo>
                    <a:pt x="4097563" y="362213"/>
                  </a:lnTo>
                  <a:lnTo>
                    <a:pt x="4089492" y="316015"/>
                  </a:lnTo>
                  <a:lnTo>
                    <a:pt x="4076417" y="271745"/>
                  </a:lnTo>
                  <a:lnTo>
                    <a:pt x="4058645" y="229710"/>
                  </a:lnTo>
                  <a:lnTo>
                    <a:pt x="4036484" y="190219"/>
                  </a:lnTo>
                  <a:lnTo>
                    <a:pt x="4010242" y="153578"/>
                  </a:lnTo>
                  <a:lnTo>
                    <a:pt x="3980226" y="120095"/>
                  </a:lnTo>
                  <a:lnTo>
                    <a:pt x="3946743" y="90079"/>
                  </a:lnTo>
                  <a:lnTo>
                    <a:pt x="3910102" y="63837"/>
                  </a:lnTo>
                  <a:lnTo>
                    <a:pt x="3870611" y="41676"/>
                  </a:lnTo>
                  <a:lnTo>
                    <a:pt x="3828576" y="23904"/>
                  </a:lnTo>
                  <a:lnTo>
                    <a:pt x="3784306" y="10829"/>
                  </a:lnTo>
                  <a:lnTo>
                    <a:pt x="3738108" y="2758"/>
                  </a:lnTo>
                  <a:lnTo>
                    <a:pt x="36902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2300" y="383"/>
              <a:ext cx="4100829" cy="5143500"/>
            </a:xfrm>
            <a:custGeom>
              <a:avLst/>
              <a:gdLst/>
              <a:ahLst/>
              <a:cxnLst/>
              <a:rect l="l" t="t" r="r" b="b"/>
              <a:pathLst>
                <a:path w="4100829" h="5143500">
                  <a:moveTo>
                    <a:pt x="0" y="410032"/>
                  </a:moveTo>
                  <a:lnTo>
                    <a:pt x="2758" y="362213"/>
                  </a:lnTo>
                  <a:lnTo>
                    <a:pt x="10829" y="316015"/>
                  </a:lnTo>
                  <a:lnTo>
                    <a:pt x="23904" y="271745"/>
                  </a:lnTo>
                  <a:lnTo>
                    <a:pt x="41676" y="229710"/>
                  </a:lnTo>
                  <a:lnTo>
                    <a:pt x="63837" y="190219"/>
                  </a:lnTo>
                  <a:lnTo>
                    <a:pt x="90079" y="153578"/>
                  </a:lnTo>
                  <a:lnTo>
                    <a:pt x="120095" y="120095"/>
                  </a:lnTo>
                  <a:lnTo>
                    <a:pt x="153578" y="90079"/>
                  </a:lnTo>
                  <a:lnTo>
                    <a:pt x="190219" y="63837"/>
                  </a:lnTo>
                  <a:lnTo>
                    <a:pt x="229710" y="41676"/>
                  </a:lnTo>
                  <a:lnTo>
                    <a:pt x="271745" y="23904"/>
                  </a:lnTo>
                  <a:lnTo>
                    <a:pt x="316015" y="10829"/>
                  </a:lnTo>
                  <a:lnTo>
                    <a:pt x="362213" y="2758"/>
                  </a:lnTo>
                  <a:lnTo>
                    <a:pt x="410032" y="0"/>
                  </a:lnTo>
                  <a:lnTo>
                    <a:pt x="3690289" y="0"/>
                  </a:lnTo>
                  <a:lnTo>
                    <a:pt x="3738108" y="2758"/>
                  </a:lnTo>
                  <a:lnTo>
                    <a:pt x="3784306" y="10829"/>
                  </a:lnTo>
                  <a:lnTo>
                    <a:pt x="3828576" y="23904"/>
                  </a:lnTo>
                  <a:lnTo>
                    <a:pt x="3870611" y="41676"/>
                  </a:lnTo>
                  <a:lnTo>
                    <a:pt x="3910102" y="63837"/>
                  </a:lnTo>
                  <a:lnTo>
                    <a:pt x="3946743" y="90079"/>
                  </a:lnTo>
                  <a:lnTo>
                    <a:pt x="3980226" y="120095"/>
                  </a:lnTo>
                  <a:lnTo>
                    <a:pt x="4010242" y="153578"/>
                  </a:lnTo>
                  <a:lnTo>
                    <a:pt x="4036484" y="190219"/>
                  </a:lnTo>
                  <a:lnTo>
                    <a:pt x="4058645" y="229710"/>
                  </a:lnTo>
                  <a:lnTo>
                    <a:pt x="4076417" y="271745"/>
                  </a:lnTo>
                  <a:lnTo>
                    <a:pt x="4089492" y="316015"/>
                  </a:lnTo>
                  <a:lnTo>
                    <a:pt x="4097563" y="362213"/>
                  </a:lnTo>
                  <a:lnTo>
                    <a:pt x="4100322" y="410032"/>
                  </a:lnTo>
                  <a:lnTo>
                    <a:pt x="4100322" y="4733467"/>
                  </a:lnTo>
                  <a:lnTo>
                    <a:pt x="4097563" y="4781286"/>
                  </a:lnTo>
                  <a:lnTo>
                    <a:pt x="4089492" y="4827484"/>
                  </a:lnTo>
                  <a:lnTo>
                    <a:pt x="4076417" y="4871754"/>
                  </a:lnTo>
                  <a:lnTo>
                    <a:pt x="4058645" y="4913789"/>
                  </a:lnTo>
                  <a:lnTo>
                    <a:pt x="4036484" y="4953280"/>
                  </a:lnTo>
                  <a:lnTo>
                    <a:pt x="4010242" y="4989921"/>
                  </a:lnTo>
                  <a:lnTo>
                    <a:pt x="3980226" y="5023404"/>
                  </a:lnTo>
                  <a:lnTo>
                    <a:pt x="3946743" y="5053420"/>
                  </a:lnTo>
                  <a:lnTo>
                    <a:pt x="3910102" y="5079662"/>
                  </a:lnTo>
                  <a:lnTo>
                    <a:pt x="3870611" y="5101823"/>
                  </a:lnTo>
                  <a:lnTo>
                    <a:pt x="3828576" y="5119595"/>
                  </a:lnTo>
                  <a:lnTo>
                    <a:pt x="3784306" y="5132670"/>
                  </a:lnTo>
                  <a:lnTo>
                    <a:pt x="3738108" y="5140741"/>
                  </a:lnTo>
                  <a:lnTo>
                    <a:pt x="3690289" y="5143500"/>
                  </a:lnTo>
                  <a:lnTo>
                    <a:pt x="410032" y="5143500"/>
                  </a:lnTo>
                  <a:lnTo>
                    <a:pt x="362213" y="5140741"/>
                  </a:lnTo>
                  <a:lnTo>
                    <a:pt x="316015" y="5132670"/>
                  </a:lnTo>
                  <a:lnTo>
                    <a:pt x="271745" y="5119595"/>
                  </a:lnTo>
                  <a:lnTo>
                    <a:pt x="229710" y="5101823"/>
                  </a:lnTo>
                  <a:lnTo>
                    <a:pt x="190219" y="5079662"/>
                  </a:lnTo>
                  <a:lnTo>
                    <a:pt x="153578" y="5053420"/>
                  </a:lnTo>
                  <a:lnTo>
                    <a:pt x="120095" y="5023404"/>
                  </a:lnTo>
                  <a:lnTo>
                    <a:pt x="90079" y="4989921"/>
                  </a:lnTo>
                  <a:lnTo>
                    <a:pt x="63837" y="4953280"/>
                  </a:lnTo>
                  <a:lnTo>
                    <a:pt x="41676" y="4913789"/>
                  </a:lnTo>
                  <a:lnTo>
                    <a:pt x="23904" y="4871754"/>
                  </a:lnTo>
                  <a:lnTo>
                    <a:pt x="10829" y="4827484"/>
                  </a:lnTo>
                  <a:lnTo>
                    <a:pt x="2758" y="4781286"/>
                  </a:lnTo>
                  <a:lnTo>
                    <a:pt x="0" y="4733467"/>
                  </a:lnTo>
                  <a:lnTo>
                    <a:pt x="0" y="410032"/>
                  </a:lnTo>
                  <a:close/>
                </a:path>
              </a:pathLst>
            </a:custGeom>
            <a:ln w="1295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2498" y="716565"/>
            <a:ext cx="3540760" cy="132524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ct val="95800"/>
              </a:lnSpc>
              <a:spcBef>
                <a:spcPts val="210"/>
              </a:spcBef>
            </a:pPr>
            <a:r>
              <a:rPr sz="2200" b="1" i="0" dirty="0">
                <a:solidFill>
                  <a:srgbClr val="C00000"/>
                </a:solidFill>
                <a:latin typeface="Times New Roman"/>
                <a:cs typeface="Times New Roman"/>
              </a:rPr>
              <a:t>Мовний</a:t>
            </a:r>
            <a:r>
              <a:rPr sz="2200" b="1" i="0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200" b="1" i="0" dirty="0">
                <a:solidFill>
                  <a:srgbClr val="C00000"/>
                </a:solidFill>
                <a:latin typeface="Times New Roman"/>
                <a:cs typeface="Times New Roman"/>
              </a:rPr>
              <a:t>етикет</a:t>
            </a:r>
            <a:r>
              <a:rPr sz="2200" b="1" i="0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200" i="0" dirty="0">
                <a:solidFill>
                  <a:srgbClr val="000000"/>
                </a:solidFill>
                <a:latin typeface="Times New Roman"/>
                <a:cs typeface="Times New Roman"/>
              </a:rPr>
              <a:t>–</a:t>
            </a:r>
            <a:r>
              <a:rPr sz="2200" i="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i="0" dirty="0">
                <a:solidFill>
                  <a:srgbClr val="000000"/>
                </a:solidFill>
                <a:latin typeface="Times New Roman"/>
                <a:cs typeface="Times New Roman"/>
              </a:rPr>
              <a:t>це</a:t>
            </a:r>
            <a:r>
              <a:rPr sz="2200" i="0" spc="-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правила </a:t>
            </a:r>
            <a:r>
              <a:rPr sz="2200" i="0" dirty="0">
                <a:solidFill>
                  <a:srgbClr val="000000"/>
                </a:solidFill>
                <a:latin typeface="Times New Roman"/>
                <a:cs typeface="Times New Roman"/>
              </a:rPr>
              <a:t>мовленнєвої</a:t>
            </a:r>
            <a:r>
              <a:rPr sz="2200" i="0" spc="-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поведінки, </a:t>
            </a:r>
            <a:r>
              <a:rPr sz="2200" i="0" dirty="0">
                <a:solidFill>
                  <a:srgbClr val="000000"/>
                </a:solidFill>
                <a:latin typeface="Times New Roman"/>
                <a:cs typeface="Times New Roman"/>
              </a:rPr>
              <a:t>прийняті</a:t>
            </a:r>
            <a:r>
              <a:rPr sz="2200" i="0" spc="-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національним </a:t>
            </a:r>
            <a:r>
              <a:rPr sz="2200" i="0" spc="-25" dirty="0">
                <a:solidFill>
                  <a:srgbClr val="000000"/>
                </a:solidFill>
                <a:latin typeface="Times New Roman"/>
                <a:cs typeface="Times New Roman"/>
              </a:rPr>
              <a:t>колективом</a:t>
            </a:r>
            <a:r>
              <a:rPr sz="2200" i="0" spc="-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мовців.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2498" y="2114835"/>
            <a:ext cx="3448685" cy="228917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ct val="95800"/>
              </a:lnSpc>
              <a:spcBef>
                <a:spcPts val="210"/>
              </a:spcBef>
            </a:pPr>
            <a:r>
              <a:rPr sz="2200" dirty="0">
                <a:latin typeface="Times New Roman"/>
                <a:cs typeface="Times New Roman"/>
              </a:rPr>
              <a:t>Він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охоплює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стійкі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формули </a:t>
            </a:r>
            <a:r>
              <a:rPr sz="2200" dirty="0">
                <a:latin typeface="Times New Roman"/>
                <a:cs typeface="Times New Roman"/>
              </a:rPr>
              <a:t>спілкування</a:t>
            </a:r>
            <a:r>
              <a:rPr sz="2200" spc="-9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(слова,</a:t>
            </a:r>
            <a:r>
              <a:rPr sz="2200" spc="-9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мовні </a:t>
            </a:r>
            <a:r>
              <a:rPr sz="2200" dirty="0">
                <a:latin typeface="Times New Roman"/>
                <a:cs typeface="Times New Roman"/>
              </a:rPr>
              <a:t>звороти,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словосполучення)</a:t>
            </a:r>
            <a:r>
              <a:rPr sz="2200" spc="-80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в </a:t>
            </a:r>
            <a:r>
              <a:rPr sz="2200" dirty="0">
                <a:latin typeface="Times New Roman"/>
                <a:cs typeface="Times New Roman"/>
              </a:rPr>
              <a:t>ситуаціях</a:t>
            </a:r>
            <a:r>
              <a:rPr sz="2200" spc="-10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установлення </a:t>
            </a:r>
            <a:r>
              <a:rPr sz="2200" spc="-20" dirty="0">
                <a:latin typeface="Times New Roman"/>
                <a:cs typeface="Times New Roman"/>
              </a:rPr>
              <a:t>контакту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із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співбесідником, </a:t>
            </a:r>
            <a:r>
              <a:rPr sz="2200" dirty="0">
                <a:latin typeface="Times New Roman"/>
                <a:cs typeface="Times New Roman"/>
              </a:rPr>
              <a:t>підтримки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спілкування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в </a:t>
            </a:r>
            <a:r>
              <a:rPr sz="2200" dirty="0">
                <a:latin typeface="Times New Roman"/>
                <a:cs typeface="Times New Roman"/>
              </a:rPr>
              <a:t>доброзичливій</a:t>
            </a:r>
            <a:r>
              <a:rPr sz="2200" spc="-11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тональності.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035526" y="-6097"/>
            <a:ext cx="5095240" cy="5156835"/>
            <a:chOff x="4035526" y="-6097"/>
            <a:chExt cx="5095240" cy="515683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5526" y="1884339"/>
              <a:ext cx="1744976" cy="139674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263770" y="2126360"/>
              <a:ext cx="1263650" cy="891540"/>
            </a:xfrm>
            <a:custGeom>
              <a:avLst/>
              <a:gdLst/>
              <a:ahLst/>
              <a:cxnLst/>
              <a:rect l="l" t="t" r="r" b="b"/>
              <a:pathLst>
                <a:path w="1263650" h="891539">
                  <a:moveTo>
                    <a:pt x="817626" y="0"/>
                  </a:moveTo>
                  <a:lnTo>
                    <a:pt x="817626" y="178307"/>
                  </a:lnTo>
                  <a:lnTo>
                    <a:pt x="0" y="178307"/>
                  </a:lnTo>
                  <a:lnTo>
                    <a:pt x="0" y="713231"/>
                  </a:lnTo>
                  <a:lnTo>
                    <a:pt x="817626" y="713231"/>
                  </a:lnTo>
                  <a:lnTo>
                    <a:pt x="817626" y="891539"/>
                  </a:lnTo>
                  <a:lnTo>
                    <a:pt x="1263396" y="445769"/>
                  </a:lnTo>
                  <a:lnTo>
                    <a:pt x="81762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63770" y="2126360"/>
              <a:ext cx="1263650" cy="891540"/>
            </a:xfrm>
            <a:custGeom>
              <a:avLst/>
              <a:gdLst/>
              <a:ahLst/>
              <a:cxnLst/>
              <a:rect l="l" t="t" r="r" b="b"/>
              <a:pathLst>
                <a:path w="1263650" h="891539">
                  <a:moveTo>
                    <a:pt x="0" y="178307"/>
                  </a:moveTo>
                  <a:lnTo>
                    <a:pt x="817626" y="178307"/>
                  </a:lnTo>
                  <a:lnTo>
                    <a:pt x="817626" y="0"/>
                  </a:lnTo>
                  <a:lnTo>
                    <a:pt x="1263396" y="445769"/>
                  </a:lnTo>
                  <a:lnTo>
                    <a:pt x="817626" y="891539"/>
                  </a:lnTo>
                  <a:lnTo>
                    <a:pt x="817626" y="713231"/>
                  </a:lnTo>
                  <a:lnTo>
                    <a:pt x="0" y="713231"/>
                  </a:lnTo>
                  <a:lnTo>
                    <a:pt x="0" y="178307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28690" y="379"/>
              <a:ext cx="3595370" cy="5143500"/>
            </a:xfrm>
            <a:custGeom>
              <a:avLst/>
              <a:gdLst/>
              <a:ahLst/>
              <a:cxnLst/>
              <a:rect l="l" t="t" r="r" b="b"/>
              <a:pathLst>
                <a:path w="3595370" h="5143500">
                  <a:moveTo>
                    <a:pt x="3235604" y="0"/>
                  </a:moveTo>
                  <a:lnTo>
                    <a:pt x="359511" y="0"/>
                  </a:lnTo>
                  <a:lnTo>
                    <a:pt x="310728" y="3281"/>
                  </a:lnTo>
                  <a:lnTo>
                    <a:pt x="263939" y="12842"/>
                  </a:lnTo>
                  <a:lnTo>
                    <a:pt x="219573" y="28252"/>
                  </a:lnTo>
                  <a:lnTo>
                    <a:pt x="178059" y="49084"/>
                  </a:lnTo>
                  <a:lnTo>
                    <a:pt x="139825" y="74909"/>
                  </a:lnTo>
                  <a:lnTo>
                    <a:pt x="105298" y="105298"/>
                  </a:lnTo>
                  <a:lnTo>
                    <a:pt x="74909" y="139825"/>
                  </a:lnTo>
                  <a:lnTo>
                    <a:pt x="49084" y="178059"/>
                  </a:lnTo>
                  <a:lnTo>
                    <a:pt x="28252" y="219573"/>
                  </a:lnTo>
                  <a:lnTo>
                    <a:pt x="12842" y="263939"/>
                  </a:lnTo>
                  <a:lnTo>
                    <a:pt x="3281" y="310728"/>
                  </a:lnTo>
                  <a:lnTo>
                    <a:pt x="0" y="359511"/>
                  </a:lnTo>
                  <a:lnTo>
                    <a:pt x="0" y="4783988"/>
                  </a:lnTo>
                  <a:lnTo>
                    <a:pt x="3281" y="4832771"/>
                  </a:lnTo>
                  <a:lnTo>
                    <a:pt x="12842" y="4879560"/>
                  </a:lnTo>
                  <a:lnTo>
                    <a:pt x="28252" y="4923926"/>
                  </a:lnTo>
                  <a:lnTo>
                    <a:pt x="49084" y="4965440"/>
                  </a:lnTo>
                  <a:lnTo>
                    <a:pt x="74909" y="5003674"/>
                  </a:lnTo>
                  <a:lnTo>
                    <a:pt x="105298" y="5038201"/>
                  </a:lnTo>
                  <a:lnTo>
                    <a:pt x="139825" y="5068590"/>
                  </a:lnTo>
                  <a:lnTo>
                    <a:pt x="178059" y="5094415"/>
                  </a:lnTo>
                  <a:lnTo>
                    <a:pt x="219573" y="5115247"/>
                  </a:lnTo>
                  <a:lnTo>
                    <a:pt x="263939" y="5130657"/>
                  </a:lnTo>
                  <a:lnTo>
                    <a:pt x="310728" y="5140218"/>
                  </a:lnTo>
                  <a:lnTo>
                    <a:pt x="359511" y="5143500"/>
                  </a:lnTo>
                  <a:lnTo>
                    <a:pt x="3235604" y="5143500"/>
                  </a:lnTo>
                  <a:lnTo>
                    <a:pt x="3284387" y="5140218"/>
                  </a:lnTo>
                  <a:lnTo>
                    <a:pt x="3331176" y="5130657"/>
                  </a:lnTo>
                  <a:lnTo>
                    <a:pt x="3375542" y="5115247"/>
                  </a:lnTo>
                  <a:lnTo>
                    <a:pt x="3417056" y="5094415"/>
                  </a:lnTo>
                  <a:lnTo>
                    <a:pt x="3455290" y="5068590"/>
                  </a:lnTo>
                  <a:lnTo>
                    <a:pt x="3489817" y="5038201"/>
                  </a:lnTo>
                  <a:lnTo>
                    <a:pt x="3520206" y="5003674"/>
                  </a:lnTo>
                  <a:lnTo>
                    <a:pt x="3546031" y="4965440"/>
                  </a:lnTo>
                  <a:lnTo>
                    <a:pt x="3566863" y="4923926"/>
                  </a:lnTo>
                  <a:lnTo>
                    <a:pt x="3582273" y="4879560"/>
                  </a:lnTo>
                  <a:lnTo>
                    <a:pt x="3591834" y="4832771"/>
                  </a:lnTo>
                  <a:lnTo>
                    <a:pt x="3595116" y="4783988"/>
                  </a:lnTo>
                  <a:lnTo>
                    <a:pt x="3595116" y="359511"/>
                  </a:lnTo>
                  <a:lnTo>
                    <a:pt x="3591834" y="310728"/>
                  </a:lnTo>
                  <a:lnTo>
                    <a:pt x="3582273" y="263939"/>
                  </a:lnTo>
                  <a:lnTo>
                    <a:pt x="3566863" y="219573"/>
                  </a:lnTo>
                  <a:lnTo>
                    <a:pt x="3546031" y="178059"/>
                  </a:lnTo>
                  <a:lnTo>
                    <a:pt x="3520206" y="139825"/>
                  </a:lnTo>
                  <a:lnTo>
                    <a:pt x="3489817" y="105298"/>
                  </a:lnTo>
                  <a:lnTo>
                    <a:pt x="3455290" y="74909"/>
                  </a:lnTo>
                  <a:lnTo>
                    <a:pt x="3417056" y="49084"/>
                  </a:lnTo>
                  <a:lnTo>
                    <a:pt x="3375542" y="28252"/>
                  </a:lnTo>
                  <a:lnTo>
                    <a:pt x="3331176" y="12842"/>
                  </a:lnTo>
                  <a:lnTo>
                    <a:pt x="3284387" y="3281"/>
                  </a:lnTo>
                  <a:lnTo>
                    <a:pt x="3235604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28690" y="379"/>
              <a:ext cx="3595370" cy="5143500"/>
            </a:xfrm>
            <a:custGeom>
              <a:avLst/>
              <a:gdLst/>
              <a:ahLst/>
              <a:cxnLst/>
              <a:rect l="l" t="t" r="r" b="b"/>
              <a:pathLst>
                <a:path w="3595370" h="5143500">
                  <a:moveTo>
                    <a:pt x="0" y="359511"/>
                  </a:moveTo>
                  <a:lnTo>
                    <a:pt x="3281" y="310728"/>
                  </a:lnTo>
                  <a:lnTo>
                    <a:pt x="12842" y="263939"/>
                  </a:lnTo>
                  <a:lnTo>
                    <a:pt x="28252" y="219573"/>
                  </a:lnTo>
                  <a:lnTo>
                    <a:pt x="49084" y="178059"/>
                  </a:lnTo>
                  <a:lnTo>
                    <a:pt x="74909" y="139825"/>
                  </a:lnTo>
                  <a:lnTo>
                    <a:pt x="105298" y="105298"/>
                  </a:lnTo>
                  <a:lnTo>
                    <a:pt x="139825" y="74909"/>
                  </a:lnTo>
                  <a:lnTo>
                    <a:pt x="178059" y="49084"/>
                  </a:lnTo>
                  <a:lnTo>
                    <a:pt x="219573" y="28252"/>
                  </a:lnTo>
                  <a:lnTo>
                    <a:pt x="263939" y="12842"/>
                  </a:lnTo>
                  <a:lnTo>
                    <a:pt x="310728" y="3281"/>
                  </a:lnTo>
                  <a:lnTo>
                    <a:pt x="359511" y="0"/>
                  </a:lnTo>
                  <a:lnTo>
                    <a:pt x="3235604" y="0"/>
                  </a:lnTo>
                  <a:lnTo>
                    <a:pt x="3284387" y="3281"/>
                  </a:lnTo>
                  <a:lnTo>
                    <a:pt x="3331176" y="12842"/>
                  </a:lnTo>
                  <a:lnTo>
                    <a:pt x="3375542" y="28252"/>
                  </a:lnTo>
                  <a:lnTo>
                    <a:pt x="3417056" y="49084"/>
                  </a:lnTo>
                  <a:lnTo>
                    <a:pt x="3455290" y="74909"/>
                  </a:lnTo>
                  <a:lnTo>
                    <a:pt x="3489817" y="105298"/>
                  </a:lnTo>
                  <a:lnTo>
                    <a:pt x="3520206" y="139825"/>
                  </a:lnTo>
                  <a:lnTo>
                    <a:pt x="3546031" y="178059"/>
                  </a:lnTo>
                  <a:lnTo>
                    <a:pt x="3566863" y="219573"/>
                  </a:lnTo>
                  <a:lnTo>
                    <a:pt x="3582273" y="263939"/>
                  </a:lnTo>
                  <a:lnTo>
                    <a:pt x="3591834" y="310728"/>
                  </a:lnTo>
                  <a:lnTo>
                    <a:pt x="3595116" y="359511"/>
                  </a:lnTo>
                  <a:lnTo>
                    <a:pt x="3595116" y="4783988"/>
                  </a:lnTo>
                  <a:lnTo>
                    <a:pt x="3591834" y="4832771"/>
                  </a:lnTo>
                  <a:lnTo>
                    <a:pt x="3582273" y="4879560"/>
                  </a:lnTo>
                  <a:lnTo>
                    <a:pt x="3566863" y="4923926"/>
                  </a:lnTo>
                  <a:lnTo>
                    <a:pt x="3546031" y="4965440"/>
                  </a:lnTo>
                  <a:lnTo>
                    <a:pt x="3520206" y="5003674"/>
                  </a:lnTo>
                  <a:lnTo>
                    <a:pt x="3489817" y="5038201"/>
                  </a:lnTo>
                  <a:lnTo>
                    <a:pt x="3455290" y="5068590"/>
                  </a:lnTo>
                  <a:lnTo>
                    <a:pt x="3417056" y="5094415"/>
                  </a:lnTo>
                  <a:lnTo>
                    <a:pt x="3375542" y="5115247"/>
                  </a:lnTo>
                  <a:lnTo>
                    <a:pt x="3331176" y="5130657"/>
                  </a:lnTo>
                  <a:lnTo>
                    <a:pt x="3284387" y="5140218"/>
                  </a:lnTo>
                  <a:lnTo>
                    <a:pt x="3235604" y="5143500"/>
                  </a:lnTo>
                  <a:lnTo>
                    <a:pt x="359511" y="5143500"/>
                  </a:lnTo>
                  <a:lnTo>
                    <a:pt x="310728" y="5140218"/>
                  </a:lnTo>
                  <a:lnTo>
                    <a:pt x="263939" y="5130657"/>
                  </a:lnTo>
                  <a:lnTo>
                    <a:pt x="219573" y="5115247"/>
                  </a:lnTo>
                  <a:lnTo>
                    <a:pt x="178059" y="5094415"/>
                  </a:lnTo>
                  <a:lnTo>
                    <a:pt x="139825" y="5068590"/>
                  </a:lnTo>
                  <a:lnTo>
                    <a:pt x="105298" y="5038201"/>
                  </a:lnTo>
                  <a:lnTo>
                    <a:pt x="74909" y="5003674"/>
                  </a:lnTo>
                  <a:lnTo>
                    <a:pt x="49084" y="4965440"/>
                  </a:lnTo>
                  <a:lnTo>
                    <a:pt x="28252" y="4923926"/>
                  </a:lnTo>
                  <a:lnTo>
                    <a:pt x="12842" y="4879560"/>
                  </a:lnTo>
                  <a:lnTo>
                    <a:pt x="3281" y="4832771"/>
                  </a:lnTo>
                  <a:lnTo>
                    <a:pt x="0" y="4783988"/>
                  </a:lnTo>
                  <a:lnTo>
                    <a:pt x="0" y="359511"/>
                  </a:lnTo>
                  <a:close/>
                </a:path>
              </a:pathLst>
            </a:custGeom>
            <a:ln w="1295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 algn="ctr">
              <a:lnSpc>
                <a:spcPts val="3220"/>
              </a:lnSpc>
              <a:spcBef>
                <a:spcPts val="325"/>
              </a:spcBef>
              <a:tabLst>
                <a:tab pos="1943735" algn="l"/>
              </a:tabLst>
            </a:pPr>
            <a:r>
              <a:rPr dirty="0"/>
              <a:t>Виражальні</a:t>
            </a:r>
            <a:r>
              <a:rPr spc="-70" dirty="0"/>
              <a:t> </a:t>
            </a:r>
            <a:r>
              <a:rPr spc="-10" dirty="0"/>
              <a:t>засоби української</a:t>
            </a:r>
            <a:r>
              <a:rPr dirty="0"/>
              <a:t>	</a:t>
            </a:r>
            <a:r>
              <a:rPr spc="-20" dirty="0"/>
              <a:t>мови:</a:t>
            </a:r>
          </a:p>
          <a:p>
            <a:pPr marL="127635" marR="119380" indent="635" algn="ctr">
              <a:lnSpc>
                <a:spcPct val="95900"/>
              </a:lnSpc>
              <a:spcBef>
                <a:spcPts val="1045"/>
              </a:spcBef>
            </a:pPr>
            <a:r>
              <a:rPr sz="2200" b="0" i="0" dirty="0">
                <a:solidFill>
                  <a:srgbClr val="000000"/>
                </a:solidFill>
                <a:latin typeface="Times New Roman"/>
                <a:cs typeface="Times New Roman"/>
              </a:rPr>
              <a:t>типові</a:t>
            </a:r>
            <a:r>
              <a:rPr sz="2200" b="0" i="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b="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формули </a:t>
            </a:r>
            <a:r>
              <a:rPr sz="2200" b="0" i="0" dirty="0">
                <a:solidFill>
                  <a:srgbClr val="000000"/>
                </a:solidFill>
                <a:latin typeface="Times New Roman"/>
                <a:cs typeface="Times New Roman"/>
              </a:rPr>
              <a:t>звертання,</a:t>
            </a:r>
            <a:r>
              <a:rPr sz="2200" b="0" i="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b="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вітання, </a:t>
            </a:r>
            <a:r>
              <a:rPr sz="2200" b="0" i="0" dirty="0">
                <a:solidFill>
                  <a:srgbClr val="000000"/>
                </a:solidFill>
                <a:latin typeface="Times New Roman"/>
                <a:cs typeface="Times New Roman"/>
              </a:rPr>
              <a:t>прощання,</a:t>
            </a:r>
            <a:r>
              <a:rPr sz="2200" b="0" i="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b="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побажання, поздоровлення,</a:t>
            </a:r>
            <a:r>
              <a:rPr sz="2200" b="0" i="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b="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подяки, </a:t>
            </a:r>
            <a:r>
              <a:rPr sz="2200" b="0" i="0" dirty="0">
                <a:solidFill>
                  <a:srgbClr val="000000"/>
                </a:solidFill>
                <a:latin typeface="Times New Roman"/>
                <a:cs typeface="Times New Roman"/>
              </a:rPr>
              <a:t>прохання,</a:t>
            </a:r>
            <a:r>
              <a:rPr sz="2200" b="0" i="0" spc="-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b="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вибачення, співчуття</a:t>
            </a:r>
            <a:r>
              <a:rPr sz="2200" b="0" i="0" spc="-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200" b="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тощо.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6397" y="136397"/>
            <a:ext cx="8872220" cy="4879340"/>
            <a:chOff x="136397" y="136397"/>
            <a:chExt cx="8872220" cy="4879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1164" y="4672583"/>
              <a:ext cx="342900" cy="3429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42874" y="142874"/>
              <a:ext cx="8859520" cy="4859020"/>
            </a:xfrm>
            <a:custGeom>
              <a:avLst/>
              <a:gdLst/>
              <a:ahLst/>
              <a:cxnLst/>
              <a:rect l="l" t="t" r="r" b="b"/>
              <a:pathLst>
                <a:path w="8859520" h="4859020">
                  <a:moveTo>
                    <a:pt x="8859012" y="0"/>
                  </a:moveTo>
                  <a:lnTo>
                    <a:pt x="0" y="0"/>
                  </a:lnTo>
                  <a:lnTo>
                    <a:pt x="0" y="4858512"/>
                  </a:lnTo>
                  <a:lnTo>
                    <a:pt x="8859012" y="4858512"/>
                  </a:lnTo>
                  <a:lnTo>
                    <a:pt x="88590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2874" y="142874"/>
              <a:ext cx="8859520" cy="4859020"/>
            </a:xfrm>
            <a:custGeom>
              <a:avLst/>
              <a:gdLst/>
              <a:ahLst/>
              <a:cxnLst/>
              <a:rect l="l" t="t" r="r" b="b"/>
              <a:pathLst>
                <a:path w="8859520" h="4859020">
                  <a:moveTo>
                    <a:pt x="0" y="0"/>
                  </a:moveTo>
                  <a:lnTo>
                    <a:pt x="8859012" y="0"/>
                  </a:lnTo>
                  <a:lnTo>
                    <a:pt x="8859012" y="4858512"/>
                  </a:lnTo>
                  <a:lnTo>
                    <a:pt x="0" y="4858512"/>
                  </a:lnTo>
                  <a:lnTo>
                    <a:pt x="0" y="0"/>
                  </a:lnTo>
                  <a:close/>
                </a:path>
              </a:pathLst>
            </a:custGeom>
            <a:ln w="12953">
              <a:solidFill>
                <a:srgbClr val="D348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01416" y="106180"/>
            <a:ext cx="8391525" cy="4780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>
              <a:lnSpc>
                <a:spcPct val="150000"/>
              </a:lnSpc>
              <a:spcBef>
                <a:spcPts val="95"/>
              </a:spcBef>
              <a:buClr>
                <a:srgbClr val="9E3611"/>
              </a:buClr>
              <a:buSzPct val="84090"/>
              <a:buFont typeface="Wingdings"/>
              <a:buChar char=""/>
              <a:tabLst>
                <a:tab pos="354965" algn="l"/>
              </a:tabLst>
            </a:pPr>
            <a:r>
              <a:rPr sz="2200" i="1" u="heavy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Мовний</a:t>
            </a:r>
            <a:r>
              <a:rPr sz="2200" i="1" u="heavy" spc="-7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i="1" u="heavy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етикет</a:t>
            </a:r>
            <a:r>
              <a:rPr sz="2200" i="1" spc="-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визначається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i="1" dirty="0">
                <a:solidFill>
                  <a:srgbClr val="660033"/>
                </a:solidFill>
                <a:latin typeface="Times New Roman"/>
                <a:cs typeface="Times New Roman"/>
              </a:rPr>
              <a:t>загальною</a:t>
            </a:r>
            <a:r>
              <a:rPr sz="2200" i="1" spc="-60" dirty="0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sz="2200" i="1" spc="-20" dirty="0">
                <a:solidFill>
                  <a:srgbClr val="660033"/>
                </a:solidFill>
                <a:latin typeface="Times New Roman"/>
                <a:cs typeface="Times New Roman"/>
              </a:rPr>
              <a:t>культурою</a:t>
            </a:r>
            <a:r>
              <a:rPr sz="2200" i="1" spc="-75" dirty="0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sz="2200" i="1" dirty="0">
                <a:solidFill>
                  <a:srgbClr val="660033"/>
                </a:solidFill>
                <a:latin typeface="Times New Roman"/>
                <a:cs typeface="Times New Roman"/>
              </a:rPr>
              <a:t>спілкування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а </a:t>
            </a:r>
            <a:r>
              <a:rPr sz="2200" spc="-20" dirty="0">
                <a:latin typeface="Times New Roman"/>
                <a:cs typeface="Times New Roman"/>
              </a:rPr>
              <a:t>також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i="1" dirty="0">
                <a:solidFill>
                  <a:srgbClr val="660033"/>
                </a:solidFill>
                <a:latin typeface="Times New Roman"/>
                <a:cs typeface="Times New Roman"/>
              </a:rPr>
              <a:t>соціальним</a:t>
            </a:r>
            <a:r>
              <a:rPr sz="2200" i="1" spc="-75" dirty="0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sz="2200" i="1" spc="-10" dirty="0">
                <a:solidFill>
                  <a:srgbClr val="660033"/>
                </a:solidFill>
                <a:latin typeface="Times New Roman"/>
                <a:cs typeface="Times New Roman"/>
              </a:rPr>
              <a:t>статусом</a:t>
            </a:r>
            <a:r>
              <a:rPr sz="2200" i="1" spc="-75" dirty="0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sz="2200" i="1" dirty="0">
                <a:solidFill>
                  <a:srgbClr val="660033"/>
                </a:solidFill>
                <a:latin typeface="Times New Roman"/>
                <a:cs typeface="Times New Roman"/>
              </a:rPr>
              <a:t>мовців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i="1" dirty="0">
                <a:solidFill>
                  <a:srgbClr val="C00000"/>
                </a:solidFill>
                <a:latin typeface="Times New Roman"/>
                <a:cs typeface="Times New Roman"/>
              </a:rPr>
              <a:t>рівнем</a:t>
            </a:r>
            <a:r>
              <a:rPr sz="2200" i="1" spc="-8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200" i="1" dirty="0">
                <a:solidFill>
                  <a:srgbClr val="C00000"/>
                </a:solidFill>
                <a:latin typeface="Times New Roman"/>
                <a:cs typeface="Times New Roman"/>
              </a:rPr>
              <a:t>їхньої</a:t>
            </a:r>
            <a:r>
              <a:rPr sz="2200" i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200" i="1" dirty="0">
                <a:solidFill>
                  <a:srgbClr val="C00000"/>
                </a:solidFill>
                <a:latin typeface="Times New Roman"/>
                <a:cs typeface="Times New Roman"/>
              </a:rPr>
              <a:t>освіти</a:t>
            </a:r>
            <a:r>
              <a:rPr sz="2200" i="1" spc="-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200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й </a:t>
            </a:r>
            <a:r>
              <a:rPr sz="2200" i="1" dirty="0">
                <a:solidFill>
                  <a:srgbClr val="C00000"/>
                </a:solidFill>
                <a:latin typeface="Times New Roman"/>
                <a:cs typeface="Times New Roman"/>
              </a:rPr>
              <a:t>виховання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віком</a:t>
            </a:r>
            <a:r>
              <a:rPr sz="2200" spc="-20" dirty="0">
                <a:latin typeface="Times New Roman"/>
                <a:cs typeface="Times New Roman"/>
              </a:rPr>
              <a:t>,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i="1" dirty="0">
                <a:solidFill>
                  <a:srgbClr val="C00000"/>
                </a:solidFill>
                <a:latin typeface="Times New Roman"/>
                <a:cs typeface="Times New Roman"/>
              </a:rPr>
              <a:t>статтю</a:t>
            </a:r>
            <a:r>
              <a:rPr sz="2200" dirty="0">
                <a:latin typeface="Times New Roman"/>
                <a:cs typeface="Times New Roman"/>
              </a:rPr>
              <a:t>.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Він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відповідає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національно-культурним </a:t>
            </a:r>
            <a:r>
              <a:rPr sz="2200" i="1" dirty="0">
                <a:solidFill>
                  <a:srgbClr val="C00000"/>
                </a:solidFill>
                <a:latin typeface="Times New Roman"/>
                <a:cs typeface="Times New Roman"/>
              </a:rPr>
              <a:t>традиціям</a:t>
            </a:r>
            <a:r>
              <a:rPr sz="2200" i="1" spc="-8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суспільства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або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окремого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соціуму.</a:t>
            </a:r>
            <a:endParaRPr sz="2200">
              <a:latin typeface="Times New Roman"/>
              <a:cs typeface="Times New Roman"/>
            </a:endParaRPr>
          </a:p>
          <a:p>
            <a:pPr marL="354965" marR="154305" indent="-342900">
              <a:lnSpc>
                <a:spcPct val="150000"/>
              </a:lnSpc>
              <a:spcBef>
                <a:spcPts val="905"/>
              </a:spcBef>
              <a:buFont typeface="Wingdings"/>
              <a:buChar char=""/>
              <a:tabLst>
                <a:tab pos="354965" algn="l"/>
                <a:tab pos="425450" algn="l"/>
              </a:tabLst>
            </a:pPr>
            <a:r>
              <a:rPr sz="1850" dirty="0">
                <a:solidFill>
                  <a:srgbClr val="9E3611"/>
                </a:solidFill>
                <a:latin typeface="Times New Roman"/>
                <a:cs typeface="Times New Roman"/>
              </a:rPr>
              <a:t>	</a:t>
            </a:r>
            <a:r>
              <a:rPr sz="2200" dirty="0">
                <a:latin typeface="Times New Roman"/>
                <a:cs typeface="Times New Roman"/>
              </a:rPr>
              <a:t>Мовний</a:t>
            </a:r>
            <a:r>
              <a:rPr sz="2200" spc="-9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етикет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моделює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поведінку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людини</a:t>
            </a:r>
            <a:r>
              <a:rPr sz="2200" spc="-8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–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спонукає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її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у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певній </a:t>
            </a:r>
            <a:r>
              <a:rPr sz="2200" dirty="0">
                <a:latin typeface="Times New Roman"/>
                <a:cs typeface="Times New Roman"/>
              </a:rPr>
              <a:t>ситуації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поводитися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у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відповідний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спосіб.</a:t>
            </a:r>
            <a:endParaRPr sz="2200">
              <a:latin typeface="Times New Roman"/>
              <a:cs typeface="Times New Roman"/>
            </a:endParaRPr>
          </a:p>
          <a:p>
            <a:pPr marL="355600" marR="287655" indent="-342900">
              <a:lnSpc>
                <a:spcPct val="150000"/>
              </a:lnSpc>
              <a:spcBef>
                <a:spcPts val="900"/>
              </a:spcBef>
              <a:buClr>
                <a:srgbClr val="9E3611"/>
              </a:buClr>
              <a:buSzPct val="84090"/>
              <a:buFont typeface="Wingdings"/>
              <a:buChar char=""/>
              <a:tabLst>
                <a:tab pos="355600" algn="l"/>
              </a:tabLst>
            </a:pPr>
            <a:r>
              <a:rPr sz="2200" dirty="0">
                <a:latin typeface="Times New Roman"/>
                <a:cs typeface="Times New Roman"/>
              </a:rPr>
              <a:t>Рівень</a:t>
            </a:r>
            <a:r>
              <a:rPr sz="2200" spc="-8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дотримання</a:t>
            </a:r>
            <a:r>
              <a:rPr sz="2200" spc="-8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мовного</a:t>
            </a:r>
            <a:r>
              <a:rPr sz="2200" spc="-90" dirty="0">
                <a:latin typeface="Times New Roman"/>
                <a:cs typeface="Times New Roman"/>
              </a:rPr>
              <a:t> </a:t>
            </a:r>
            <a:r>
              <a:rPr sz="2200" spc="-35" dirty="0">
                <a:latin typeface="Times New Roman"/>
                <a:cs typeface="Times New Roman"/>
              </a:rPr>
              <a:t>етикету,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культури</a:t>
            </a:r>
            <a:r>
              <a:rPr sz="2200" spc="-8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спілкування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часом </a:t>
            </a:r>
            <a:r>
              <a:rPr sz="2200" dirty="0">
                <a:latin typeface="Times New Roman"/>
                <a:cs typeface="Times New Roman"/>
              </a:rPr>
              <a:t>впливає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на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поведінку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співрозмовників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більшою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мірою,</a:t>
            </a:r>
            <a:r>
              <a:rPr sz="2200" spc="-8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ніж </a:t>
            </a:r>
            <a:r>
              <a:rPr sz="2200" dirty="0">
                <a:latin typeface="Times New Roman"/>
                <a:cs typeface="Times New Roman"/>
              </a:rPr>
              <a:t>предметний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зміст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мовлення.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split orient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6286" y="61874"/>
            <a:ext cx="441515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20" dirty="0">
                <a:solidFill>
                  <a:srgbClr val="C00000"/>
                </a:solidFill>
              </a:rPr>
              <a:t>ВІТАННЯ</a:t>
            </a:r>
            <a:r>
              <a:rPr sz="2800" spc="-114" dirty="0">
                <a:solidFill>
                  <a:srgbClr val="C00000"/>
                </a:solidFill>
              </a:rPr>
              <a:t> </a:t>
            </a:r>
            <a:r>
              <a:rPr sz="2800" spc="-45" dirty="0">
                <a:solidFill>
                  <a:srgbClr val="C00000"/>
                </a:solidFill>
              </a:rPr>
              <a:t>ТА</a:t>
            </a:r>
            <a:r>
              <a:rPr sz="2800" spc="-120" dirty="0">
                <a:solidFill>
                  <a:srgbClr val="C00000"/>
                </a:solidFill>
              </a:rPr>
              <a:t> </a:t>
            </a:r>
            <a:r>
              <a:rPr sz="2800" spc="-10" dirty="0">
                <a:solidFill>
                  <a:srgbClr val="C00000"/>
                </a:solidFill>
              </a:rPr>
              <a:t>ПОБАЖАННЯ: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310738" y="517680"/>
            <a:ext cx="2945765" cy="437070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38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Доброго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ранку!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Добрий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день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5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spc="-10" dirty="0">
                <a:latin typeface="Times New Roman"/>
                <a:cs typeface="Times New Roman"/>
              </a:rPr>
              <a:t>Добридень!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5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spc="-10" dirty="0">
                <a:latin typeface="Times New Roman"/>
                <a:cs typeface="Times New Roman"/>
              </a:rPr>
              <a:t>Здрастуйте!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5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Здорові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будьте!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Добрий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вечір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(добривечір)!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9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Доброго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здоров'я!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Вітаю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(тебе;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Вас)!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4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Радий</a:t>
            </a:r>
            <a:r>
              <a:rPr sz="1800" i="1" spc="-7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(тебе;</a:t>
            </a:r>
            <a:r>
              <a:rPr sz="1800" i="1" spc="-7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Вас)</a:t>
            </a:r>
            <a:r>
              <a:rPr sz="1800" i="1" spc="-7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вітати!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5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Моє</a:t>
            </a:r>
            <a:r>
              <a:rPr sz="1800" i="1" spc="-6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шанування!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4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spc="-10" dirty="0">
                <a:latin typeface="Times New Roman"/>
                <a:cs typeface="Times New Roman"/>
              </a:rPr>
              <a:t>Дозвольте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Вас</a:t>
            </a:r>
            <a:r>
              <a:rPr sz="1800" i="1" spc="-6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привітати!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Слава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Україні!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9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Хай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живе...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З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приїздом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Вас!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58372" y="301655"/>
            <a:ext cx="4072254" cy="468058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38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spc="-10" dirty="0">
                <a:latin typeface="Times New Roman"/>
                <a:cs typeface="Times New Roman"/>
              </a:rPr>
              <a:t>Поздоровляю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Вас!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4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Здоровлю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з...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Зичу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радості,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успіхів!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9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Віншую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Вас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з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...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Зі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святом Вас!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Вітаю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з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днем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народження!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9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Бажаю</a:t>
            </a:r>
            <a:r>
              <a:rPr sz="1800" i="1" spc="-7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(зичу)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щасливого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Нового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року!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Хай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щастить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у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Новому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році!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5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З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Різдвом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Христовим!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5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Бажаю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Вам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здоров'я,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щастя,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успіхів!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5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Щасливих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Вам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свят!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spc="-10" dirty="0">
                <a:latin typeface="Times New Roman"/>
                <a:cs typeface="Times New Roman"/>
              </a:rPr>
              <a:t>Дозвольте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вітати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Вас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від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імені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...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9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Наше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щире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вітання...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Прийміть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мої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співчуття!</a:t>
            </a:r>
            <a:endParaRPr sz="18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284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Хай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збудуться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всі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Ваші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мрії!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4272" y="86925"/>
            <a:ext cx="57962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>
                <a:solidFill>
                  <a:srgbClr val="C00000"/>
                </a:solidFill>
              </a:rPr>
              <a:t>Звернення</a:t>
            </a:r>
            <a:r>
              <a:rPr sz="3200" spc="-105" dirty="0">
                <a:solidFill>
                  <a:srgbClr val="C00000"/>
                </a:solidFill>
              </a:rPr>
              <a:t> </a:t>
            </a:r>
            <a:r>
              <a:rPr sz="3200" dirty="0">
                <a:solidFill>
                  <a:srgbClr val="C00000"/>
                </a:solidFill>
              </a:rPr>
              <a:t>до</a:t>
            </a:r>
            <a:r>
              <a:rPr sz="3200" spc="-114" dirty="0">
                <a:solidFill>
                  <a:srgbClr val="C00000"/>
                </a:solidFill>
              </a:rPr>
              <a:t> </a:t>
            </a:r>
            <a:r>
              <a:rPr sz="3200" spc="-10" dirty="0">
                <a:solidFill>
                  <a:srgbClr val="C00000"/>
                </a:solidFill>
              </a:rPr>
              <a:t>незнайомої</a:t>
            </a:r>
            <a:r>
              <a:rPr sz="3200" spc="-120" dirty="0">
                <a:solidFill>
                  <a:srgbClr val="C00000"/>
                </a:solidFill>
              </a:rPr>
              <a:t> </a:t>
            </a:r>
            <a:r>
              <a:rPr sz="3200" spc="-10" dirty="0">
                <a:solidFill>
                  <a:srgbClr val="C00000"/>
                </a:solidFill>
              </a:rPr>
              <a:t>людини: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660270" y="632336"/>
            <a:ext cx="7492365" cy="858519"/>
            <a:chOff x="1660270" y="632336"/>
            <a:chExt cx="7492365" cy="858519"/>
          </a:xfrm>
        </p:grpSpPr>
        <p:sp>
          <p:nvSpPr>
            <p:cNvPr id="4" name="object 4"/>
            <p:cNvSpPr/>
            <p:nvPr/>
          </p:nvSpPr>
          <p:spPr>
            <a:xfrm>
              <a:off x="1672970" y="645031"/>
              <a:ext cx="7466965" cy="833119"/>
            </a:xfrm>
            <a:custGeom>
              <a:avLst/>
              <a:gdLst/>
              <a:ahLst/>
              <a:cxnLst/>
              <a:rect l="l" t="t" r="r" b="b"/>
              <a:pathLst>
                <a:path w="7466965" h="833119">
                  <a:moveTo>
                    <a:pt x="7050405" y="0"/>
                  </a:moveTo>
                  <a:lnTo>
                    <a:pt x="7050405" y="104101"/>
                  </a:lnTo>
                  <a:lnTo>
                    <a:pt x="0" y="104101"/>
                  </a:lnTo>
                  <a:lnTo>
                    <a:pt x="0" y="728764"/>
                  </a:lnTo>
                  <a:lnTo>
                    <a:pt x="7050405" y="728764"/>
                  </a:lnTo>
                  <a:lnTo>
                    <a:pt x="7050405" y="832866"/>
                  </a:lnTo>
                  <a:lnTo>
                    <a:pt x="7466837" y="416433"/>
                  </a:lnTo>
                  <a:lnTo>
                    <a:pt x="7050405" y="0"/>
                  </a:lnTo>
                  <a:close/>
                </a:path>
              </a:pathLst>
            </a:custGeom>
            <a:solidFill>
              <a:srgbClr val="E8D0D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72970" y="645036"/>
              <a:ext cx="7466965" cy="833119"/>
            </a:xfrm>
            <a:custGeom>
              <a:avLst/>
              <a:gdLst/>
              <a:ahLst/>
              <a:cxnLst/>
              <a:rect l="l" t="t" r="r" b="b"/>
              <a:pathLst>
                <a:path w="7466965" h="833119">
                  <a:moveTo>
                    <a:pt x="0" y="104101"/>
                  </a:moveTo>
                  <a:lnTo>
                    <a:pt x="7050405" y="104101"/>
                  </a:lnTo>
                  <a:lnTo>
                    <a:pt x="7050405" y="0"/>
                  </a:lnTo>
                  <a:lnTo>
                    <a:pt x="7466838" y="416433"/>
                  </a:lnTo>
                  <a:lnTo>
                    <a:pt x="7050405" y="832866"/>
                  </a:lnTo>
                  <a:lnTo>
                    <a:pt x="7050405" y="728751"/>
                  </a:lnTo>
                  <a:lnTo>
                    <a:pt x="0" y="728751"/>
                  </a:lnTo>
                  <a:lnTo>
                    <a:pt x="0" y="104101"/>
                  </a:lnTo>
                  <a:close/>
                </a:path>
              </a:pathLst>
            </a:custGeom>
            <a:ln w="25146">
              <a:solidFill>
                <a:srgbClr val="E8D0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674366" y="697897"/>
            <a:ext cx="5644515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95"/>
              </a:spcBef>
              <a:buFont typeface="Times New Roman"/>
              <a:buChar char="•"/>
              <a:tabLst>
                <a:tab pos="240029" algn="l"/>
              </a:tabLst>
            </a:pPr>
            <a:r>
              <a:rPr sz="2300" i="1" dirty="0">
                <a:latin typeface="Times New Roman"/>
                <a:cs typeface="Times New Roman"/>
              </a:rPr>
              <a:t>Доброго</a:t>
            </a:r>
            <a:r>
              <a:rPr sz="2300" i="1" spc="-75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ранку!</a:t>
            </a:r>
            <a:r>
              <a:rPr sz="2300" i="1" spc="-75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Добрий</a:t>
            </a:r>
            <a:r>
              <a:rPr sz="2300" i="1" spc="-8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день!</a:t>
            </a:r>
            <a:r>
              <a:rPr sz="2300" i="1" spc="-7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Добрий</a:t>
            </a:r>
            <a:r>
              <a:rPr sz="2300" i="1" spc="-80" dirty="0">
                <a:latin typeface="Times New Roman"/>
                <a:cs typeface="Times New Roman"/>
              </a:rPr>
              <a:t> </a:t>
            </a:r>
            <a:r>
              <a:rPr sz="2300" i="1" spc="-10" dirty="0">
                <a:latin typeface="Times New Roman"/>
                <a:cs typeface="Times New Roman"/>
              </a:rPr>
              <a:t>вечір!</a:t>
            </a:r>
            <a:endParaRPr sz="23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-7620" y="632462"/>
            <a:ext cx="1693545" cy="858519"/>
            <a:chOff x="-7620" y="632462"/>
            <a:chExt cx="1693545" cy="858519"/>
          </a:xfrm>
        </p:grpSpPr>
        <p:sp>
          <p:nvSpPr>
            <p:cNvPr id="8" name="object 8"/>
            <p:cNvSpPr/>
            <p:nvPr/>
          </p:nvSpPr>
          <p:spPr>
            <a:xfrm>
              <a:off x="4952" y="645035"/>
              <a:ext cx="1668145" cy="833119"/>
            </a:xfrm>
            <a:custGeom>
              <a:avLst/>
              <a:gdLst/>
              <a:ahLst/>
              <a:cxnLst/>
              <a:rect l="l" t="t" r="r" b="b"/>
              <a:pathLst>
                <a:path w="1668145" h="833119">
                  <a:moveTo>
                    <a:pt x="1529207" y="0"/>
                  </a:moveTo>
                  <a:lnTo>
                    <a:pt x="138811" y="0"/>
                  </a:lnTo>
                  <a:lnTo>
                    <a:pt x="94938" y="7076"/>
                  </a:lnTo>
                  <a:lnTo>
                    <a:pt x="56833" y="26780"/>
                  </a:lnTo>
                  <a:lnTo>
                    <a:pt x="26784" y="56828"/>
                  </a:lnTo>
                  <a:lnTo>
                    <a:pt x="7077" y="94933"/>
                  </a:lnTo>
                  <a:lnTo>
                    <a:pt x="0" y="138811"/>
                  </a:lnTo>
                  <a:lnTo>
                    <a:pt x="0" y="694055"/>
                  </a:lnTo>
                  <a:lnTo>
                    <a:pt x="7077" y="737927"/>
                  </a:lnTo>
                  <a:lnTo>
                    <a:pt x="26784" y="776032"/>
                  </a:lnTo>
                  <a:lnTo>
                    <a:pt x="56833" y="806081"/>
                  </a:lnTo>
                  <a:lnTo>
                    <a:pt x="94938" y="825788"/>
                  </a:lnTo>
                  <a:lnTo>
                    <a:pt x="138811" y="832866"/>
                  </a:lnTo>
                  <a:lnTo>
                    <a:pt x="1529207" y="832866"/>
                  </a:lnTo>
                  <a:lnTo>
                    <a:pt x="1573079" y="825788"/>
                  </a:lnTo>
                  <a:lnTo>
                    <a:pt x="1611184" y="806081"/>
                  </a:lnTo>
                  <a:lnTo>
                    <a:pt x="1641233" y="776032"/>
                  </a:lnTo>
                  <a:lnTo>
                    <a:pt x="1660940" y="737927"/>
                  </a:lnTo>
                  <a:lnTo>
                    <a:pt x="1668018" y="694055"/>
                  </a:lnTo>
                  <a:lnTo>
                    <a:pt x="1668018" y="138811"/>
                  </a:lnTo>
                  <a:lnTo>
                    <a:pt x="1660940" y="94933"/>
                  </a:lnTo>
                  <a:lnTo>
                    <a:pt x="1641233" y="56828"/>
                  </a:lnTo>
                  <a:lnTo>
                    <a:pt x="1611184" y="26780"/>
                  </a:lnTo>
                  <a:lnTo>
                    <a:pt x="1573079" y="7076"/>
                  </a:lnTo>
                  <a:lnTo>
                    <a:pt x="1529207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52" y="645035"/>
              <a:ext cx="1668145" cy="833119"/>
            </a:xfrm>
            <a:custGeom>
              <a:avLst/>
              <a:gdLst/>
              <a:ahLst/>
              <a:cxnLst/>
              <a:rect l="l" t="t" r="r" b="b"/>
              <a:pathLst>
                <a:path w="1668145" h="833119">
                  <a:moveTo>
                    <a:pt x="0" y="138811"/>
                  </a:moveTo>
                  <a:lnTo>
                    <a:pt x="7077" y="94933"/>
                  </a:lnTo>
                  <a:lnTo>
                    <a:pt x="26784" y="56828"/>
                  </a:lnTo>
                  <a:lnTo>
                    <a:pt x="56833" y="26780"/>
                  </a:lnTo>
                  <a:lnTo>
                    <a:pt x="94938" y="7076"/>
                  </a:lnTo>
                  <a:lnTo>
                    <a:pt x="138811" y="0"/>
                  </a:lnTo>
                  <a:lnTo>
                    <a:pt x="1529207" y="0"/>
                  </a:lnTo>
                  <a:lnTo>
                    <a:pt x="1573079" y="7076"/>
                  </a:lnTo>
                  <a:lnTo>
                    <a:pt x="1611184" y="26780"/>
                  </a:lnTo>
                  <a:lnTo>
                    <a:pt x="1641233" y="56828"/>
                  </a:lnTo>
                  <a:lnTo>
                    <a:pt x="1660940" y="94933"/>
                  </a:lnTo>
                  <a:lnTo>
                    <a:pt x="1668018" y="138811"/>
                  </a:lnTo>
                  <a:lnTo>
                    <a:pt x="1668018" y="694055"/>
                  </a:lnTo>
                  <a:lnTo>
                    <a:pt x="1660940" y="737927"/>
                  </a:lnTo>
                  <a:lnTo>
                    <a:pt x="1641233" y="776032"/>
                  </a:lnTo>
                  <a:lnTo>
                    <a:pt x="1611184" y="806081"/>
                  </a:lnTo>
                  <a:lnTo>
                    <a:pt x="1573079" y="825788"/>
                  </a:lnTo>
                  <a:lnTo>
                    <a:pt x="1529207" y="832866"/>
                  </a:lnTo>
                  <a:lnTo>
                    <a:pt x="138811" y="832866"/>
                  </a:lnTo>
                  <a:lnTo>
                    <a:pt x="94938" y="825788"/>
                  </a:lnTo>
                  <a:lnTo>
                    <a:pt x="56833" y="806081"/>
                  </a:lnTo>
                  <a:lnTo>
                    <a:pt x="26784" y="776032"/>
                  </a:lnTo>
                  <a:lnTo>
                    <a:pt x="7077" y="737927"/>
                  </a:lnTo>
                  <a:lnTo>
                    <a:pt x="0" y="694055"/>
                  </a:lnTo>
                  <a:lnTo>
                    <a:pt x="0" y="138811"/>
                  </a:lnTo>
                  <a:close/>
                </a:path>
              </a:pathLst>
            </a:custGeom>
            <a:ln w="2514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97000" y="844488"/>
            <a:ext cx="1007744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spc="-10" dirty="0">
                <a:solidFill>
                  <a:srgbClr val="FFFFFF"/>
                </a:solidFill>
                <a:latin typeface="Times New Roman"/>
                <a:cs typeface="Times New Roman"/>
              </a:rPr>
              <a:t>Вітання</a:t>
            </a:r>
            <a:endParaRPr sz="23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660270" y="1548260"/>
            <a:ext cx="7492365" cy="858519"/>
            <a:chOff x="1660270" y="1548260"/>
            <a:chExt cx="7492365" cy="858519"/>
          </a:xfrm>
        </p:grpSpPr>
        <p:sp>
          <p:nvSpPr>
            <p:cNvPr id="12" name="object 12"/>
            <p:cNvSpPr/>
            <p:nvPr/>
          </p:nvSpPr>
          <p:spPr>
            <a:xfrm>
              <a:off x="1672970" y="1560963"/>
              <a:ext cx="7466965" cy="833119"/>
            </a:xfrm>
            <a:custGeom>
              <a:avLst/>
              <a:gdLst/>
              <a:ahLst/>
              <a:cxnLst/>
              <a:rect l="l" t="t" r="r" b="b"/>
              <a:pathLst>
                <a:path w="7466965" h="833119">
                  <a:moveTo>
                    <a:pt x="7050405" y="0"/>
                  </a:moveTo>
                  <a:lnTo>
                    <a:pt x="7050405" y="104101"/>
                  </a:lnTo>
                  <a:lnTo>
                    <a:pt x="0" y="104101"/>
                  </a:lnTo>
                  <a:lnTo>
                    <a:pt x="0" y="728751"/>
                  </a:lnTo>
                  <a:lnTo>
                    <a:pt x="7050405" y="728751"/>
                  </a:lnTo>
                  <a:lnTo>
                    <a:pt x="7050405" y="832853"/>
                  </a:lnTo>
                  <a:lnTo>
                    <a:pt x="7466837" y="416420"/>
                  </a:lnTo>
                  <a:lnTo>
                    <a:pt x="7050405" y="0"/>
                  </a:lnTo>
                  <a:close/>
                </a:path>
              </a:pathLst>
            </a:custGeom>
            <a:solidFill>
              <a:srgbClr val="DEE7D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72970" y="1560960"/>
              <a:ext cx="7466965" cy="833119"/>
            </a:xfrm>
            <a:custGeom>
              <a:avLst/>
              <a:gdLst/>
              <a:ahLst/>
              <a:cxnLst/>
              <a:rect l="l" t="t" r="r" b="b"/>
              <a:pathLst>
                <a:path w="7466965" h="833119">
                  <a:moveTo>
                    <a:pt x="0" y="104101"/>
                  </a:moveTo>
                  <a:lnTo>
                    <a:pt x="7050405" y="104101"/>
                  </a:lnTo>
                  <a:lnTo>
                    <a:pt x="7050405" y="0"/>
                  </a:lnTo>
                  <a:lnTo>
                    <a:pt x="7466838" y="416433"/>
                  </a:lnTo>
                  <a:lnTo>
                    <a:pt x="7050405" y="832866"/>
                  </a:lnTo>
                  <a:lnTo>
                    <a:pt x="7050405" y="728751"/>
                  </a:lnTo>
                  <a:lnTo>
                    <a:pt x="0" y="728751"/>
                  </a:lnTo>
                  <a:lnTo>
                    <a:pt x="0" y="104101"/>
                  </a:lnTo>
                  <a:close/>
                </a:path>
              </a:pathLst>
            </a:custGeom>
            <a:ln w="25146">
              <a:solidFill>
                <a:srgbClr val="DEE7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674366" y="1614054"/>
            <a:ext cx="7129145" cy="6775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029" indent="-227329">
              <a:lnSpc>
                <a:spcPts val="2570"/>
              </a:lnSpc>
              <a:spcBef>
                <a:spcPts val="95"/>
              </a:spcBef>
              <a:buFont typeface="Times New Roman"/>
              <a:buChar char="•"/>
              <a:tabLst>
                <a:tab pos="240029" algn="l"/>
              </a:tabLst>
            </a:pPr>
            <a:r>
              <a:rPr sz="2300" i="1" dirty="0">
                <a:latin typeface="Times New Roman"/>
                <a:cs typeface="Times New Roman"/>
              </a:rPr>
              <a:t>Вибачте,</a:t>
            </a:r>
            <a:r>
              <a:rPr sz="2300" i="1" spc="-9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що</a:t>
            </a:r>
            <a:r>
              <a:rPr sz="2300" i="1" spc="-8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затримую</a:t>
            </a:r>
            <a:r>
              <a:rPr sz="2300" i="1" spc="-7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Вас!</a:t>
            </a:r>
            <a:r>
              <a:rPr sz="2300" i="1" spc="-75" dirty="0">
                <a:latin typeface="Times New Roman"/>
                <a:cs typeface="Times New Roman"/>
              </a:rPr>
              <a:t> </a:t>
            </a:r>
            <a:r>
              <a:rPr sz="2300" i="1" spc="-10" dirty="0">
                <a:latin typeface="Times New Roman"/>
                <a:cs typeface="Times New Roman"/>
              </a:rPr>
              <a:t>Скажіть,</a:t>
            </a:r>
            <a:r>
              <a:rPr sz="2300" i="1" spc="-65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будь</a:t>
            </a:r>
            <a:r>
              <a:rPr sz="2300" i="1" spc="-8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ласка</a:t>
            </a:r>
            <a:r>
              <a:rPr sz="2100" i="1" dirty="0">
                <a:latin typeface="Times New Roman"/>
                <a:cs typeface="Times New Roman"/>
              </a:rPr>
              <a:t>,</a:t>
            </a:r>
            <a:r>
              <a:rPr sz="2100" i="1" spc="-65" dirty="0">
                <a:latin typeface="Times New Roman"/>
                <a:cs typeface="Times New Roman"/>
              </a:rPr>
              <a:t> </a:t>
            </a:r>
            <a:r>
              <a:rPr sz="2100" i="1" spc="-25" dirty="0">
                <a:latin typeface="Times New Roman"/>
                <a:cs typeface="Times New Roman"/>
              </a:rPr>
              <a:t>...</a:t>
            </a:r>
            <a:endParaRPr sz="2100">
              <a:latin typeface="Times New Roman"/>
              <a:cs typeface="Times New Roman"/>
            </a:endParaRPr>
          </a:p>
          <a:p>
            <a:pPr marL="241300">
              <a:lnSpc>
                <a:spcPts val="2570"/>
              </a:lnSpc>
              <a:tabLst>
                <a:tab pos="3700145" algn="l"/>
              </a:tabLst>
            </a:pPr>
            <a:r>
              <a:rPr sz="2300" i="1" dirty="0">
                <a:latin typeface="Times New Roman"/>
                <a:cs typeface="Times New Roman"/>
              </a:rPr>
              <a:t>Будьте</a:t>
            </a:r>
            <a:r>
              <a:rPr sz="2300" i="1" spc="-125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ласкаві,</a:t>
            </a:r>
            <a:r>
              <a:rPr sz="2300" i="1" spc="-125" dirty="0">
                <a:latin typeface="Times New Roman"/>
                <a:cs typeface="Times New Roman"/>
              </a:rPr>
              <a:t> </a:t>
            </a:r>
            <a:r>
              <a:rPr sz="2300" i="1" spc="-10" dirty="0">
                <a:latin typeface="Times New Roman"/>
                <a:cs typeface="Times New Roman"/>
              </a:rPr>
              <a:t>скажіть</a:t>
            </a:r>
            <a:r>
              <a:rPr sz="2100" i="1" spc="-10" dirty="0">
                <a:latin typeface="Times New Roman"/>
                <a:cs typeface="Times New Roman"/>
              </a:rPr>
              <a:t>...</a:t>
            </a:r>
            <a:r>
              <a:rPr sz="2100" i="1" dirty="0">
                <a:latin typeface="Times New Roman"/>
                <a:cs typeface="Times New Roman"/>
              </a:rPr>
              <a:t>	</a:t>
            </a:r>
            <a:r>
              <a:rPr sz="2300" i="1" dirty="0">
                <a:latin typeface="Times New Roman"/>
                <a:cs typeface="Times New Roman"/>
              </a:rPr>
              <a:t>Чи</a:t>
            </a:r>
            <a:r>
              <a:rPr sz="2300" i="1" spc="-35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не</a:t>
            </a:r>
            <a:r>
              <a:rPr sz="2300" i="1" spc="-3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могли</a:t>
            </a:r>
            <a:r>
              <a:rPr sz="2300" i="1" spc="-25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б</a:t>
            </a:r>
            <a:r>
              <a:rPr sz="2300" i="1" spc="-3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Ви</a:t>
            </a:r>
            <a:r>
              <a:rPr sz="2300" i="1" spc="-30" dirty="0">
                <a:latin typeface="Times New Roman"/>
                <a:cs typeface="Times New Roman"/>
              </a:rPr>
              <a:t> </a:t>
            </a:r>
            <a:r>
              <a:rPr sz="2300" i="1" spc="-10" dirty="0">
                <a:latin typeface="Times New Roman"/>
                <a:cs typeface="Times New Roman"/>
              </a:rPr>
              <a:t>сказати...</a:t>
            </a:r>
            <a:endParaRPr sz="23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-7620" y="1548386"/>
            <a:ext cx="1693545" cy="858519"/>
            <a:chOff x="-7620" y="1548386"/>
            <a:chExt cx="1693545" cy="858519"/>
          </a:xfrm>
        </p:grpSpPr>
        <p:sp>
          <p:nvSpPr>
            <p:cNvPr id="16" name="object 16"/>
            <p:cNvSpPr/>
            <p:nvPr/>
          </p:nvSpPr>
          <p:spPr>
            <a:xfrm>
              <a:off x="4952" y="1560959"/>
              <a:ext cx="1668145" cy="833119"/>
            </a:xfrm>
            <a:custGeom>
              <a:avLst/>
              <a:gdLst/>
              <a:ahLst/>
              <a:cxnLst/>
              <a:rect l="l" t="t" r="r" b="b"/>
              <a:pathLst>
                <a:path w="1668145" h="833119">
                  <a:moveTo>
                    <a:pt x="1529207" y="0"/>
                  </a:moveTo>
                  <a:lnTo>
                    <a:pt x="138811" y="0"/>
                  </a:lnTo>
                  <a:lnTo>
                    <a:pt x="94938" y="7076"/>
                  </a:lnTo>
                  <a:lnTo>
                    <a:pt x="56833" y="26780"/>
                  </a:lnTo>
                  <a:lnTo>
                    <a:pt x="26784" y="56828"/>
                  </a:lnTo>
                  <a:lnTo>
                    <a:pt x="7077" y="94933"/>
                  </a:lnTo>
                  <a:lnTo>
                    <a:pt x="0" y="138811"/>
                  </a:lnTo>
                  <a:lnTo>
                    <a:pt x="0" y="694055"/>
                  </a:lnTo>
                  <a:lnTo>
                    <a:pt x="7077" y="737927"/>
                  </a:lnTo>
                  <a:lnTo>
                    <a:pt x="26784" y="776032"/>
                  </a:lnTo>
                  <a:lnTo>
                    <a:pt x="56833" y="806081"/>
                  </a:lnTo>
                  <a:lnTo>
                    <a:pt x="94938" y="825788"/>
                  </a:lnTo>
                  <a:lnTo>
                    <a:pt x="138811" y="832866"/>
                  </a:lnTo>
                  <a:lnTo>
                    <a:pt x="1529207" y="832866"/>
                  </a:lnTo>
                  <a:lnTo>
                    <a:pt x="1573079" y="825788"/>
                  </a:lnTo>
                  <a:lnTo>
                    <a:pt x="1611184" y="806081"/>
                  </a:lnTo>
                  <a:lnTo>
                    <a:pt x="1641233" y="776032"/>
                  </a:lnTo>
                  <a:lnTo>
                    <a:pt x="1660940" y="737927"/>
                  </a:lnTo>
                  <a:lnTo>
                    <a:pt x="1668018" y="694055"/>
                  </a:lnTo>
                  <a:lnTo>
                    <a:pt x="1668018" y="138811"/>
                  </a:lnTo>
                  <a:lnTo>
                    <a:pt x="1660940" y="94933"/>
                  </a:lnTo>
                  <a:lnTo>
                    <a:pt x="1641233" y="56828"/>
                  </a:lnTo>
                  <a:lnTo>
                    <a:pt x="1611184" y="26780"/>
                  </a:lnTo>
                  <a:lnTo>
                    <a:pt x="1573079" y="7076"/>
                  </a:lnTo>
                  <a:lnTo>
                    <a:pt x="1529207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2" y="1560959"/>
              <a:ext cx="1668145" cy="833119"/>
            </a:xfrm>
            <a:custGeom>
              <a:avLst/>
              <a:gdLst/>
              <a:ahLst/>
              <a:cxnLst/>
              <a:rect l="l" t="t" r="r" b="b"/>
              <a:pathLst>
                <a:path w="1668145" h="833119">
                  <a:moveTo>
                    <a:pt x="0" y="138811"/>
                  </a:moveTo>
                  <a:lnTo>
                    <a:pt x="7077" y="94933"/>
                  </a:lnTo>
                  <a:lnTo>
                    <a:pt x="26784" y="56828"/>
                  </a:lnTo>
                  <a:lnTo>
                    <a:pt x="56833" y="26780"/>
                  </a:lnTo>
                  <a:lnTo>
                    <a:pt x="94938" y="7076"/>
                  </a:lnTo>
                  <a:lnTo>
                    <a:pt x="138811" y="0"/>
                  </a:lnTo>
                  <a:lnTo>
                    <a:pt x="1529207" y="0"/>
                  </a:lnTo>
                  <a:lnTo>
                    <a:pt x="1573079" y="7076"/>
                  </a:lnTo>
                  <a:lnTo>
                    <a:pt x="1611184" y="26780"/>
                  </a:lnTo>
                  <a:lnTo>
                    <a:pt x="1641233" y="56828"/>
                  </a:lnTo>
                  <a:lnTo>
                    <a:pt x="1660940" y="94933"/>
                  </a:lnTo>
                  <a:lnTo>
                    <a:pt x="1668018" y="138811"/>
                  </a:lnTo>
                  <a:lnTo>
                    <a:pt x="1668018" y="694055"/>
                  </a:lnTo>
                  <a:lnTo>
                    <a:pt x="1660940" y="737927"/>
                  </a:lnTo>
                  <a:lnTo>
                    <a:pt x="1641233" y="776032"/>
                  </a:lnTo>
                  <a:lnTo>
                    <a:pt x="1611184" y="806081"/>
                  </a:lnTo>
                  <a:lnTo>
                    <a:pt x="1573079" y="825788"/>
                  </a:lnTo>
                  <a:lnTo>
                    <a:pt x="1529207" y="832866"/>
                  </a:lnTo>
                  <a:lnTo>
                    <a:pt x="138811" y="832866"/>
                  </a:lnTo>
                  <a:lnTo>
                    <a:pt x="94938" y="825788"/>
                  </a:lnTo>
                  <a:lnTo>
                    <a:pt x="56833" y="806081"/>
                  </a:lnTo>
                  <a:lnTo>
                    <a:pt x="26784" y="776032"/>
                  </a:lnTo>
                  <a:lnTo>
                    <a:pt x="7077" y="737927"/>
                  </a:lnTo>
                  <a:lnTo>
                    <a:pt x="0" y="694055"/>
                  </a:lnTo>
                  <a:lnTo>
                    <a:pt x="0" y="138811"/>
                  </a:lnTo>
                  <a:close/>
                </a:path>
              </a:pathLst>
            </a:custGeom>
            <a:ln w="2514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31629" y="1609515"/>
            <a:ext cx="1390015" cy="67754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 marR="5080" indent="23495">
              <a:lnSpc>
                <a:spcPts val="2380"/>
              </a:lnSpc>
              <a:spcBef>
                <a:spcPts val="490"/>
              </a:spcBef>
            </a:pPr>
            <a:r>
              <a:rPr sz="2300" spc="-25" dirty="0">
                <a:solidFill>
                  <a:srgbClr val="FFFFFF"/>
                </a:solidFill>
                <a:latin typeface="Times New Roman"/>
                <a:cs typeface="Times New Roman"/>
              </a:rPr>
              <a:t>Вибачення </a:t>
            </a:r>
            <a:r>
              <a:rPr sz="2300" dirty="0">
                <a:solidFill>
                  <a:srgbClr val="FFFFFF"/>
                </a:solidFill>
                <a:latin typeface="Times New Roman"/>
                <a:cs typeface="Times New Roman"/>
              </a:rPr>
              <a:t>і</a:t>
            </a:r>
            <a:r>
              <a:rPr sz="23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прохання</a:t>
            </a:r>
            <a:endParaRPr sz="23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660270" y="2464184"/>
            <a:ext cx="7492365" cy="858519"/>
            <a:chOff x="1660270" y="2464184"/>
            <a:chExt cx="7492365" cy="858519"/>
          </a:xfrm>
        </p:grpSpPr>
        <p:sp>
          <p:nvSpPr>
            <p:cNvPr id="20" name="object 20"/>
            <p:cNvSpPr/>
            <p:nvPr/>
          </p:nvSpPr>
          <p:spPr>
            <a:xfrm>
              <a:off x="1672970" y="2476883"/>
              <a:ext cx="7466965" cy="833119"/>
            </a:xfrm>
            <a:custGeom>
              <a:avLst/>
              <a:gdLst/>
              <a:ahLst/>
              <a:cxnLst/>
              <a:rect l="l" t="t" r="r" b="b"/>
              <a:pathLst>
                <a:path w="7466965" h="833120">
                  <a:moveTo>
                    <a:pt x="7050405" y="0"/>
                  </a:moveTo>
                  <a:lnTo>
                    <a:pt x="7050405" y="104101"/>
                  </a:lnTo>
                  <a:lnTo>
                    <a:pt x="0" y="104101"/>
                  </a:lnTo>
                  <a:lnTo>
                    <a:pt x="0" y="728764"/>
                  </a:lnTo>
                  <a:lnTo>
                    <a:pt x="7050405" y="728764"/>
                  </a:lnTo>
                  <a:lnTo>
                    <a:pt x="7050405" y="832866"/>
                  </a:lnTo>
                  <a:lnTo>
                    <a:pt x="7466837" y="416420"/>
                  </a:lnTo>
                  <a:lnTo>
                    <a:pt x="7050405" y="0"/>
                  </a:lnTo>
                  <a:close/>
                </a:path>
              </a:pathLst>
            </a:custGeom>
            <a:solidFill>
              <a:srgbClr val="D8D3E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72970" y="2476884"/>
              <a:ext cx="7466965" cy="833119"/>
            </a:xfrm>
            <a:custGeom>
              <a:avLst/>
              <a:gdLst/>
              <a:ahLst/>
              <a:cxnLst/>
              <a:rect l="l" t="t" r="r" b="b"/>
              <a:pathLst>
                <a:path w="7466965" h="833120">
                  <a:moveTo>
                    <a:pt x="0" y="104101"/>
                  </a:moveTo>
                  <a:lnTo>
                    <a:pt x="7050405" y="104101"/>
                  </a:lnTo>
                  <a:lnTo>
                    <a:pt x="7050405" y="0"/>
                  </a:lnTo>
                  <a:lnTo>
                    <a:pt x="7466838" y="416433"/>
                  </a:lnTo>
                  <a:lnTo>
                    <a:pt x="7050405" y="832866"/>
                  </a:lnTo>
                  <a:lnTo>
                    <a:pt x="7050405" y="728751"/>
                  </a:lnTo>
                  <a:lnTo>
                    <a:pt x="0" y="728751"/>
                  </a:lnTo>
                  <a:lnTo>
                    <a:pt x="0" y="104101"/>
                  </a:lnTo>
                  <a:close/>
                </a:path>
              </a:pathLst>
            </a:custGeom>
            <a:ln w="25146">
              <a:solidFill>
                <a:srgbClr val="D8D3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674366" y="2530212"/>
            <a:ext cx="7009130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95"/>
              </a:spcBef>
              <a:buFont typeface="Times New Roman"/>
              <a:buChar char="•"/>
              <a:tabLst>
                <a:tab pos="240029" algn="l"/>
              </a:tabLst>
            </a:pPr>
            <a:r>
              <a:rPr sz="2300" i="1" dirty="0">
                <a:latin typeface="Times New Roman"/>
                <a:cs typeface="Times New Roman"/>
              </a:rPr>
              <a:t>Щиро</a:t>
            </a:r>
            <a:r>
              <a:rPr sz="2300" i="1" spc="-45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/</a:t>
            </a:r>
            <a:r>
              <a:rPr sz="2300" i="1" spc="-45" dirty="0">
                <a:latin typeface="Times New Roman"/>
                <a:cs typeface="Times New Roman"/>
              </a:rPr>
              <a:t> </a:t>
            </a:r>
            <a:r>
              <a:rPr sz="2300" i="1" spc="-10" dirty="0">
                <a:latin typeface="Times New Roman"/>
                <a:cs typeface="Times New Roman"/>
              </a:rPr>
              <a:t>сердечно</a:t>
            </a:r>
            <a:r>
              <a:rPr sz="2300" i="1" spc="-45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дякую</a:t>
            </a:r>
            <a:r>
              <a:rPr sz="2300" i="1" spc="-4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Вам</a:t>
            </a:r>
            <a:r>
              <a:rPr sz="2300" i="1" spc="-45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за</a:t>
            </a:r>
            <a:r>
              <a:rPr sz="2300" i="1" spc="-4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...</a:t>
            </a:r>
            <a:r>
              <a:rPr sz="2300" i="1" spc="-45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.</a:t>
            </a:r>
            <a:r>
              <a:rPr sz="2300" i="1" spc="-45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Щиро</a:t>
            </a:r>
            <a:r>
              <a:rPr sz="2300" i="1" spc="-4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вдячний</a:t>
            </a:r>
            <a:r>
              <a:rPr sz="2300" i="1" spc="-45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за</a:t>
            </a:r>
            <a:r>
              <a:rPr sz="2300" i="1" spc="-40" dirty="0">
                <a:latin typeface="Times New Roman"/>
                <a:cs typeface="Times New Roman"/>
              </a:rPr>
              <a:t> </a:t>
            </a:r>
            <a:r>
              <a:rPr sz="2300" i="1" spc="-25" dirty="0">
                <a:latin typeface="Times New Roman"/>
                <a:cs typeface="Times New Roman"/>
              </a:rPr>
              <a:t>...</a:t>
            </a:r>
            <a:endParaRPr sz="23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-7620" y="2464310"/>
            <a:ext cx="1693545" cy="858519"/>
            <a:chOff x="-7620" y="2464310"/>
            <a:chExt cx="1693545" cy="858519"/>
          </a:xfrm>
        </p:grpSpPr>
        <p:sp>
          <p:nvSpPr>
            <p:cNvPr id="24" name="object 24"/>
            <p:cNvSpPr/>
            <p:nvPr/>
          </p:nvSpPr>
          <p:spPr>
            <a:xfrm>
              <a:off x="4952" y="2476883"/>
              <a:ext cx="1668145" cy="833119"/>
            </a:xfrm>
            <a:custGeom>
              <a:avLst/>
              <a:gdLst/>
              <a:ahLst/>
              <a:cxnLst/>
              <a:rect l="l" t="t" r="r" b="b"/>
              <a:pathLst>
                <a:path w="1668145" h="833120">
                  <a:moveTo>
                    <a:pt x="1529207" y="0"/>
                  </a:moveTo>
                  <a:lnTo>
                    <a:pt x="138811" y="0"/>
                  </a:lnTo>
                  <a:lnTo>
                    <a:pt x="94938" y="7076"/>
                  </a:lnTo>
                  <a:lnTo>
                    <a:pt x="56833" y="26780"/>
                  </a:lnTo>
                  <a:lnTo>
                    <a:pt x="26784" y="56828"/>
                  </a:lnTo>
                  <a:lnTo>
                    <a:pt x="7077" y="94933"/>
                  </a:lnTo>
                  <a:lnTo>
                    <a:pt x="0" y="138811"/>
                  </a:lnTo>
                  <a:lnTo>
                    <a:pt x="0" y="694055"/>
                  </a:lnTo>
                  <a:lnTo>
                    <a:pt x="7077" y="737927"/>
                  </a:lnTo>
                  <a:lnTo>
                    <a:pt x="26784" y="776032"/>
                  </a:lnTo>
                  <a:lnTo>
                    <a:pt x="56833" y="806081"/>
                  </a:lnTo>
                  <a:lnTo>
                    <a:pt x="94938" y="825788"/>
                  </a:lnTo>
                  <a:lnTo>
                    <a:pt x="138811" y="832866"/>
                  </a:lnTo>
                  <a:lnTo>
                    <a:pt x="1529207" y="832866"/>
                  </a:lnTo>
                  <a:lnTo>
                    <a:pt x="1573079" y="825788"/>
                  </a:lnTo>
                  <a:lnTo>
                    <a:pt x="1611184" y="806081"/>
                  </a:lnTo>
                  <a:lnTo>
                    <a:pt x="1641233" y="776032"/>
                  </a:lnTo>
                  <a:lnTo>
                    <a:pt x="1660940" y="737927"/>
                  </a:lnTo>
                  <a:lnTo>
                    <a:pt x="1668018" y="694055"/>
                  </a:lnTo>
                  <a:lnTo>
                    <a:pt x="1668018" y="138811"/>
                  </a:lnTo>
                  <a:lnTo>
                    <a:pt x="1660940" y="94933"/>
                  </a:lnTo>
                  <a:lnTo>
                    <a:pt x="1641233" y="56828"/>
                  </a:lnTo>
                  <a:lnTo>
                    <a:pt x="1611184" y="26780"/>
                  </a:lnTo>
                  <a:lnTo>
                    <a:pt x="1573079" y="7076"/>
                  </a:lnTo>
                  <a:lnTo>
                    <a:pt x="1529207" y="0"/>
                  </a:lnTo>
                  <a:close/>
                </a:path>
              </a:pathLst>
            </a:custGeom>
            <a:solidFill>
              <a:srgbClr val="8064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952" y="2476883"/>
              <a:ext cx="1668145" cy="833119"/>
            </a:xfrm>
            <a:custGeom>
              <a:avLst/>
              <a:gdLst/>
              <a:ahLst/>
              <a:cxnLst/>
              <a:rect l="l" t="t" r="r" b="b"/>
              <a:pathLst>
                <a:path w="1668145" h="833120">
                  <a:moveTo>
                    <a:pt x="0" y="138811"/>
                  </a:moveTo>
                  <a:lnTo>
                    <a:pt x="7077" y="94933"/>
                  </a:lnTo>
                  <a:lnTo>
                    <a:pt x="26784" y="56828"/>
                  </a:lnTo>
                  <a:lnTo>
                    <a:pt x="56833" y="26780"/>
                  </a:lnTo>
                  <a:lnTo>
                    <a:pt x="94938" y="7076"/>
                  </a:lnTo>
                  <a:lnTo>
                    <a:pt x="138811" y="0"/>
                  </a:lnTo>
                  <a:lnTo>
                    <a:pt x="1529207" y="0"/>
                  </a:lnTo>
                  <a:lnTo>
                    <a:pt x="1573079" y="7076"/>
                  </a:lnTo>
                  <a:lnTo>
                    <a:pt x="1611184" y="26780"/>
                  </a:lnTo>
                  <a:lnTo>
                    <a:pt x="1641233" y="56828"/>
                  </a:lnTo>
                  <a:lnTo>
                    <a:pt x="1660940" y="94933"/>
                  </a:lnTo>
                  <a:lnTo>
                    <a:pt x="1668018" y="138811"/>
                  </a:lnTo>
                  <a:lnTo>
                    <a:pt x="1668018" y="694055"/>
                  </a:lnTo>
                  <a:lnTo>
                    <a:pt x="1660940" y="737927"/>
                  </a:lnTo>
                  <a:lnTo>
                    <a:pt x="1641233" y="776032"/>
                  </a:lnTo>
                  <a:lnTo>
                    <a:pt x="1611184" y="806081"/>
                  </a:lnTo>
                  <a:lnTo>
                    <a:pt x="1573079" y="825788"/>
                  </a:lnTo>
                  <a:lnTo>
                    <a:pt x="1529207" y="832866"/>
                  </a:lnTo>
                  <a:lnTo>
                    <a:pt x="138811" y="832866"/>
                  </a:lnTo>
                  <a:lnTo>
                    <a:pt x="94938" y="825788"/>
                  </a:lnTo>
                  <a:lnTo>
                    <a:pt x="56833" y="806081"/>
                  </a:lnTo>
                  <a:lnTo>
                    <a:pt x="26784" y="776032"/>
                  </a:lnTo>
                  <a:lnTo>
                    <a:pt x="7077" y="737927"/>
                  </a:lnTo>
                  <a:lnTo>
                    <a:pt x="0" y="694055"/>
                  </a:lnTo>
                  <a:lnTo>
                    <a:pt x="0" y="138811"/>
                  </a:lnTo>
                  <a:close/>
                </a:path>
              </a:pathLst>
            </a:custGeom>
            <a:ln w="2514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39672" y="2676803"/>
            <a:ext cx="923925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spc="-20" dirty="0">
                <a:solidFill>
                  <a:srgbClr val="FFFFFF"/>
                </a:solidFill>
                <a:latin typeface="Times New Roman"/>
                <a:cs typeface="Times New Roman"/>
              </a:rPr>
              <a:t>Подяка</a:t>
            </a:r>
            <a:endParaRPr sz="23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660270" y="3380870"/>
            <a:ext cx="7492365" cy="858519"/>
            <a:chOff x="1660270" y="3380870"/>
            <a:chExt cx="7492365" cy="858519"/>
          </a:xfrm>
        </p:grpSpPr>
        <p:sp>
          <p:nvSpPr>
            <p:cNvPr id="28" name="object 28"/>
            <p:cNvSpPr/>
            <p:nvPr/>
          </p:nvSpPr>
          <p:spPr>
            <a:xfrm>
              <a:off x="1672970" y="3393569"/>
              <a:ext cx="7466965" cy="833119"/>
            </a:xfrm>
            <a:custGeom>
              <a:avLst/>
              <a:gdLst/>
              <a:ahLst/>
              <a:cxnLst/>
              <a:rect l="l" t="t" r="r" b="b"/>
              <a:pathLst>
                <a:path w="7466965" h="833120">
                  <a:moveTo>
                    <a:pt x="7050405" y="0"/>
                  </a:moveTo>
                  <a:lnTo>
                    <a:pt x="7050405" y="104101"/>
                  </a:lnTo>
                  <a:lnTo>
                    <a:pt x="0" y="104101"/>
                  </a:lnTo>
                  <a:lnTo>
                    <a:pt x="0" y="728764"/>
                  </a:lnTo>
                  <a:lnTo>
                    <a:pt x="7050405" y="728764"/>
                  </a:lnTo>
                  <a:lnTo>
                    <a:pt x="7050405" y="832866"/>
                  </a:lnTo>
                  <a:lnTo>
                    <a:pt x="7466837" y="416420"/>
                  </a:lnTo>
                  <a:lnTo>
                    <a:pt x="7050405" y="0"/>
                  </a:lnTo>
                  <a:close/>
                </a:path>
              </a:pathLst>
            </a:custGeom>
            <a:solidFill>
              <a:srgbClr val="D0E3E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72970" y="3393570"/>
              <a:ext cx="7466965" cy="833119"/>
            </a:xfrm>
            <a:custGeom>
              <a:avLst/>
              <a:gdLst/>
              <a:ahLst/>
              <a:cxnLst/>
              <a:rect l="l" t="t" r="r" b="b"/>
              <a:pathLst>
                <a:path w="7466965" h="833120">
                  <a:moveTo>
                    <a:pt x="0" y="104101"/>
                  </a:moveTo>
                  <a:lnTo>
                    <a:pt x="7050405" y="104101"/>
                  </a:lnTo>
                  <a:lnTo>
                    <a:pt x="7050405" y="0"/>
                  </a:lnTo>
                  <a:lnTo>
                    <a:pt x="7466838" y="416433"/>
                  </a:lnTo>
                  <a:lnTo>
                    <a:pt x="7050405" y="832866"/>
                  </a:lnTo>
                  <a:lnTo>
                    <a:pt x="7050405" y="728751"/>
                  </a:lnTo>
                  <a:lnTo>
                    <a:pt x="0" y="728751"/>
                  </a:lnTo>
                  <a:lnTo>
                    <a:pt x="0" y="104101"/>
                  </a:lnTo>
                  <a:close/>
                </a:path>
              </a:pathLst>
            </a:custGeom>
            <a:ln w="25146">
              <a:solidFill>
                <a:srgbClr val="D0E3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674366" y="3446369"/>
            <a:ext cx="7096759" cy="67754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239395" marR="5080" indent="-227329">
              <a:lnSpc>
                <a:spcPts val="2380"/>
              </a:lnSpc>
              <a:spcBef>
                <a:spcPts val="490"/>
              </a:spcBef>
              <a:buFont typeface="Times New Roman"/>
              <a:buChar char="•"/>
              <a:tabLst>
                <a:tab pos="240665" algn="l"/>
              </a:tabLst>
            </a:pPr>
            <a:r>
              <a:rPr sz="2300" i="1" spc="-10" dirty="0">
                <a:latin typeface="Times New Roman"/>
                <a:cs typeface="Times New Roman"/>
              </a:rPr>
              <a:t>Пробачте,</a:t>
            </a:r>
            <a:r>
              <a:rPr sz="2300" i="1" spc="-8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що</a:t>
            </a:r>
            <a:r>
              <a:rPr sz="2300" i="1" spc="-7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затримав</a:t>
            </a:r>
            <a:r>
              <a:rPr sz="2300" i="1" spc="-65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Вас!</a:t>
            </a:r>
            <a:r>
              <a:rPr sz="2300" i="1" spc="-7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Даруйте,</a:t>
            </a:r>
            <a:r>
              <a:rPr sz="2300" i="1" spc="-7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що</a:t>
            </a:r>
            <a:r>
              <a:rPr sz="2300" i="1" spc="-7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завдав</a:t>
            </a:r>
            <a:r>
              <a:rPr sz="2300" i="1" spc="-65" dirty="0">
                <a:latin typeface="Times New Roman"/>
                <a:cs typeface="Times New Roman"/>
              </a:rPr>
              <a:t> </a:t>
            </a:r>
            <a:r>
              <a:rPr sz="2300" i="1" spc="-25" dirty="0">
                <a:latin typeface="Times New Roman"/>
                <a:cs typeface="Times New Roman"/>
              </a:rPr>
              <a:t>Вам 	</a:t>
            </a:r>
            <a:r>
              <a:rPr sz="2300" i="1" spc="-10" dirty="0">
                <a:latin typeface="Times New Roman"/>
                <a:cs typeface="Times New Roman"/>
              </a:rPr>
              <a:t>клопоту.</a:t>
            </a:r>
            <a:endParaRPr sz="2300">
              <a:latin typeface="Times New Roman"/>
              <a:cs typeface="Times New Roman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-7620" y="3380996"/>
            <a:ext cx="1693545" cy="858519"/>
            <a:chOff x="-7620" y="3380996"/>
            <a:chExt cx="1693545" cy="858519"/>
          </a:xfrm>
        </p:grpSpPr>
        <p:sp>
          <p:nvSpPr>
            <p:cNvPr id="32" name="object 32"/>
            <p:cNvSpPr/>
            <p:nvPr/>
          </p:nvSpPr>
          <p:spPr>
            <a:xfrm>
              <a:off x="4952" y="3393569"/>
              <a:ext cx="1668145" cy="833119"/>
            </a:xfrm>
            <a:custGeom>
              <a:avLst/>
              <a:gdLst/>
              <a:ahLst/>
              <a:cxnLst/>
              <a:rect l="l" t="t" r="r" b="b"/>
              <a:pathLst>
                <a:path w="1668145" h="833120">
                  <a:moveTo>
                    <a:pt x="1529207" y="0"/>
                  </a:moveTo>
                  <a:lnTo>
                    <a:pt x="138811" y="0"/>
                  </a:lnTo>
                  <a:lnTo>
                    <a:pt x="94938" y="7076"/>
                  </a:lnTo>
                  <a:lnTo>
                    <a:pt x="56833" y="26780"/>
                  </a:lnTo>
                  <a:lnTo>
                    <a:pt x="26784" y="56828"/>
                  </a:lnTo>
                  <a:lnTo>
                    <a:pt x="7077" y="94933"/>
                  </a:lnTo>
                  <a:lnTo>
                    <a:pt x="0" y="138811"/>
                  </a:lnTo>
                  <a:lnTo>
                    <a:pt x="0" y="694055"/>
                  </a:lnTo>
                  <a:lnTo>
                    <a:pt x="7077" y="737927"/>
                  </a:lnTo>
                  <a:lnTo>
                    <a:pt x="26784" y="776032"/>
                  </a:lnTo>
                  <a:lnTo>
                    <a:pt x="56833" y="806081"/>
                  </a:lnTo>
                  <a:lnTo>
                    <a:pt x="94938" y="825788"/>
                  </a:lnTo>
                  <a:lnTo>
                    <a:pt x="138811" y="832866"/>
                  </a:lnTo>
                  <a:lnTo>
                    <a:pt x="1529207" y="832866"/>
                  </a:lnTo>
                  <a:lnTo>
                    <a:pt x="1573079" y="825788"/>
                  </a:lnTo>
                  <a:lnTo>
                    <a:pt x="1611184" y="806081"/>
                  </a:lnTo>
                  <a:lnTo>
                    <a:pt x="1641233" y="776032"/>
                  </a:lnTo>
                  <a:lnTo>
                    <a:pt x="1660940" y="737927"/>
                  </a:lnTo>
                  <a:lnTo>
                    <a:pt x="1668018" y="694055"/>
                  </a:lnTo>
                  <a:lnTo>
                    <a:pt x="1668018" y="138811"/>
                  </a:lnTo>
                  <a:lnTo>
                    <a:pt x="1660940" y="94933"/>
                  </a:lnTo>
                  <a:lnTo>
                    <a:pt x="1641233" y="56828"/>
                  </a:lnTo>
                  <a:lnTo>
                    <a:pt x="1611184" y="26780"/>
                  </a:lnTo>
                  <a:lnTo>
                    <a:pt x="1573079" y="7076"/>
                  </a:lnTo>
                  <a:lnTo>
                    <a:pt x="1529207" y="0"/>
                  </a:lnTo>
                  <a:close/>
                </a:path>
              </a:pathLst>
            </a:custGeom>
            <a:solidFill>
              <a:srgbClr val="4BAC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952" y="3393569"/>
              <a:ext cx="1668145" cy="833119"/>
            </a:xfrm>
            <a:custGeom>
              <a:avLst/>
              <a:gdLst/>
              <a:ahLst/>
              <a:cxnLst/>
              <a:rect l="l" t="t" r="r" b="b"/>
              <a:pathLst>
                <a:path w="1668145" h="833120">
                  <a:moveTo>
                    <a:pt x="0" y="138811"/>
                  </a:moveTo>
                  <a:lnTo>
                    <a:pt x="7077" y="94933"/>
                  </a:lnTo>
                  <a:lnTo>
                    <a:pt x="26784" y="56828"/>
                  </a:lnTo>
                  <a:lnTo>
                    <a:pt x="56833" y="26780"/>
                  </a:lnTo>
                  <a:lnTo>
                    <a:pt x="94938" y="7076"/>
                  </a:lnTo>
                  <a:lnTo>
                    <a:pt x="138811" y="0"/>
                  </a:lnTo>
                  <a:lnTo>
                    <a:pt x="1529207" y="0"/>
                  </a:lnTo>
                  <a:lnTo>
                    <a:pt x="1573079" y="7076"/>
                  </a:lnTo>
                  <a:lnTo>
                    <a:pt x="1611184" y="26780"/>
                  </a:lnTo>
                  <a:lnTo>
                    <a:pt x="1641233" y="56828"/>
                  </a:lnTo>
                  <a:lnTo>
                    <a:pt x="1660940" y="94933"/>
                  </a:lnTo>
                  <a:lnTo>
                    <a:pt x="1668018" y="138811"/>
                  </a:lnTo>
                  <a:lnTo>
                    <a:pt x="1668018" y="694055"/>
                  </a:lnTo>
                  <a:lnTo>
                    <a:pt x="1660940" y="737927"/>
                  </a:lnTo>
                  <a:lnTo>
                    <a:pt x="1641233" y="776032"/>
                  </a:lnTo>
                  <a:lnTo>
                    <a:pt x="1611184" y="806081"/>
                  </a:lnTo>
                  <a:lnTo>
                    <a:pt x="1573079" y="825788"/>
                  </a:lnTo>
                  <a:lnTo>
                    <a:pt x="1529207" y="832866"/>
                  </a:lnTo>
                  <a:lnTo>
                    <a:pt x="138811" y="832866"/>
                  </a:lnTo>
                  <a:lnTo>
                    <a:pt x="94938" y="825788"/>
                  </a:lnTo>
                  <a:lnTo>
                    <a:pt x="56833" y="806081"/>
                  </a:lnTo>
                  <a:lnTo>
                    <a:pt x="26784" y="776032"/>
                  </a:lnTo>
                  <a:lnTo>
                    <a:pt x="7077" y="737927"/>
                  </a:lnTo>
                  <a:lnTo>
                    <a:pt x="0" y="694055"/>
                  </a:lnTo>
                  <a:lnTo>
                    <a:pt x="0" y="138811"/>
                  </a:lnTo>
                  <a:close/>
                </a:path>
              </a:pathLst>
            </a:custGeom>
            <a:ln w="2514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55237" y="3592960"/>
            <a:ext cx="1365885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spc="-10" dirty="0">
                <a:solidFill>
                  <a:srgbClr val="FFFFFF"/>
                </a:solidFill>
                <a:latin typeface="Times New Roman"/>
                <a:cs typeface="Times New Roman"/>
              </a:rPr>
              <a:t>Вибачення</a:t>
            </a:r>
            <a:endParaRPr sz="2300">
              <a:latin typeface="Times New Roman"/>
              <a:cs typeface="Times New Roman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660270" y="4296794"/>
            <a:ext cx="7492365" cy="858519"/>
            <a:chOff x="1660270" y="4296794"/>
            <a:chExt cx="7492365" cy="858519"/>
          </a:xfrm>
        </p:grpSpPr>
        <p:sp>
          <p:nvSpPr>
            <p:cNvPr id="36" name="object 36"/>
            <p:cNvSpPr/>
            <p:nvPr/>
          </p:nvSpPr>
          <p:spPr>
            <a:xfrm>
              <a:off x="1672970" y="4309489"/>
              <a:ext cx="7466965" cy="833119"/>
            </a:xfrm>
            <a:custGeom>
              <a:avLst/>
              <a:gdLst/>
              <a:ahLst/>
              <a:cxnLst/>
              <a:rect l="l" t="t" r="r" b="b"/>
              <a:pathLst>
                <a:path w="7466965" h="833120">
                  <a:moveTo>
                    <a:pt x="7050405" y="0"/>
                  </a:moveTo>
                  <a:lnTo>
                    <a:pt x="7050405" y="104101"/>
                  </a:lnTo>
                  <a:lnTo>
                    <a:pt x="0" y="104101"/>
                  </a:lnTo>
                  <a:lnTo>
                    <a:pt x="0" y="728764"/>
                  </a:lnTo>
                  <a:lnTo>
                    <a:pt x="7050405" y="728764"/>
                  </a:lnTo>
                  <a:lnTo>
                    <a:pt x="7050405" y="832865"/>
                  </a:lnTo>
                  <a:lnTo>
                    <a:pt x="7466837" y="416432"/>
                  </a:lnTo>
                  <a:lnTo>
                    <a:pt x="7050405" y="0"/>
                  </a:lnTo>
                  <a:close/>
                </a:path>
              </a:pathLst>
            </a:custGeom>
            <a:solidFill>
              <a:srgbClr val="FCDDC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72970" y="4309494"/>
              <a:ext cx="7466965" cy="833119"/>
            </a:xfrm>
            <a:custGeom>
              <a:avLst/>
              <a:gdLst/>
              <a:ahLst/>
              <a:cxnLst/>
              <a:rect l="l" t="t" r="r" b="b"/>
              <a:pathLst>
                <a:path w="7466965" h="833120">
                  <a:moveTo>
                    <a:pt x="0" y="104101"/>
                  </a:moveTo>
                  <a:lnTo>
                    <a:pt x="7050405" y="104101"/>
                  </a:lnTo>
                  <a:lnTo>
                    <a:pt x="7050405" y="0"/>
                  </a:lnTo>
                  <a:lnTo>
                    <a:pt x="7466838" y="416433"/>
                  </a:lnTo>
                  <a:lnTo>
                    <a:pt x="7050405" y="832866"/>
                  </a:lnTo>
                  <a:lnTo>
                    <a:pt x="7050405" y="728751"/>
                  </a:lnTo>
                  <a:lnTo>
                    <a:pt x="0" y="728751"/>
                  </a:lnTo>
                  <a:lnTo>
                    <a:pt x="0" y="104101"/>
                  </a:lnTo>
                  <a:close/>
                </a:path>
              </a:pathLst>
            </a:custGeom>
            <a:ln w="25146">
              <a:solidFill>
                <a:srgbClr val="FCDD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674366" y="4362527"/>
            <a:ext cx="5740400" cy="67754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239395" marR="5080" indent="-227329">
              <a:lnSpc>
                <a:spcPts val="2380"/>
              </a:lnSpc>
              <a:spcBef>
                <a:spcPts val="495"/>
              </a:spcBef>
              <a:buFont typeface="Times New Roman"/>
              <a:buChar char="•"/>
              <a:tabLst>
                <a:tab pos="240665" algn="l"/>
              </a:tabLst>
            </a:pPr>
            <a:r>
              <a:rPr sz="2300" i="1" dirty="0">
                <a:latin typeface="Times New Roman"/>
                <a:cs typeface="Times New Roman"/>
              </a:rPr>
              <a:t>До</a:t>
            </a:r>
            <a:r>
              <a:rPr sz="2300" i="1" spc="-95" dirty="0">
                <a:latin typeface="Times New Roman"/>
                <a:cs typeface="Times New Roman"/>
              </a:rPr>
              <a:t> </a:t>
            </a:r>
            <a:r>
              <a:rPr sz="2300" i="1" spc="-10" dirty="0">
                <a:latin typeface="Times New Roman"/>
                <a:cs typeface="Times New Roman"/>
              </a:rPr>
              <a:t>побачення!</a:t>
            </a:r>
            <a:r>
              <a:rPr sz="2300" i="1" spc="-95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Бувайте</a:t>
            </a:r>
            <a:r>
              <a:rPr sz="2300" i="1" spc="-85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здорові!</a:t>
            </a:r>
            <a:r>
              <a:rPr sz="2300" i="1" spc="-95" dirty="0">
                <a:latin typeface="Times New Roman"/>
                <a:cs typeface="Times New Roman"/>
              </a:rPr>
              <a:t> </a:t>
            </a:r>
            <a:r>
              <a:rPr sz="2300" i="1" spc="-10" dirty="0">
                <a:latin typeface="Times New Roman"/>
                <a:cs typeface="Times New Roman"/>
              </a:rPr>
              <a:t>Усього</a:t>
            </a:r>
            <a:r>
              <a:rPr sz="2300" i="1" spc="-80" dirty="0">
                <a:latin typeface="Times New Roman"/>
                <a:cs typeface="Times New Roman"/>
              </a:rPr>
              <a:t> </a:t>
            </a:r>
            <a:r>
              <a:rPr sz="2300" i="1" spc="-25" dirty="0">
                <a:latin typeface="Times New Roman"/>
                <a:cs typeface="Times New Roman"/>
              </a:rPr>
              <a:t>Вам 	</a:t>
            </a:r>
            <a:r>
              <a:rPr sz="2300" i="1" dirty="0">
                <a:latin typeface="Times New Roman"/>
                <a:cs typeface="Times New Roman"/>
              </a:rPr>
              <a:t>найкращого!</a:t>
            </a:r>
            <a:r>
              <a:rPr sz="2300" i="1" spc="-6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Хай</a:t>
            </a:r>
            <a:r>
              <a:rPr sz="2300" i="1" spc="-55" dirty="0">
                <a:latin typeface="Times New Roman"/>
                <a:cs typeface="Times New Roman"/>
              </a:rPr>
              <a:t> </a:t>
            </a:r>
            <a:r>
              <a:rPr sz="2300" i="1" spc="-10" dirty="0">
                <a:latin typeface="Times New Roman"/>
                <a:cs typeface="Times New Roman"/>
              </a:rPr>
              <a:t>щастить!</a:t>
            </a:r>
            <a:endParaRPr sz="2300">
              <a:latin typeface="Times New Roman"/>
              <a:cs typeface="Times New Roman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-7620" y="4296920"/>
            <a:ext cx="1693545" cy="858519"/>
            <a:chOff x="-7620" y="4296920"/>
            <a:chExt cx="1693545" cy="858519"/>
          </a:xfrm>
        </p:grpSpPr>
        <p:sp>
          <p:nvSpPr>
            <p:cNvPr id="40" name="object 40"/>
            <p:cNvSpPr/>
            <p:nvPr/>
          </p:nvSpPr>
          <p:spPr>
            <a:xfrm>
              <a:off x="4952" y="4309493"/>
              <a:ext cx="1668145" cy="833119"/>
            </a:xfrm>
            <a:custGeom>
              <a:avLst/>
              <a:gdLst/>
              <a:ahLst/>
              <a:cxnLst/>
              <a:rect l="l" t="t" r="r" b="b"/>
              <a:pathLst>
                <a:path w="1668145" h="833120">
                  <a:moveTo>
                    <a:pt x="1529207" y="0"/>
                  </a:moveTo>
                  <a:lnTo>
                    <a:pt x="138811" y="0"/>
                  </a:lnTo>
                  <a:lnTo>
                    <a:pt x="94938" y="7076"/>
                  </a:lnTo>
                  <a:lnTo>
                    <a:pt x="56833" y="26780"/>
                  </a:lnTo>
                  <a:lnTo>
                    <a:pt x="26784" y="56828"/>
                  </a:lnTo>
                  <a:lnTo>
                    <a:pt x="7077" y="94933"/>
                  </a:lnTo>
                  <a:lnTo>
                    <a:pt x="0" y="138811"/>
                  </a:lnTo>
                  <a:lnTo>
                    <a:pt x="0" y="694055"/>
                  </a:lnTo>
                  <a:lnTo>
                    <a:pt x="7077" y="737927"/>
                  </a:lnTo>
                  <a:lnTo>
                    <a:pt x="26784" y="776032"/>
                  </a:lnTo>
                  <a:lnTo>
                    <a:pt x="56833" y="806081"/>
                  </a:lnTo>
                  <a:lnTo>
                    <a:pt x="94938" y="825788"/>
                  </a:lnTo>
                  <a:lnTo>
                    <a:pt x="138811" y="832866"/>
                  </a:lnTo>
                  <a:lnTo>
                    <a:pt x="1529207" y="832866"/>
                  </a:lnTo>
                  <a:lnTo>
                    <a:pt x="1573079" y="825788"/>
                  </a:lnTo>
                  <a:lnTo>
                    <a:pt x="1611184" y="806081"/>
                  </a:lnTo>
                  <a:lnTo>
                    <a:pt x="1641233" y="776032"/>
                  </a:lnTo>
                  <a:lnTo>
                    <a:pt x="1660940" y="737927"/>
                  </a:lnTo>
                  <a:lnTo>
                    <a:pt x="1668018" y="694055"/>
                  </a:lnTo>
                  <a:lnTo>
                    <a:pt x="1668018" y="138811"/>
                  </a:lnTo>
                  <a:lnTo>
                    <a:pt x="1660940" y="94933"/>
                  </a:lnTo>
                  <a:lnTo>
                    <a:pt x="1641233" y="56828"/>
                  </a:lnTo>
                  <a:lnTo>
                    <a:pt x="1611184" y="26780"/>
                  </a:lnTo>
                  <a:lnTo>
                    <a:pt x="1573079" y="7076"/>
                  </a:lnTo>
                  <a:lnTo>
                    <a:pt x="1529207" y="0"/>
                  </a:lnTo>
                  <a:close/>
                </a:path>
              </a:pathLst>
            </a:custGeom>
            <a:solidFill>
              <a:srgbClr val="F79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952" y="4309493"/>
              <a:ext cx="1668145" cy="833119"/>
            </a:xfrm>
            <a:custGeom>
              <a:avLst/>
              <a:gdLst/>
              <a:ahLst/>
              <a:cxnLst/>
              <a:rect l="l" t="t" r="r" b="b"/>
              <a:pathLst>
                <a:path w="1668145" h="833120">
                  <a:moveTo>
                    <a:pt x="0" y="138811"/>
                  </a:moveTo>
                  <a:lnTo>
                    <a:pt x="7077" y="94933"/>
                  </a:lnTo>
                  <a:lnTo>
                    <a:pt x="26784" y="56828"/>
                  </a:lnTo>
                  <a:lnTo>
                    <a:pt x="56833" y="26780"/>
                  </a:lnTo>
                  <a:lnTo>
                    <a:pt x="94938" y="7076"/>
                  </a:lnTo>
                  <a:lnTo>
                    <a:pt x="138811" y="0"/>
                  </a:lnTo>
                  <a:lnTo>
                    <a:pt x="1529207" y="0"/>
                  </a:lnTo>
                  <a:lnTo>
                    <a:pt x="1573079" y="7076"/>
                  </a:lnTo>
                  <a:lnTo>
                    <a:pt x="1611184" y="26780"/>
                  </a:lnTo>
                  <a:lnTo>
                    <a:pt x="1641233" y="56828"/>
                  </a:lnTo>
                  <a:lnTo>
                    <a:pt x="1660940" y="94933"/>
                  </a:lnTo>
                  <a:lnTo>
                    <a:pt x="1668018" y="138811"/>
                  </a:lnTo>
                  <a:lnTo>
                    <a:pt x="1668018" y="694055"/>
                  </a:lnTo>
                  <a:lnTo>
                    <a:pt x="1660940" y="737927"/>
                  </a:lnTo>
                  <a:lnTo>
                    <a:pt x="1641233" y="776032"/>
                  </a:lnTo>
                  <a:lnTo>
                    <a:pt x="1611184" y="806081"/>
                  </a:lnTo>
                  <a:lnTo>
                    <a:pt x="1573079" y="825788"/>
                  </a:lnTo>
                  <a:lnTo>
                    <a:pt x="1529207" y="832866"/>
                  </a:lnTo>
                  <a:lnTo>
                    <a:pt x="138811" y="832866"/>
                  </a:lnTo>
                  <a:lnTo>
                    <a:pt x="94938" y="825788"/>
                  </a:lnTo>
                  <a:lnTo>
                    <a:pt x="56833" y="806081"/>
                  </a:lnTo>
                  <a:lnTo>
                    <a:pt x="26784" y="776032"/>
                  </a:lnTo>
                  <a:lnTo>
                    <a:pt x="7077" y="737927"/>
                  </a:lnTo>
                  <a:lnTo>
                    <a:pt x="0" y="694055"/>
                  </a:lnTo>
                  <a:lnTo>
                    <a:pt x="0" y="138811"/>
                  </a:lnTo>
                  <a:close/>
                </a:path>
              </a:pathLst>
            </a:custGeom>
            <a:ln w="2514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136980" y="4509118"/>
            <a:ext cx="1330325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Прощання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3807" y="-12515"/>
            <a:ext cx="3594735" cy="64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50" spc="-25" dirty="0">
                <a:solidFill>
                  <a:srgbClr val="C00000"/>
                </a:solidFill>
              </a:rPr>
              <a:t>ЗНАЙОМСТВО:</a:t>
            </a:r>
            <a:endParaRPr sz="4050"/>
          </a:p>
        </p:txBody>
      </p:sp>
      <p:sp>
        <p:nvSpPr>
          <p:cNvPr id="3" name="object 3"/>
          <p:cNvSpPr txBox="1"/>
          <p:nvPr/>
        </p:nvSpPr>
        <p:spPr>
          <a:xfrm>
            <a:off x="293022" y="623938"/>
            <a:ext cx="3939540" cy="41084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81305" indent="-268605">
              <a:lnSpc>
                <a:spcPct val="100000"/>
              </a:lnSpc>
              <a:spcBef>
                <a:spcPts val="745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81305" algn="l"/>
              </a:tabLst>
            </a:pPr>
            <a:r>
              <a:rPr sz="2100" i="1" dirty="0">
                <a:latin typeface="Times New Roman"/>
                <a:cs typeface="Times New Roman"/>
              </a:rPr>
              <a:t>Будьмо</a:t>
            </a:r>
            <a:r>
              <a:rPr sz="2100" i="1" spc="-75" dirty="0">
                <a:latin typeface="Times New Roman"/>
                <a:cs typeface="Times New Roman"/>
              </a:rPr>
              <a:t> </a:t>
            </a:r>
            <a:r>
              <a:rPr sz="2100" i="1" spc="-10" dirty="0">
                <a:latin typeface="Times New Roman"/>
                <a:cs typeface="Times New Roman"/>
              </a:rPr>
              <a:t>знайомі!</a:t>
            </a:r>
            <a:endParaRPr sz="2100">
              <a:latin typeface="Times New Roman"/>
              <a:cs typeface="Times New Roman"/>
            </a:endParaRPr>
          </a:p>
          <a:p>
            <a:pPr marL="280670" marR="879475" indent="-268605">
              <a:lnSpc>
                <a:spcPts val="2270"/>
              </a:lnSpc>
              <a:spcBef>
                <a:spcPts val="935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81940" algn="l"/>
              </a:tabLst>
            </a:pPr>
            <a:r>
              <a:rPr sz="2100" i="1" dirty="0">
                <a:latin typeface="Times New Roman"/>
                <a:cs typeface="Times New Roman"/>
              </a:rPr>
              <a:t>Я</a:t>
            </a:r>
            <a:r>
              <a:rPr sz="2100" i="1" spc="-50" dirty="0">
                <a:latin typeface="Times New Roman"/>
                <a:cs typeface="Times New Roman"/>
              </a:rPr>
              <a:t> </a:t>
            </a:r>
            <a:r>
              <a:rPr sz="2100" i="1" spc="-10" dirty="0">
                <a:latin typeface="Times New Roman"/>
                <a:cs typeface="Times New Roman"/>
              </a:rPr>
              <a:t>хочу</a:t>
            </a:r>
            <a:r>
              <a:rPr sz="2100" i="1" spc="-35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(хотів</a:t>
            </a:r>
            <a:r>
              <a:rPr sz="2100" i="1" spc="-4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би)</a:t>
            </a:r>
            <a:r>
              <a:rPr sz="2100" i="1" spc="-55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з</a:t>
            </a:r>
            <a:r>
              <a:rPr sz="2100" i="1" spc="-35" dirty="0">
                <a:latin typeface="Times New Roman"/>
                <a:cs typeface="Times New Roman"/>
              </a:rPr>
              <a:t> </a:t>
            </a:r>
            <a:r>
              <a:rPr sz="2100" i="1" spc="-20" dirty="0">
                <a:latin typeface="Times New Roman"/>
                <a:cs typeface="Times New Roman"/>
              </a:rPr>
              <a:t>Вами 	</a:t>
            </a:r>
            <a:r>
              <a:rPr sz="2100" i="1" spc="-10" dirty="0">
                <a:latin typeface="Times New Roman"/>
                <a:cs typeface="Times New Roman"/>
              </a:rPr>
              <a:t>познайомитися!</a:t>
            </a:r>
            <a:endParaRPr sz="2100">
              <a:latin typeface="Times New Roman"/>
              <a:cs typeface="Times New Roman"/>
            </a:endParaRPr>
          </a:p>
          <a:p>
            <a:pPr marL="280670" marR="800100" indent="-268605">
              <a:lnSpc>
                <a:spcPts val="2270"/>
              </a:lnSpc>
              <a:spcBef>
                <a:spcPts val="894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81940" algn="l"/>
              </a:tabLst>
            </a:pPr>
            <a:r>
              <a:rPr sz="2100" i="1" dirty="0">
                <a:latin typeface="Times New Roman"/>
                <a:cs typeface="Times New Roman"/>
              </a:rPr>
              <a:t>Мені</a:t>
            </a:r>
            <a:r>
              <a:rPr sz="2100" i="1" spc="-6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конче</a:t>
            </a:r>
            <a:r>
              <a:rPr sz="2100" i="1" spc="-55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треба</a:t>
            </a:r>
            <a:r>
              <a:rPr sz="2100" i="1" spc="-6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з</a:t>
            </a:r>
            <a:r>
              <a:rPr sz="2100" i="1" spc="-55" dirty="0">
                <a:latin typeface="Times New Roman"/>
                <a:cs typeface="Times New Roman"/>
              </a:rPr>
              <a:t> </a:t>
            </a:r>
            <a:r>
              <a:rPr sz="2100" i="1" spc="-20" dirty="0">
                <a:latin typeface="Times New Roman"/>
                <a:cs typeface="Times New Roman"/>
              </a:rPr>
              <a:t>Вами 	</a:t>
            </a:r>
            <a:r>
              <a:rPr sz="2100" i="1" spc="-10" dirty="0">
                <a:latin typeface="Times New Roman"/>
                <a:cs typeface="Times New Roman"/>
              </a:rPr>
              <a:t>познайомитися!</a:t>
            </a:r>
            <a:endParaRPr sz="2100">
              <a:latin typeface="Times New Roman"/>
              <a:cs typeface="Times New Roman"/>
            </a:endParaRPr>
          </a:p>
          <a:p>
            <a:pPr marL="280670" marR="1270635" indent="-268605">
              <a:lnSpc>
                <a:spcPts val="2270"/>
              </a:lnSpc>
              <a:spcBef>
                <a:spcPts val="894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81940" algn="l"/>
              </a:tabLst>
            </a:pPr>
            <a:r>
              <a:rPr sz="2100" i="1" dirty="0">
                <a:latin typeface="Times New Roman"/>
                <a:cs typeface="Times New Roman"/>
              </a:rPr>
              <a:t>Ви</a:t>
            </a:r>
            <a:r>
              <a:rPr sz="2100" i="1" spc="-2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не</a:t>
            </a:r>
            <a:r>
              <a:rPr sz="2100" i="1" spc="-2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проти,</a:t>
            </a:r>
            <a:r>
              <a:rPr sz="2100" i="1" spc="-3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щоб</a:t>
            </a:r>
            <a:r>
              <a:rPr sz="2100" i="1" spc="-15" dirty="0">
                <a:latin typeface="Times New Roman"/>
                <a:cs typeface="Times New Roman"/>
              </a:rPr>
              <a:t> </a:t>
            </a:r>
            <a:r>
              <a:rPr sz="2100" i="1" spc="-25" dirty="0">
                <a:latin typeface="Times New Roman"/>
                <a:cs typeface="Times New Roman"/>
              </a:rPr>
              <a:t>ми 	</a:t>
            </a:r>
            <a:r>
              <a:rPr sz="2100" i="1" spc="-10" dirty="0">
                <a:latin typeface="Times New Roman"/>
                <a:cs typeface="Times New Roman"/>
              </a:rPr>
              <a:t>познайомилися?</a:t>
            </a:r>
            <a:endParaRPr sz="2100">
              <a:latin typeface="Times New Roman"/>
              <a:cs typeface="Times New Roman"/>
            </a:endParaRPr>
          </a:p>
          <a:p>
            <a:pPr marL="281305" indent="-268605">
              <a:lnSpc>
                <a:spcPct val="100000"/>
              </a:lnSpc>
              <a:spcBef>
                <a:spcPts val="61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81305" algn="l"/>
              </a:tabLst>
            </a:pPr>
            <a:r>
              <a:rPr sz="2100" i="1" dirty="0">
                <a:latin typeface="Times New Roman"/>
                <a:cs typeface="Times New Roman"/>
              </a:rPr>
              <a:t>Чому</a:t>
            </a:r>
            <a:r>
              <a:rPr sz="2100" i="1" spc="-3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б</a:t>
            </a:r>
            <a:r>
              <a:rPr sz="2100" i="1" spc="-4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нам</a:t>
            </a:r>
            <a:r>
              <a:rPr sz="2100" i="1" spc="-5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не</a:t>
            </a:r>
            <a:r>
              <a:rPr sz="2100" i="1" spc="-30" dirty="0">
                <a:latin typeface="Times New Roman"/>
                <a:cs typeface="Times New Roman"/>
              </a:rPr>
              <a:t> </a:t>
            </a:r>
            <a:r>
              <a:rPr sz="2100" i="1" spc="-10" dirty="0">
                <a:latin typeface="Times New Roman"/>
                <a:cs typeface="Times New Roman"/>
              </a:rPr>
              <a:t>познайомитися?</a:t>
            </a:r>
            <a:endParaRPr sz="2100">
              <a:latin typeface="Times New Roman"/>
              <a:cs typeface="Times New Roman"/>
            </a:endParaRPr>
          </a:p>
          <a:p>
            <a:pPr marL="281305" indent="-268605">
              <a:lnSpc>
                <a:spcPct val="100000"/>
              </a:lnSpc>
              <a:spcBef>
                <a:spcPts val="65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81305" algn="l"/>
              </a:tabLst>
            </a:pPr>
            <a:r>
              <a:rPr sz="2100" i="1" spc="-20" dirty="0">
                <a:latin typeface="Times New Roman"/>
                <a:cs typeface="Times New Roman"/>
              </a:rPr>
              <a:t>Дозвольте</a:t>
            </a:r>
            <a:r>
              <a:rPr sz="2100" i="1" spc="-40" dirty="0">
                <a:latin typeface="Times New Roman"/>
                <a:cs typeface="Times New Roman"/>
              </a:rPr>
              <a:t> </a:t>
            </a:r>
            <a:r>
              <a:rPr sz="2100" i="1" spc="-10" dirty="0">
                <a:latin typeface="Times New Roman"/>
                <a:cs typeface="Times New Roman"/>
              </a:rPr>
              <a:t>відрекомендуватися!</a:t>
            </a:r>
            <a:endParaRPr sz="2100">
              <a:latin typeface="Times New Roman"/>
              <a:cs typeface="Times New Roman"/>
            </a:endParaRPr>
          </a:p>
          <a:p>
            <a:pPr marL="281305" indent="-268605">
              <a:lnSpc>
                <a:spcPct val="100000"/>
              </a:lnSpc>
              <a:spcBef>
                <a:spcPts val="65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81305" algn="l"/>
              </a:tabLst>
            </a:pPr>
            <a:r>
              <a:rPr sz="2100" i="1" dirty="0">
                <a:latin typeface="Times New Roman"/>
                <a:cs typeface="Times New Roman"/>
              </a:rPr>
              <a:t>Моє</a:t>
            </a:r>
            <a:r>
              <a:rPr sz="2100" i="1" spc="-35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ім'я</a:t>
            </a:r>
            <a:r>
              <a:rPr sz="2100" i="1" spc="-25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...</a:t>
            </a:r>
            <a:r>
              <a:rPr sz="2100" i="1" spc="-30" dirty="0">
                <a:latin typeface="Times New Roman"/>
                <a:cs typeface="Times New Roman"/>
              </a:rPr>
              <a:t> </a:t>
            </a:r>
            <a:r>
              <a:rPr sz="2100" i="1" spc="-50" dirty="0">
                <a:latin typeface="Times New Roman"/>
                <a:cs typeface="Times New Roman"/>
              </a:rPr>
              <a:t>.</a:t>
            </a:r>
            <a:endParaRPr sz="2100">
              <a:latin typeface="Times New Roman"/>
              <a:cs typeface="Times New Roman"/>
            </a:endParaRPr>
          </a:p>
          <a:p>
            <a:pPr marL="281305" indent="-268605">
              <a:lnSpc>
                <a:spcPct val="100000"/>
              </a:lnSpc>
              <a:spcBef>
                <a:spcPts val="645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81305" algn="l"/>
              </a:tabLst>
            </a:pPr>
            <a:r>
              <a:rPr sz="2100" i="1" dirty="0">
                <a:latin typeface="Times New Roman"/>
                <a:cs typeface="Times New Roman"/>
              </a:rPr>
              <a:t>Моє</a:t>
            </a:r>
            <a:r>
              <a:rPr sz="2100" i="1" spc="-4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прізвище</a:t>
            </a:r>
            <a:r>
              <a:rPr sz="2100" i="1" spc="-15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...</a:t>
            </a:r>
            <a:r>
              <a:rPr sz="2100" i="1" spc="-40" dirty="0">
                <a:latin typeface="Times New Roman"/>
                <a:cs typeface="Times New Roman"/>
              </a:rPr>
              <a:t> </a:t>
            </a:r>
            <a:r>
              <a:rPr sz="2100" i="1" spc="-50" dirty="0">
                <a:latin typeface="Times New Roman"/>
                <a:cs typeface="Times New Roman"/>
              </a:rPr>
              <a:t>.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79302" y="623938"/>
            <a:ext cx="4315460" cy="4222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81305" indent="-268605">
              <a:lnSpc>
                <a:spcPct val="100000"/>
              </a:lnSpc>
              <a:spcBef>
                <a:spcPts val="745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81305" algn="l"/>
              </a:tabLst>
            </a:pPr>
            <a:r>
              <a:rPr sz="2100" i="1" dirty="0">
                <a:latin typeface="Times New Roman"/>
                <a:cs typeface="Times New Roman"/>
              </a:rPr>
              <a:t>Мене</a:t>
            </a:r>
            <a:r>
              <a:rPr sz="2100" i="1" spc="-35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звати</a:t>
            </a:r>
            <a:r>
              <a:rPr sz="2100" i="1" spc="-5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...</a:t>
            </a:r>
            <a:r>
              <a:rPr sz="2100" i="1" spc="-45" dirty="0">
                <a:latin typeface="Times New Roman"/>
                <a:cs typeface="Times New Roman"/>
              </a:rPr>
              <a:t> </a:t>
            </a:r>
            <a:r>
              <a:rPr sz="2100" i="1" spc="-50" dirty="0">
                <a:latin typeface="Times New Roman"/>
                <a:cs typeface="Times New Roman"/>
              </a:rPr>
              <a:t>.</a:t>
            </a:r>
            <a:endParaRPr sz="2100">
              <a:latin typeface="Times New Roman"/>
              <a:cs typeface="Times New Roman"/>
            </a:endParaRPr>
          </a:p>
          <a:p>
            <a:pPr marL="281305" indent="-268605">
              <a:lnSpc>
                <a:spcPct val="100000"/>
              </a:lnSpc>
              <a:spcBef>
                <a:spcPts val="65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81305" algn="l"/>
                <a:tab pos="590550" algn="l"/>
                <a:tab pos="857250" algn="l"/>
              </a:tabLst>
            </a:pPr>
            <a:r>
              <a:rPr sz="2100" i="1" spc="-50" dirty="0">
                <a:latin typeface="Times New Roman"/>
                <a:cs typeface="Times New Roman"/>
              </a:rPr>
              <a:t>Я</a:t>
            </a:r>
            <a:r>
              <a:rPr sz="2100" i="1" dirty="0">
                <a:latin typeface="Times New Roman"/>
                <a:cs typeface="Times New Roman"/>
              </a:rPr>
              <a:t>	</a:t>
            </a:r>
            <a:r>
              <a:rPr sz="2100" spc="-50" dirty="0">
                <a:latin typeface="Times New Roman"/>
                <a:cs typeface="Times New Roman"/>
              </a:rPr>
              <a:t>–</a:t>
            </a:r>
            <a:r>
              <a:rPr sz="2100" dirty="0">
                <a:latin typeface="Times New Roman"/>
                <a:cs typeface="Times New Roman"/>
              </a:rPr>
              <a:t>	</a:t>
            </a:r>
            <a:r>
              <a:rPr sz="2100" i="1" dirty="0">
                <a:latin typeface="Times New Roman"/>
                <a:cs typeface="Times New Roman"/>
              </a:rPr>
              <a:t>...</a:t>
            </a:r>
            <a:r>
              <a:rPr sz="2100" i="1" spc="-15" dirty="0">
                <a:latin typeface="Times New Roman"/>
                <a:cs typeface="Times New Roman"/>
              </a:rPr>
              <a:t> </a:t>
            </a:r>
            <a:r>
              <a:rPr sz="2100" i="1" spc="-50" dirty="0">
                <a:latin typeface="Times New Roman"/>
                <a:cs typeface="Times New Roman"/>
              </a:rPr>
              <a:t>.</a:t>
            </a:r>
            <a:endParaRPr sz="2100">
              <a:latin typeface="Times New Roman"/>
              <a:cs typeface="Times New Roman"/>
            </a:endParaRPr>
          </a:p>
          <a:p>
            <a:pPr marL="280670" marR="853440" indent="-268605">
              <a:lnSpc>
                <a:spcPts val="2270"/>
              </a:lnSpc>
              <a:spcBef>
                <a:spcPts val="93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81940" algn="l"/>
              </a:tabLst>
            </a:pPr>
            <a:r>
              <a:rPr sz="2100" i="1" spc="-10" dirty="0">
                <a:latin typeface="Times New Roman"/>
                <a:cs typeface="Times New Roman"/>
              </a:rPr>
              <a:t>Дозвольте</a:t>
            </a:r>
            <a:r>
              <a:rPr sz="2100" i="1" spc="-105" dirty="0">
                <a:latin typeface="Times New Roman"/>
                <a:cs typeface="Times New Roman"/>
              </a:rPr>
              <a:t> </a:t>
            </a:r>
            <a:r>
              <a:rPr sz="2100" i="1" spc="-10" dirty="0">
                <a:latin typeface="Times New Roman"/>
                <a:cs typeface="Times New Roman"/>
              </a:rPr>
              <a:t>представити 	</a:t>
            </a:r>
            <a:r>
              <a:rPr sz="2100" i="1" spc="-20" dirty="0">
                <a:latin typeface="Times New Roman"/>
                <a:cs typeface="Times New Roman"/>
              </a:rPr>
              <a:t>(відрекомендувати)</a:t>
            </a:r>
            <a:r>
              <a:rPr sz="2100" i="1" spc="2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Вам</a:t>
            </a:r>
            <a:r>
              <a:rPr sz="2100" i="1" spc="5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... </a:t>
            </a:r>
            <a:r>
              <a:rPr sz="2100" i="1" spc="-50" dirty="0">
                <a:latin typeface="Times New Roman"/>
                <a:cs typeface="Times New Roman"/>
              </a:rPr>
              <a:t>.</a:t>
            </a:r>
            <a:endParaRPr sz="2100">
              <a:latin typeface="Times New Roman"/>
              <a:cs typeface="Times New Roman"/>
            </a:endParaRPr>
          </a:p>
          <a:p>
            <a:pPr marL="281305" indent="-268605">
              <a:lnSpc>
                <a:spcPct val="100000"/>
              </a:lnSpc>
              <a:spcBef>
                <a:spcPts val="615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81305" algn="l"/>
              </a:tabLst>
            </a:pPr>
            <a:r>
              <a:rPr sz="2100" i="1" spc="-20" dirty="0">
                <a:latin typeface="Times New Roman"/>
                <a:cs typeface="Times New Roman"/>
              </a:rPr>
              <a:t>Дозвольте</a:t>
            </a:r>
            <a:r>
              <a:rPr sz="2100" i="1" spc="-25" dirty="0">
                <a:latin typeface="Times New Roman"/>
                <a:cs typeface="Times New Roman"/>
              </a:rPr>
              <a:t> </a:t>
            </a:r>
            <a:r>
              <a:rPr sz="2100" i="1" spc="-10" dirty="0">
                <a:latin typeface="Times New Roman"/>
                <a:cs typeface="Times New Roman"/>
              </a:rPr>
              <a:t>познайомити</a:t>
            </a:r>
            <a:r>
              <a:rPr sz="2100" i="1" spc="-3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Вас</a:t>
            </a:r>
            <a:r>
              <a:rPr sz="2100" i="1" spc="-15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із</a:t>
            </a:r>
            <a:r>
              <a:rPr sz="2100" i="1" spc="-1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...</a:t>
            </a:r>
            <a:r>
              <a:rPr sz="2100" i="1" spc="-35" dirty="0">
                <a:latin typeface="Times New Roman"/>
                <a:cs typeface="Times New Roman"/>
              </a:rPr>
              <a:t> </a:t>
            </a:r>
            <a:r>
              <a:rPr sz="2100" i="1" spc="-50" dirty="0">
                <a:latin typeface="Times New Roman"/>
                <a:cs typeface="Times New Roman"/>
              </a:rPr>
              <a:t>.</a:t>
            </a:r>
            <a:endParaRPr sz="2100">
              <a:latin typeface="Times New Roman"/>
              <a:cs typeface="Times New Roman"/>
            </a:endParaRPr>
          </a:p>
          <a:p>
            <a:pPr marL="281305" indent="-268605">
              <a:lnSpc>
                <a:spcPct val="100000"/>
              </a:lnSpc>
              <a:spcBef>
                <a:spcPts val="645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81305" algn="l"/>
              </a:tabLst>
            </a:pPr>
            <a:r>
              <a:rPr sz="2100" i="1" spc="-10" dirty="0">
                <a:latin typeface="Times New Roman"/>
                <a:cs typeface="Times New Roman"/>
              </a:rPr>
              <a:t>Познайомтеся,</a:t>
            </a:r>
            <a:r>
              <a:rPr sz="2100" i="1" spc="-25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це</a:t>
            </a:r>
            <a:r>
              <a:rPr sz="2100" i="1" spc="-1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…</a:t>
            </a:r>
            <a:r>
              <a:rPr sz="2100" i="1" spc="-30" dirty="0">
                <a:latin typeface="Times New Roman"/>
                <a:cs typeface="Times New Roman"/>
              </a:rPr>
              <a:t> </a:t>
            </a:r>
            <a:r>
              <a:rPr sz="2100" i="1" spc="-50" dirty="0">
                <a:latin typeface="Times New Roman"/>
                <a:cs typeface="Times New Roman"/>
              </a:rPr>
              <a:t>.</a:t>
            </a:r>
            <a:endParaRPr sz="2100">
              <a:latin typeface="Times New Roman"/>
              <a:cs typeface="Times New Roman"/>
            </a:endParaRPr>
          </a:p>
          <a:p>
            <a:pPr marL="281305" indent="-268605">
              <a:lnSpc>
                <a:spcPct val="100000"/>
              </a:lnSpc>
              <a:spcBef>
                <a:spcPts val="65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81305" algn="l"/>
              </a:tabLst>
            </a:pPr>
            <a:r>
              <a:rPr sz="2100" i="1" spc="-10" dirty="0">
                <a:latin typeface="Times New Roman"/>
                <a:cs typeface="Times New Roman"/>
              </a:rPr>
              <a:t>Познайомтеся,</a:t>
            </a:r>
            <a:r>
              <a:rPr sz="2100" i="1" spc="-4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будь</a:t>
            </a:r>
            <a:r>
              <a:rPr sz="2100" i="1" spc="-35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ласка,</a:t>
            </a:r>
            <a:r>
              <a:rPr sz="2100" i="1" spc="-35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це</a:t>
            </a:r>
            <a:r>
              <a:rPr sz="2100" i="1" spc="-3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…</a:t>
            </a:r>
            <a:r>
              <a:rPr sz="2100" i="1" spc="-50" dirty="0">
                <a:latin typeface="Times New Roman"/>
                <a:cs typeface="Times New Roman"/>
              </a:rPr>
              <a:t> .</a:t>
            </a:r>
            <a:endParaRPr sz="2100">
              <a:latin typeface="Times New Roman"/>
              <a:cs typeface="Times New Roman"/>
            </a:endParaRPr>
          </a:p>
          <a:p>
            <a:pPr marL="281305" indent="-268605">
              <a:lnSpc>
                <a:spcPct val="100000"/>
              </a:lnSpc>
              <a:spcBef>
                <a:spcPts val="645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81305" algn="l"/>
              </a:tabLst>
            </a:pPr>
            <a:r>
              <a:rPr sz="2100" i="1" spc="-10" dirty="0">
                <a:latin typeface="Times New Roman"/>
                <a:cs typeface="Times New Roman"/>
              </a:rPr>
              <a:t>Знайомтеся,</a:t>
            </a:r>
            <a:r>
              <a:rPr sz="2100" i="1" spc="-4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будь</a:t>
            </a:r>
            <a:r>
              <a:rPr sz="2100" i="1" spc="-35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ласка.</a:t>
            </a:r>
            <a:r>
              <a:rPr sz="2100" i="1" spc="-35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Це</a:t>
            </a:r>
            <a:r>
              <a:rPr sz="2100" i="1" spc="-35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мій</a:t>
            </a:r>
            <a:r>
              <a:rPr sz="2100" i="1" spc="-4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...</a:t>
            </a:r>
            <a:r>
              <a:rPr sz="2100" spc="-45" dirty="0">
                <a:latin typeface="Times New Roman"/>
                <a:cs typeface="Times New Roman"/>
              </a:rPr>
              <a:t> </a:t>
            </a:r>
            <a:r>
              <a:rPr sz="2100" spc="-50" dirty="0">
                <a:latin typeface="Times New Roman"/>
                <a:cs typeface="Times New Roman"/>
              </a:rPr>
              <a:t>.</a:t>
            </a:r>
            <a:endParaRPr sz="2100">
              <a:latin typeface="Times New Roman"/>
              <a:cs typeface="Times New Roman"/>
            </a:endParaRPr>
          </a:p>
          <a:p>
            <a:pPr marL="280670" marR="5080" indent="-268605">
              <a:lnSpc>
                <a:spcPts val="2270"/>
              </a:lnSpc>
              <a:spcBef>
                <a:spcPts val="935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81940" algn="l"/>
              </a:tabLst>
            </a:pPr>
            <a:r>
              <a:rPr sz="2100" i="1" dirty="0">
                <a:latin typeface="Times New Roman"/>
                <a:cs typeface="Times New Roman"/>
              </a:rPr>
              <a:t>Мені</a:t>
            </a:r>
            <a:r>
              <a:rPr sz="2100" i="1" spc="-35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/</a:t>
            </a:r>
            <a:r>
              <a:rPr sz="2100" i="1" spc="-3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надзвичайно</a:t>
            </a:r>
            <a:r>
              <a:rPr sz="2100" i="1" spc="-5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приємно</a:t>
            </a:r>
            <a:r>
              <a:rPr sz="2100" i="1" spc="-45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з</a:t>
            </a:r>
            <a:r>
              <a:rPr sz="2100" i="1" spc="-30" dirty="0">
                <a:latin typeface="Times New Roman"/>
                <a:cs typeface="Times New Roman"/>
              </a:rPr>
              <a:t> </a:t>
            </a:r>
            <a:r>
              <a:rPr sz="2100" i="1" spc="-20" dirty="0">
                <a:latin typeface="Times New Roman"/>
                <a:cs typeface="Times New Roman"/>
              </a:rPr>
              <a:t>Вами 	</a:t>
            </a:r>
            <a:r>
              <a:rPr sz="2100" i="1" spc="-10" dirty="0">
                <a:latin typeface="Times New Roman"/>
                <a:cs typeface="Times New Roman"/>
              </a:rPr>
              <a:t>познайомитися!</a:t>
            </a:r>
            <a:endParaRPr sz="2100">
              <a:latin typeface="Times New Roman"/>
              <a:cs typeface="Times New Roman"/>
            </a:endParaRPr>
          </a:p>
          <a:p>
            <a:pPr marL="281305" indent="-268605">
              <a:lnSpc>
                <a:spcPct val="100000"/>
              </a:lnSpc>
              <a:spcBef>
                <a:spcPts val="61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81305" algn="l"/>
              </a:tabLst>
            </a:pPr>
            <a:r>
              <a:rPr sz="2100" i="1" dirty="0">
                <a:latin typeface="Times New Roman"/>
                <a:cs typeface="Times New Roman"/>
              </a:rPr>
              <a:t>Я</a:t>
            </a:r>
            <a:r>
              <a:rPr sz="2100" i="1" spc="-4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радий</a:t>
            </a:r>
            <a:r>
              <a:rPr sz="2100" i="1" spc="-4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знайомству</a:t>
            </a:r>
            <a:r>
              <a:rPr sz="2100" i="1" spc="-35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з</a:t>
            </a:r>
            <a:r>
              <a:rPr sz="2100" i="1" spc="-25" dirty="0">
                <a:latin typeface="Times New Roman"/>
                <a:cs typeface="Times New Roman"/>
              </a:rPr>
              <a:t> </a:t>
            </a:r>
            <a:r>
              <a:rPr sz="2100" i="1" spc="-20" dirty="0">
                <a:latin typeface="Times New Roman"/>
                <a:cs typeface="Times New Roman"/>
              </a:rPr>
              <a:t>Вами!</a:t>
            </a:r>
            <a:endParaRPr sz="21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8723" y="264405"/>
            <a:ext cx="3196590" cy="1661160"/>
            <a:chOff x="458723" y="264405"/>
            <a:chExt cx="3196590" cy="16611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723" y="264405"/>
              <a:ext cx="3196577" cy="166115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9269" y="469373"/>
              <a:ext cx="314185" cy="18118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0566" y="469373"/>
              <a:ext cx="305197" cy="1740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72511" y="1490725"/>
              <a:ext cx="690943" cy="29918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0566" y="1497901"/>
              <a:ext cx="682095" cy="29201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0252" y="286130"/>
              <a:ext cx="3104387" cy="156895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00252" y="286130"/>
              <a:ext cx="3104515" cy="1569085"/>
            </a:xfrm>
            <a:custGeom>
              <a:avLst/>
              <a:gdLst/>
              <a:ahLst/>
              <a:cxnLst/>
              <a:rect l="l" t="t" r="r" b="b"/>
              <a:pathLst>
                <a:path w="3104515" h="1569085">
                  <a:moveTo>
                    <a:pt x="0" y="784478"/>
                  </a:moveTo>
                  <a:lnTo>
                    <a:pt x="4899" y="721691"/>
                  </a:lnTo>
                  <a:lnTo>
                    <a:pt x="19349" y="660263"/>
                  </a:lnTo>
                  <a:lnTo>
                    <a:pt x="42979" y="600381"/>
                  </a:lnTo>
                  <a:lnTo>
                    <a:pt x="75418" y="542233"/>
                  </a:lnTo>
                  <a:lnTo>
                    <a:pt x="116295" y="486006"/>
                  </a:lnTo>
                  <a:lnTo>
                    <a:pt x="165239" y="431887"/>
                  </a:lnTo>
                  <a:lnTo>
                    <a:pt x="221879" y="380065"/>
                  </a:lnTo>
                  <a:lnTo>
                    <a:pt x="252969" y="355074"/>
                  </a:lnTo>
                  <a:lnTo>
                    <a:pt x="285844" y="330727"/>
                  </a:lnTo>
                  <a:lnTo>
                    <a:pt x="320458" y="307047"/>
                  </a:lnTo>
                  <a:lnTo>
                    <a:pt x="356764" y="284059"/>
                  </a:lnTo>
                  <a:lnTo>
                    <a:pt x="394716" y="261785"/>
                  </a:lnTo>
                  <a:lnTo>
                    <a:pt x="434267" y="240250"/>
                  </a:lnTo>
                  <a:lnTo>
                    <a:pt x="475371" y="219476"/>
                  </a:lnTo>
                  <a:lnTo>
                    <a:pt x="517982" y="199487"/>
                  </a:lnTo>
                  <a:lnTo>
                    <a:pt x="562053" y="180306"/>
                  </a:lnTo>
                  <a:lnTo>
                    <a:pt x="607539" y="161957"/>
                  </a:lnTo>
                  <a:lnTo>
                    <a:pt x="654392" y="144464"/>
                  </a:lnTo>
                  <a:lnTo>
                    <a:pt x="702566" y="127849"/>
                  </a:lnTo>
                  <a:lnTo>
                    <a:pt x="752015" y="112136"/>
                  </a:lnTo>
                  <a:lnTo>
                    <a:pt x="802692" y="97349"/>
                  </a:lnTo>
                  <a:lnTo>
                    <a:pt x="854552" y="83510"/>
                  </a:lnTo>
                  <a:lnTo>
                    <a:pt x="907547" y="70644"/>
                  </a:lnTo>
                  <a:lnTo>
                    <a:pt x="961632" y="58774"/>
                  </a:lnTo>
                  <a:lnTo>
                    <a:pt x="1016759" y="47923"/>
                  </a:lnTo>
                  <a:lnTo>
                    <a:pt x="1072884" y="38115"/>
                  </a:lnTo>
                  <a:lnTo>
                    <a:pt x="1129958" y="29373"/>
                  </a:lnTo>
                  <a:lnTo>
                    <a:pt x="1187937" y="21721"/>
                  </a:lnTo>
                  <a:lnTo>
                    <a:pt x="1246773" y="15181"/>
                  </a:lnTo>
                  <a:lnTo>
                    <a:pt x="1306420" y="9778"/>
                  </a:lnTo>
                  <a:lnTo>
                    <a:pt x="1366832" y="5535"/>
                  </a:lnTo>
                  <a:lnTo>
                    <a:pt x="1427963" y="2475"/>
                  </a:lnTo>
                  <a:lnTo>
                    <a:pt x="1489765" y="622"/>
                  </a:lnTo>
                  <a:lnTo>
                    <a:pt x="1552194" y="0"/>
                  </a:lnTo>
                  <a:lnTo>
                    <a:pt x="1614622" y="622"/>
                  </a:lnTo>
                  <a:lnTo>
                    <a:pt x="1676424" y="2475"/>
                  </a:lnTo>
                  <a:lnTo>
                    <a:pt x="1737555" y="5535"/>
                  </a:lnTo>
                  <a:lnTo>
                    <a:pt x="1797967" y="9778"/>
                  </a:lnTo>
                  <a:lnTo>
                    <a:pt x="1857614" y="15181"/>
                  </a:lnTo>
                  <a:lnTo>
                    <a:pt x="1916450" y="21721"/>
                  </a:lnTo>
                  <a:lnTo>
                    <a:pt x="1974429" y="29373"/>
                  </a:lnTo>
                  <a:lnTo>
                    <a:pt x="2031503" y="38115"/>
                  </a:lnTo>
                  <a:lnTo>
                    <a:pt x="2087628" y="47923"/>
                  </a:lnTo>
                  <a:lnTo>
                    <a:pt x="2142755" y="58774"/>
                  </a:lnTo>
                  <a:lnTo>
                    <a:pt x="2196840" y="70644"/>
                  </a:lnTo>
                  <a:lnTo>
                    <a:pt x="2249835" y="83510"/>
                  </a:lnTo>
                  <a:lnTo>
                    <a:pt x="2301695" y="97349"/>
                  </a:lnTo>
                  <a:lnTo>
                    <a:pt x="2352372" y="112136"/>
                  </a:lnTo>
                  <a:lnTo>
                    <a:pt x="2401821" y="127849"/>
                  </a:lnTo>
                  <a:lnTo>
                    <a:pt x="2449995" y="144464"/>
                  </a:lnTo>
                  <a:lnTo>
                    <a:pt x="2496848" y="161957"/>
                  </a:lnTo>
                  <a:lnTo>
                    <a:pt x="2542334" y="180306"/>
                  </a:lnTo>
                  <a:lnTo>
                    <a:pt x="2586405" y="199487"/>
                  </a:lnTo>
                  <a:lnTo>
                    <a:pt x="2629016" y="219476"/>
                  </a:lnTo>
                  <a:lnTo>
                    <a:pt x="2670120" y="240250"/>
                  </a:lnTo>
                  <a:lnTo>
                    <a:pt x="2709671" y="261785"/>
                  </a:lnTo>
                  <a:lnTo>
                    <a:pt x="2747623" y="284059"/>
                  </a:lnTo>
                  <a:lnTo>
                    <a:pt x="2783929" y="307047"/>
                  </a:lnTo>
                  <a:lnTo>
                    <a:pt x="2818543" y="330727"/>
                  </a:lnTo>
                  <a:lnTo>
                    <a:pt x="2851418" y="355074"/>
                  </a:lnTo>
                  <a:lnTo>
                    <a:pt x="2882508" y="380065"/>
                  </a:lnTo>
                  <a:lnTo>
                    <a:pt x="2911767" y="405678"/>
                  </a:lnTo>
                  <a:lnTo>
                    <a:pt x="2964606" y="458671"/>
                  </a:lnTo>
                  <a:lnTo>
                    <a:pt x="3009562" y="513868"/>
                  </a:lnTo>
                  <a:lnTo>
                    <a:pt x="3046267" y="571079"/>
                  </a:lnTo>
                  <a:lnTo>
                    <a:pt x="3074348" y="630117"/>
                  </a:lnTo>
                  <a:lnTo>
                    <a:pt x="3093434" y="690796"/>
                  </a:lnTo>
                  <a:lnTo>
                    <a:pt x="3103155" y="752927"/>
                  </a:lnTo>
                  <a:lnTo>
                    <a:pt x="3104388" y="784478"/>
                  </a:lnTo>
                  <a:lnTo>
                    <a:pt x="3103155" y="816030"/>
                  </a:lnTo>
                  <a:lnTo>
                    <a:pt x="3093434" y="878161"/>
                  </a:lnTo>
                  <a:lnTo>
                    <a:pt x="3074348" y="938840"/>
                  </a:lnTo>
                  <a:lnTo>
                    <a:pt x="3046267" y="997878"/>
                  </a:lnTo>
                  <a:lnTo>
                    <a:pt x="3009562" y="1055089"/>
                  </a:lnTo>
                  <a:lnTo>
                    <a:pt x="2964606" y="1110286"/>
                  </a:lnTo>
                  <a:lnTo>
                    <a:pt x="2911767" y="1163279"/>
                  </a:lnTo>
                  <a:lnTo>
                    <a:pt x="2882508" y="1188892"/>
                  </a:lnTo>
                  <a:lnTo>
                    <a:pt x="2851418" y="1213883"/>
                  </a:lnTo>
                  <a:lnTo>
                    <a:pt x="2818543" y="1238230"/>
                  </a:lnTo>
                  <a:lnTo>
                    <a:pt x="2783929" y="1261910"/>
                  </a:lnTo>
                  <a:lnTo>
                    <a:pt x="2747623" y="1284898"/>
                  </a:lnTo>
                  <a:lnTo>
                    <a:pt x="2709671" y="1307172"/>
                  </a:lnTo>
                  <a:lnTo>
                    <a:pt x="2670120" y="1328707"/>
                  </a:lnTo>
                  <a:lnTo>
                    <a:pt x="2629016" y="1349481"/>
                  </a:lnTo>
                  <a:lnTo>
                    <a:pt x="2586405" y="1369470"/>
                  </a:lnTo>
                  <a:lnTo>
                    <a:pt x="2542334" y="1388651"/>
                  </a:lnTo>
                  <a:lnTo>
                    <a:pt x="2496848" y="1407000"/>
                  </a:lnTo>
                  <a:lnTo>
                    <a:pt x="2449995" y="1424493"/>
                  </a:lnTo>
                  <a:lnTo>
                    <a:pt x="2401821" y="1441108"/>
                  </a:lnTo>
                  <a:lnTo>
                    <a:pt x="2352372" y="1456821"/>
                  </a:lnTo>
                  <a:lnTo>
                    <a:pt x="2301695" y="1471608"/>
                  </a:lnTo>
                  <a:lnTo>
                    <a:pt x="2249835" y="1485447"/>
                  </a:lnTo>
                  <a:lnTo>
                    <a:pt x="2196840" y="1498313"/>
                  </a:lnTo>
                  <a:lnTo>
                    <a:pt x="2142755" y="1510183"/>
                  </a:lnTo>
                  <a:lnTo>
                    <a:pt x="2087628" y="1521034"/>
                  </a:lnTo>
                  <a:lnTo>
                    <a:pt x="2031503" y="1530842"/>
                  </a:lnTo>
                  <a:lnTo>
                    <a:pt x="1974429" y="1539584"/>
                  </a:lnTo>
                  <a:lnTo>
                    <a:pt x="1916450" y="1547236"/>
                  </a:lnTo>
                  <a:lnTo>
                    <a:pt x="1857614" y="1553776"/>
                  </a:lnTo>
                  <a:lnTo>
                    <a:pt x="1797967" y="1559179"/>
                  </a:lnTo>
                  <a:lnTo>
                    <a:pt x="1737555" y="1563422"/>
                  </a:lnTo>
                  <a:lnTo>
                    <a:pt x="1676424" y="1566482"/>
                  </a:lnTo>
                  <a:lnTo>
                    <a:pt x="1614622" y="1568335"/>
                  </a:lnTo>
                  <a:lnTo>
                    <a:pt x="1552194" y="1568958"/>
                  </a:lnTo>
                  <a:lnTo>
                    <a:pt x="1489765" y="1568335"/>
                  </a:lnTo>
                  <a:lnTo>
                    <a:pt x="1427963" y="1566482"/>
                  </a:lnTo>
                  <a:lnTo>
                    <a:pt x="1366832" y="1563422"/>
                  </a:lnTo>
                  <a:lnTo>
                    <a:pt x="1306420" y="1559179"/>
                  </a:lnTo>
                  <a:lnTo>
                    <a:pt x="1246773" y="1553776"/>
                  </a:lnTo>
                  <a:lnTo>
                    <a:pt x="1187937" y="1547236"/>
                  </a:lnTo>
                  <a:lnTo>
                    <a:pt x="1129958" y="1539584"/>
                  </a:lnTo>
                  <a:lnTo>
                    <a:pt x="1072884" y="1530842"/>
                  </a:lnTo>
                  <a:lnTo>
                    <a:pt x="1016759" y="1521034"/>
                  </a:lnTo>
                  <a:lnTo>
                    <a:pt x="961632" y="1510183"/>
                  </a:lnTo>
                  <a:lnTo>
                    <a:pt x="907547" y="1498313"/>
                  </a:lnTo>
                  <a:lnTo>
                    <a:pt x="854552" y="1485447"/>
                  </a:lnTo>
                  <a:lnTo>
                    <a:pt x="802692" y="1471608"/>
                  </a:lnTo>
                  <a:lnTo>
                    <a:pt x="752015" y="1456821"/>
                  </a:lnTo>
                  <a:lnTo>
                    <a:pt x="702566" y="1441108"/>
                  </a:lnTo>
                  <a:lnTo>
                    <a:pt x="654392" y="1424493"/>
                  </a:lnTo>
                  <a:lnTo>
                    <a:pt x="607539" y="1407000"/>
                  </a:lnTo>
                  <a:lnTo>
                    <a:pt x="562053" y="1388651"/>
                  </a:lnTo>
                  <a:lnTo>
                    <a:pt x="517982" y="1369470"/>
                  </a:lnTo>
                  <a:lnTo>
                    <a:pt x="475371" y="1349481"/>
                  </a:lnTo>
                  <a:lnTo>
                    <a:pt x="434267" y="1328707"/>
                  </a:lnTo>
                  <a:lnTo>
                    <a:pt x="394716" y="1307172"/>
                  </a:lnTo>
                  <a:lnTo>
                    <a:pt x="356764" y="1284898"/>
                  </a:lnTo>
                  <a:lnTo>
                    <a:pt x="320458" y="1261910"/>
                  </a:lnTo>
                  <a:lnTo>
                    <a:pt x="285844" y="1238230"/>
                  </a:lnTo>
                  <a:lnTo>
                    <a:pt x="252969" y="1213883"/>
                  </a:lnTo>
                  <a:lnTo>
                    <a:pt x="221879" y="1188892"/>
                  </a:lnTo>
                  <a:lnTo>
                    <a:pt x="192620" y="1163279"/>
                  </a:lnTo>
                  <a:lnTo>
                    <a:pt x="139781" y="1110286"/>
                  </a:lnTo>
                  <a:lnTo>
                    <a:pt x="94825" y="1055089"/>
                  </a:lnTo>
                  <a:lnTo>
                    <a:pt x="58120" y="997878"/>
                  </a:lnTo>
                  <a:lnTo>
                    <a:pt x="30039" y="938840"/>
                  </a:lnTo>
                  <a:lnTo>
                    <a:pt x="10953" y="878161"/>
                  </a:lnTo>
                  <a:lnTo>
                    <a:pt x="1232" y="816030"/>
                  </a:lnTo>
                  <a:lnTo>
                    <a:pt x="0" y="784478"/>
                  </a:lnTo>
                  <a:close/>
                </a:path>
              </a:pathLst>
            </a:custGeom>
            <a:ln w="9906">
              <a:solidFill>
                <a:srgbClr val="BE4B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007738" y="563731"/>
            <a:ext cx="2089785" cy="93408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 marR="5080" indent="301625">
              <a:lnSpc>
                <a:spcPts val="3310"/>
              </a:lnSpc>
              <a:spcBef>
                <a:spcPts val="650"/>
              </a:spcBef>
            </a:pPr>
            <a:r>
              <a:rPr sz="3200" b="1" spc="-10" dirty="0">
                <a:solidFill>
                  <a:srgbClr val="632523"/>
                </a:solidFill>
                <a:latin typeface="Times New Roman"/>
                <a:cs typeface="Times New Roman"/>
              </a:rPr>
              <a:t>Порада, пропозиція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737866" y="1844039"/>
            <a:ext cx="3370579" cy="3075305"/>
            <a:chOff x="2737866" y="1844039"/>
            <a:chExt cx="3370579" cy="3075305"/>
          </a:xfrm>
        </p:grpSpPr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37866" y="1844039"/>
              <a:ext cx="1562859" cy="163448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801678" y="1887592"/>
              <a:ext cx="1432560" cy="1505585"/>
            </a:xfrm>
            <a:custGeom>
              <a:avLst/>
              <a:gdLst/>
              <a:ahLst/>
              <a:cxnLst/>
              <a:rect l="l" t="t" r="r" b="b"/>
              <a:pathLst>
                <a:path w="1432560" h="1505585">
                  <a:moveTo>
                    <a:pt x="220980" y="0"/>
                  </a:moveTo>
                  <a:lnTo>
                    <a:pt x="0" y="206425"/>
                  </a:lnTo>
                  <a:lnTo>
                    <a:pt x="1137805" y="1424444"/>
                  </a:lnTo>
                  <a:lnTo>
                    <a:pt x="1064145" y="1493253"/>
                  </a:lnTo>
                  <a:lnTo>
                    <a:pt x="1420317" y="1505369"/>
                  </a:lnTo>
                  <a:lnTo>
                    <a:pt x="1432445" y="1149210"/>
                  </a:lnTo>
                  <a:lnTo>
                    <a:pt x="1358785" y="1218018"/>
                  </a:lnTo>
                  <a:lnTo>
                    <a:pt x="22098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801677" y="1887592"/>
              <a:ext cx="1432560" cy="1505585"/>
            </a:xfrm>
            <a:custGeom>
              <a:avLst/>
              <a:gdLst/>
              <a:ahLst/>
              <a:cxnLst/>
              <a:rect l="l" t="t" r="r" b="b"/>
              <a:pathLst>
                <a:path w="1432560" h="1505585">
                  <a:moveTo>
                    <a:pt x="220980" y="0"/>
                  </a:moveTo>
                  <a:lnTo>
                    <a:pt x="1358785" y="1218018"/>
                  </a:lnTo>
                  <a:lnTo>
                    <a:pt x="1432445" y="1149210"/>
                  </a:lnTo>
                  <a:lnTo>
                    <a:pt x="1420317" y="1505369"/>
                  </a:lnTo>
                  <a:lnTo>
                    <a:pt x="1064145" y="1493253"/>
                  </a:lnTo>
                  <a:lnTo>
                    <a:pt x="1137805" y="1424444"/>
                  </a:lnTo>
                  <a:lnTo>
                    <a:pt x="0" y="206425"/>
                  </a:lnTo>
                  <a:lnTo>
                    <a:pt x="22098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29252" y="3572636"/>
              <a:ext cx="2166620" cy="1333500"/>
            </a:xfrm>
            <a:custGeom>
              <a:avLst/>
              <a:gdLst/>
              <a:ahLst/>
              <a:cxnLst/>
              <a:rect l="l" t="t" r="r" b="b"/>
              <a:pathLst>
                <a:path w="2166620" h="1333500">
                  <a:moveTo>
                    <a:pt x="0" y="666750"/>
                  </a:moveTo>
                  <a:lnTo>
                    <a:pt x="6356" y="594100"/>
                  </a:lnTo>
                  <a:lnTo>
                    <a:pt x="24983" y="523716"/>
                  </a:lnTo>
                  <a:lnTo>
                    <a:pt x="55221" y="456005"/>
                  </a:lnTo>
                  <a:lnTo>
                    <a:pt x="96410" y="391373"/>
                  </a:lnTo>
                  <a:lnTo>
                    <a:pt x="120903" y="360339"/>
                  </a:lnTo>
                  <a:lnTo>
                    <a:pt x="147887" y="330228"/>
                  </a:lnTo>
                  <a:lnTo>
                    <a:pt x="177277" y="301089"/>
                  </a:lnTo>
                  <a:lnTo>
                    <a:pt x="208992" y="272975"/>
                  </a:lnTo>
                  <a:lnTo>
                    <a:pt x="242949" y="245936"/>
                  </a:lnTo>
                  <a:lnTo>
                    <a:pt x="279065" y="220023"/>
                  </a:lnTo>
                  <a:lnTo>
                    <a:pt x="317258" y="195286"/>
                  </a:lnTo>
                  <a:lnTo>
                    <a:pt x="357445" y="171776"/>
                  </a:lnTo>
                  <a:lnTo>
                    <a:pt x="399543" y="149545"/>
                  </a:lnTo>
                  <a:lnTo>
                    <a:pt x="443471" y="128643"/>
                  </a:lnTo>
                  <a:lnTo>
                    <a:pt x="489144" y="109121"/>
                  </a:lnTo>
                  <a:lnTo>
                    <a:pt x="536481" y="91030"/>
                  </a:lnTo>
                  <a:lnTo>
                    <a:pt x="585400" y="74421"/>
                  </a:lnTo>
                  <a:lnTo>
                    <a:pt x="635816" y="59344"/>
                  </a:lnTo>
                  <a:lnTo>
                    <a:pt x="687649" y="45850"/>
                  </a:lnTo>
                  <a:lnTo>
                    <a:pt x="740815" y="33991"/>
                  </a:lnTo>
                  <a:lnTo>
                    <a:pt x="795231" y="23816"/>
                  </a:lnTo>
                  <a:lnTo>
                    <a:pt x="850816" y="15378"/>
                  </a:lnTo>
                  <a:lnTo>
                    <a:pt x="907486" y="8726"/>
                  </a:lnTo>
                  <a:lnTo>
                    <a:pt x="965159" y="3912"/>
                  </a:lnTo>
                  <a:lnTo>
                    <a:pt x="1023752" y="986"/>
                  </a:lnTo>
                  <a:lnTo>
                    <a:pt x="1083183" y="0"/>
                  </a:lnTo>
                  <a:lnTo>
                    <a:pt x="1142613" y="986"/>
                  </a:lnTo>
                  <a:lnTo>
                    <a:pt x="1201206" y="3912"/>
                  </a:lnTo>
                  <a:lnTo>
                    <a:pt x="1258879" y="8726"/>
                  </a:lnTo>
                  <a:lnTo>
                    <a:pt x="1315549" y="15378"/>
                  </a:lnTo>
                  <a:lnTo>
                    <a:pt x="1371134" y="23816"/>
                  </a:lnTo>
                  <a:lnTo>
                    <a:pt x="1425550" y="33991"/>
                  </a:lnTo>
                  <a:lnTo>
                    <a:pt x="1478716" y="45850"/>
                  </a:lnTo>
                  <a:lnTo>
                    <a:pt x="1530549" y="59344"/>
                  </a:lnTo>
                  <a:lnTo>
                    <a:pt x="1580965" y="74421"/>
                  </a:lnTo>
                  <a:lnTo>
                    <a:pt x="1629884" y="91030"/>
                  </a:lnTo>
                  <a:lnTo>
                    <a:pt x="1677221" y="109121"/>
                  </a:lnTo>
                  <a:lnTo>
                    <a:pt x="1722894" y="128643"/>
                  </a:lnTo>
                  <a:lnTo>
                    <a:pt x="1766822" y="149545"/>
                  </a:lnTo>
                  <a:lnTo>
                    <a:pt x="1808920" y="171776"/>
                  </a:lnTo>
                  <a:lnTo>
                    <a:pt x="1849107" y="195286"/>
                  </a:lnTo>
                  <a:lnTo>
                    <a:pt x="1887300" y="220023"/>
                  </a:lnTo>
                  <a:lnTo>
                    <a:pt x="1923416" y="245936"/>
                  </a:lnTo>
                  <a:lnTo>
                    <a:pt x="1957373" y="272975"/>
                  </a:lnTo>
                  <a:lnTo>
                    <a:pt x="1989088" y="301089"/>
                  </a:lnTo>
                  <a:lnTo>
                    <a:pt x="2018478" y="330228"/>
                  </a:lnTo>
                  <a:lnTo>
                    <a:pt x="2045462" y="360339"/>
                  </a:lnTo>
                  <a:lnTo>
                    <a:pt x="2069955" y="391373"/>
                  </a:lnTo>
                  <a:lnTo>
                    <a:pt x="2091877" y="423279"/>
                  </a:lnTo>
                  <a:lnTo>
                    <a:pt x="2127673" y="489501"/>
                  </a:lnTo>
                  <a:lnTo>
                    <a:pt x="2152188" y="558599"/>
                  </a:lnTo>
                  <a:lnTo>
                    <a:pt x="2164763" y="630167"/>
                  </a:lnTo>
                  <a:lnTo>
                    <a:pt x="2166366" y="666750"/>
                  </a:lnTo>
                  <a:lnTo>
                    <a:pt x="2164763" y="703332"/>
                  </a:lnTo>
                  <a:lnTo>
                    <a:pt x="2152188" y="774900"/>
                  </a:lnTo>
                  <a:lnTo>
                    <a:pt x="2127673" y="843998"/>
                  </a:lnTo>
                  <a:lnTo>
                    <a:pt x="2091877" y="910220"/>
                  </a:lnTo>
                  <a:lnTo>
                    <a:pt x="2069955" y="942126"/>
                  </a:lnTo>
                  <a:lnTo>
                    <a:pt x="2045462" y="973160"/>
                  </a:lnTo>
                  <a:lnTo>
                    <a:pt x="2018478" y="1003271"/>
                  </a:lnTo>
                  <a:lnTo>
                    <a:pt x="1989088" y="1032410"/>
                  </a:lnTo>
                  <a:lnTo>
                    <a:pt x="1957373" y="1060524"/>
                  </a:lnTo>
                  <a:lnTo>
                    <a:pt x="1923416" y="1087563"/>
                  </a:lnTo>
                  <a:lnTo>
                    <a:pt x="1887300" y="1113476"/>
                  </a:lnTo>
                  <a:lnTo>
                    <a:pt x="1849107" y="1138213"/>
                  </a:lnTo>
                  <a:lnTo>
                    <a:pt x="1808920" y="1161723"/>
                  </a:lnTo>
                  <a:lnTo>
                    <a:pt x="1766822" y="1183954"/>
                  </a:lnTo>
                  <a:lnTo>
                    <a:pt x="1722894" y="1204856"/>
                  </a:lnTo>
                  <a:lnTo>
                    <a:pt x="1677221" y="1224378"/>
                  </a:lnTo>
                  <a:lnTo>
                    <a:pt x="1629884" y="1242469"/>
                  </a:lnTo>
                  <a:lnTo>
                    <a:pt x="1580965" y="1259078"/>
                  </a:lnTo>
                  <a:lnTo>
                    <a:pt x="1530549" y="1274155"/>
                  </a:lnTo>
                  <a:lnTo>
                    <a:pt x="1478716" y="1287649"/>
                  </a:lnTo>
                  <a:lnTo>
                    <a:pt x="1425550" y="1299508"/>
                  </a:lnTo>
                  <a:lnTo>
                    <a:pt x="1371134" y="1309683"/>
                  </a:lnTo>
                  <a:lnTo>
                    <a:pt x="1315549" y="1318121"/>
                  </a:lnTo>
                  <a:lnTo>
                    <a:pt x="1258879" y="1324773"/>
                  </a:lnTo>
                  <a:lnTo>
                    <a:pt x="1201206" y="1329587"/>
                  </a:lnTo>
                  <a:lnTo>
                    <a:pt x="1142613" y="1332513"/>
                  </a:lnTo>
                  <a:lnTo>
                    <a:pt x="1083183" y="1333500"/>
                  </a:lnTo>
                  <a:lnTo>
                    <a:pt x="1023752" y="1332513"/>
                  </a:lnTo>
                  <a:lnTo>
                    <a:pt x="965159" y="1329587"/>
                  </a:lnTo>
                  <a:lnTo>
                    <a:pt x="907486" y="1324773"/>
                  </a:lnTo>
                  <a:lnTo>
                    <a:pt x="850816" y="1318121"/>
                  </a:lnTo>
                  <a:lnTo>
                    <a:pt x="795231" y="1309683"/>
                  </a:lnTo>
                  <a:lnTo>
                    <a:pt x="740815" y="1299508"/>
                  </a:lnTo>
                  <a:lnTo>
                    <a:pt x="687649" y="1287649"/>
                  </a:lnTo>
                  <a:lnTo>
                    <a:pt x="635816" y="1274155"/>
                  </a:lnTo>
                  <a:lnTo>
                    <a:pt x="585400" y="1259078"/>
                  </a:lnTo>
                  <a:lnTo>
                    <a:pt x="536481" y="1242469"/>
                  </a:lnTo>
                  <a:lnTo>
                    <a:pt x="489144" y="1224378"/>
                  </a:lnTo>
                  <a:lnTo>
                    <a:pt x="443471" y="1204856"/>
                  </a:lnTo>
                  <a:lnTo>
                    <a:pt x="399543" y="1183954"/>
                  </a:lnTo>
                  <a:lnTo>
                    <a:pt x="357445" y="1161723"/>
                  </a:lnTo>
                  <a:lnTo>
                    <a:pt x="317258" y="1138213"/>
                  </a:lnTo>
                  <a:lnTo>
                    <a:pt x="279065" y="1113476"/>
                  </a:lnTo>
                  <a:lnTo>
                    <a:pt x="242949" y="1087563"/>
                  </a:lnTo>
                  <a:lnTo>
                    <a:pt x="208992" y="1060524"/>
                  </a:lnTo>
                  <a:lnTo>
                    <a:pt x="177277" y="1032410"/>
                  </a:lnTo>
                  <a:lnTo>
                    <a:pt x="147887" y="1003271"/>
                  </a:lnTo>
                  <a:lnTo>
                    <a:pt x="120903" y="973160"/>
                  </a:lnTo>
                  <a:lnTo>
                    <a:pt x="96410" y="942126"/>
                  </a:lnTo>
                  <a:lnTo>
                    <a:pt x="74488" y="910220"/>
                  </a:lnTo>
                  <a:lnTo>
                    <a:pt x="38692" y="843998"/>
                  </a:lnTo>
                  <a:lnTo>
                    <a:pt x="14177" y="774900"/>
                  </a:lnTo>
                  <a:lnTo>
                    <a:pt x="1602" y="703332"/>
                  </a:lnTo>
                  <a:lnTo>
                    <a:pt x="0" y="666750"/>
                  </a:lnTo>
                  <a:close/>
                </a:path>
              </a:pathLst>
            </a:custGeom>
            <a:ln w="25146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380161" y="3786273"/>
            <a:ext cx="1264285" cy="85598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065" marR="5080" algn="ctr">
              <a:lnSpc>
                <a:spcPts val="2070"/>
              </a:lnSpc>
              <a:spcBef>
                <a:spcPts val="440"/>
              </a:spcBef>
            </a:pPr>
            <a:r>
              <a:rPr sz="2000" i="1" dirty="0">
                <a:latin typeface="Times New Roman"/>
                <a:cs typeface="Times New Roman"/>
              </a:rPr>
              <a:t>Я</a:t>
            </a:r>
            <a:r>
              <a:rPr sz="2000" i="1" spc="-5" dirty="0">
                <a:latin typeface="Times New Roman"/>
                <a:cs typeface="Times New Roman"/>
              </a:rPr>
              <a:t> </a:t>
            </a:r>
            <a:r>
              <a:rPr sz="2000" i="1" spc="-20" dirty="0">
                <a:latin typeface="Times New Roman"/>
                <a:cs typeface="Times New Roman"/>
              </a:rPr>
              <a:t>дуже </a:t>
            </a:r>
            <a:r>
              <a:rPr sz="2000" i="1" dirty="0">
                <a:latin typeface="Times New Roman"/>
                <a:cs typeface="Times New Roman"/>
              </a:rPr>
              <a:t>раджу</a:t>
            </a:r>
            <a:r>
              <a:rPr sz="2000" i="1" spc="-70" dirty="0">
                <a:latin typeface="Times New Roman"/>
                <a:cs typeface="Times New Roman"/>
              </a:rPr>
              <a:t> </a:t>
            </a:r>
            <a:r>
              <a:rPr sz="2000" i="1" spc="-25" dirty="0">
                <a:latin typeface="Times New Roman"/>
                <a:cs typeface="Times New Roman"/>
              </a:rPr>
              <a:t>Вам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ts val="2055"/>
              </a:lnSpc>
            </a:pPr>
            <a:r>
              <a:rPr sz="2000" i="1" spc="-25" dirty="0">
                <a:latin typeface="Times New Roman"/>
                <a:cs typeface="Times New Roman"/>
              </a:rPr>
              <a:t>...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944103" y="1202308"/>
            <a:ext cx="4832985" cy="2503170"/>
            <a:chOff x="3944103" y="1202308"/>
            <a:chExt cx="4832985" cy="2503170"/>
          </a:xfrm>
        </p:grpSpPr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99204" y="1322840"/>
              <a:ext cx="2227313" cy="80618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357579" y="1360595"/>
              <a:ext cx="2096770" cy="659765"/>
            </a:xfrm>
            <a:custGeom>
              <a:avLst/>
              <a:gdLst/>
              <a:ahLst/>
              <a:cxnLst/>
              <a:rect l="l" t="t" r="r" b="b"/>
              <a:pathLst>
                <a:path w="2096770" h="659764">
                  <a:moveTo>
                    <a:pt x="42710" y="0"/>
                  </a:moveTo>
                  <a:lnTo>
                    <a:pt x="0" y="299364"/>
                  </a:lnTo>
                  <a:lnTo>
                    <a:pt x="1825650" y="559803"/>
                  </a:lnTo>
                  <a:lnTo>
                    <a:pt x="1811413" y="659599"/>
                  </a:lnTo>
                  <a:lnTo>
                    <a:pt x="2096477" y="445719"/>
                  </a:lnTo>
                  <a:lnTo>
                    <a:pt x="1882597" y="160655"/>
                  </a:lnTo>
                  <a:lnTo>
                    <a:pt x="1868360" y="260438"/>
                  </a:lnTo>
                  <a:lnTo>
                    <a:pt x="4271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57579" y="1360595"/>
              <a:ext cx="2096770" cy="659765"/>
            </a:xfrm>
            <a:custGeom>
              <a:avLst/>
              <a:gdLst/>
              <a:ahLst/>
              <a:cxnLst/>
              <a:rect l="l" t="t" r="r" b="b"/>
              <a:pathLst>
                <a:path w="2096770" h="659764">
                  <a:moveTo>
                    <a:pt x="42710" y="0"/>
                  </a:moveTo>
                  <a:lnTo>
                    <a:pt x="1868360" y="260438"/>
                  </a:lnTo>
                  <a:lnTo>
                    <a:pt x="1882597" y="160655"/>
                  </a:lnTo>
                  <a:lnTo>
                    <a:pt x="2096477" y="445719"/>
                  </a:lnTo>
                  <a:lnTo>
                    <a:pt x="1811413" y="659599"/>
                  </a:lnTo>
                  <a:lnTo>
                    <a:pt x="1825650" y="559803"/>
                  </a:lnTo>
                  <a:lnTo>
                    <a:pt x="0" y="299364"/>
                  </a:lnTo>
                  <a:lnTo>
                    <a:pt x="4271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715886" y="1215008"/>
              <a:ext cx="2048510" cy="1334770"/>
            </a:xfrm>
            <a:custGeom>
              <a:avLst/>
              <a:gdLst/>
              <a:ahLst/>
              <a:cxnLst/>
              <a:rect l="l" t="t" r="r" b="b"/>
              <a:pathLst>
                <a:path w="2048509" h="1334770">
                  <a:moveTo>
                    <a:pt x="0" y="667131"/>
                  </a:moveTo>
                  <a:lnTo>
                    <a:pt x="6427" y="591970"/>
                  </a:lnTo>
                  <a:lnTo>
                    <a:pt x="25247" y="519250"/>
                  </a:lnTo>
                  <a:lnTo>
                    <a:pt x="55770" y="449423"/>
                  </a:lnTo>
                  <a:lnTo>
                    <a:pt x="75203" y="415735"/>
                  </a:lnTo>
                  <a:lnTo>
                    <a:pt x="97302" y="382939"/>
                  </a:lnTo>
                  <a:lnTo>
                    <a:pt x="121981" y="351091"/>
                  </a:lnTo>
                  <a:lnTo>
                    <a:pt x="149153" y="320248"/>
                  </a:lnTo>
                  <a:lnTo>
                    <a:pt x="178731" y="290466"/>
                  </a:lnTo>
                  <a:lnTo>
                    <a:pt x="210630" y="261801"/>
                  </a:lnTo>
                  <a:lnTo>
                    <a:pt x="244763" y="234309"/>
                  </a:lnTo>
                  <a:lnTo>
                    <a:pt x="281043" y="208047"/>
                  </a:lnTo>
                  <a:lnTo>
                    <a:pt x="319383" y="183072"/>
                  </a:lnTo>
                  <a:lnTo>
                    <a:pt x="359699" y="159439"/>
                  </a:lnTo>
                  <a:lnTo>
                    <a:pt x="401902" y="137205"/>
                  </a:lnTo>
                  <a:lnTo>
                    <a:pt x="445906" y="116426"/>
                  </a:lnTo>
                  <a:lnTo>
                    <a:pt x="491626" y="97158"/>
                  </a:lnTo>
                  <a:lnTo>
                    <a:pt x="538974" y="79458"/>
                  </a:lnTo>
                  <a:lnTo>
                    <a:pt x="587864" y="63382"/>
                  </a:lnTo>
                  <a:lnTo>
                    <a:pt x="638210" y="48987"/>
                  </a:lnTo>
                  <a:lnTo>
                    <a:pt x="689925" y="36328"/>
                  </a:lnTo>
                  <a:lnTo>
                    <a:pt x="742923" y="25462"/>
                  </a:lnTo>
                  <a:lnTo>
                    <a:pt x="797117" y="16446"/>
                  </a:lnTo>
                  <a:lnTo>
                    <a:pt x="852421" y="9335"/>
                  </a:lnTo>
                  <a:lnTo>
                    <a:pt x="908749" y="4186"/>
                  </a:lnTo>
                  <a:lnTo>
                    <a:pt x="966013" y="1056"/>
                  </a:lnTo>
                  <a:lnTo>
                    <a:pt x="1024128" y="0"/>
                  </a:lnTo>
                  <a:lnTo>
                    <a:pt x="1082242" y="1056"/>
                  </a:lnTo>
                  <a:lnTo>
                    <a:pt x="1139506" y="4186"/>
                  </a:lnTo>
                  <a:lnTo>
                    <a:pt x="1195834" y="9335"/>
                  </a:lnTo>
                  <a:lnTo>
                    <a:pt x="1251138" y="16446"/>
                  </a:lnTo>
                  <a:lnTo>
                    <a:pt x="1305332" y="25462"/>
                  </a:lnTo>
                  <a:lnTo>
                    <a:pt x="1358330" y="36328"/>
                  </a:lnTo>
                  <a:lnTo>
                    <a:pt x="1410045" y="48987"/>
                  </a:lnTo>
                  <a:lnTo>
                    <a:pt x="1460391" y="63382"/>
                  </a:lnTo>
                  <a:lnTo>
                    <a:pt x="1509281" y="79458"/>
                  </a:lnTo>
                  <a:lnTo>
                    <a:pt x="1556629" y="97158"/>
                  </a:lnTo>
                  <a:lnTo>
                    <a:pt x="1602349" y="116426"/>
                  </a:lnTo>
                  <a:lnTo>
                    <a:pt x="1646353" y="137205"/>
                  </a:lnTo>
                  <a:lnTo>
                    <a:pt x="1688556" y="159439"/>
                  </a:lnTo>
                  <a:lnTo>
                    <a:pt x="1728872" y="183072"/>
                  </a:lnTo>
                  <a:lnTo>
                    <a:pt x="1767212" y="208047"/>
                  </a:lnTo>
                  <a:lnTo>
                    <a:pt x="1803492" y="234309"/>
                  </a:lnTo>
                  <a:lnTo>
                    <a:pt x="1837625" y="261801"/>
                  </a:lnTo>
                  <a:lnTo>
                    <a:pt x="1869524" y="290466"/>
                  </a:lnTo>
                  <a:lnTo>
                    <a:pt x="1899102" y="320248"/>
                  </a:lnTo>
                  <a:lnTo>
                    <a:pt x="1926274" y="351091"/>
                  </a:lnTo>
                  <a:lnTo>
                    <a:pt x="1950953" y="382939"/>
                  </a:lnTo>
                  <a:lnTo>
                    <a:pt x="1973052" y="415735"/>
                  </a:lnTo>
                  <a:lnTo>
                    <a:pt x="1992485" y="449423"/>
                  </a:lnTo>
                  <a:lnTo>
                    <a:pt x="2009166" y="483947"/>
                  </a:lnTo>
                  <a:lnTo>
                    <a:pt x="2033924" y="555277"/>
                  </a:lnTo>
                  <a:lnTo>
                    <a:pt x="2046634" y="629273"/>
                  </a:lnTo>
                  <a:lnTo>
                    <a:pt x="2048256" y="667131"/>
                  </a:lnTo>
                  <a:lnTo>
                    <a:pt x="2046634" y="704988"/>
                  </a:lnTo>
                  <a:lnTo>
                    <a:pt x="2033924" y="778984"/>
                  </a:lnTo>
                  <a:lnTo>
                    <a:pt x="2009166" y="850314"/>
                  </a:lnTo>
                  <a:lnTo>
                    <a:pt x="1992485" y="884838"/>
                  </a:lnTo>
                  <a:lnTo>
                    <a:pt x="1973052" y="918526"/>
                  </a:lnTo>
                  <a:lnTo>
                    <a:pt x="1950953" y="951322"/>
                  </a:lnTo>
                  <a:lnTo>
                    <a:pt x="1926274" y="983170"/>
                  </a:lnTo>
                  <a:lnTo>
                    <a:pt x="1899102" y="1014013"/>
                  </a:lnTo>
                  <a:lnTo>
                    <a:pt x="1869524" y="1043795"/>
                  </a:lnTo>
                  <a:lnTo>
                    <a:pt x="1837625" y="1072460"/>
                  </a:lnTo>
                  <a:lnTo>
                    <a:pt x="1803492" y="1099952"/>
                  </a:lnTo>
                  <a:lnTo>
                    <a:pt x="1767212" y="1126214"/>
                  </a:lnTo>
                  <a:lnTo>
                    <a:pt x="1728872" y="1151189"/>
                  </a:lnTo>
                  <a:lnTo>
                    <a:pt x="1688556" y="1174822"/>
                  </a:lnTo>
                  <a:lnTo>
                    <a:pt x="1646353" y="1197056"/>
                  </a:lnTo>
                  <a:lnTo>
                    <a:pt x="1602349" y="1217835"/>
                  </a:lnTo>
                  <a:lnTo>
                    <a:pt x="1556629" y="1237103"/>
                  </a:lnTo>
                  <a:lnTo>
                    <a:pt x="1509281" y="1254803"/>
                  </a:lnTo>
                  <a:lnTo>
                    <a:pt x="1460391" y="1270879"/>
                  </a:lnTo>
                  <a:lnTo>
                    <a:pt x="1410045" y="1285274"/>
                  </a:lnTo>
                  <a:lnTo>
                    <a:pt x="1358330" y="1297933"/>
                  </a:lnTo>
                  <a:lnTo>
                    <a:pt x="1305332" y="1308799"/>
                  </a:lnTo>
                  <a:lnTo>
                    <a:pt x="1251138" y="1317815"/>
                  </a:lnTo>
                  <a:lnTo>
                    <a:pt x="1195834" y="1324926"/>
                  </a:lnTo>
                  <a:lnTo>
                    <a:pt x="1139506" y="1330075"/>
                  </a:lnTo>
                  <a:lnTo>
                    <a:pt x="1082242" y="1333205"/>
                  </a:lnTo>
                  <a:lnTo>
                    <a:pt x="1024128" y="1334262"/>
                  </a:lnTo>
                  <a:lnTo>
                    <a:pt x="966013" y="1333205"/>
                  </a:lnTo>
                  <a:lnTo>
                    <a:pt x="908749" y="1330075"/>
                  </a:lnTo>
                  <a:lnTo>
                    <a:pt x="852421" y="1324926"/>
                  </a:lnTo>
                  <a:lnTo>
                    <a:pt x="797117" y="1317815"/>
                  </a:lnTo>
                  <a:lnTo>
                    <a:pt x="742923" y="1308799"/>
                  </a:lnTo>
                  <a:lnTo>
                    <a:pt x="689925" y="1297933"/>
                  </a:lnTo>
                  <a:lnTo>
                    <a:pt x="638210" y="1285274"/>
                  </a:lnTo>
                  <a:lnTo>
                    <a:pt x="587864" y="1270879"/>
                  </a:lnTo>
                  <a:lnTo>
                    <a:pt x="538974" y="1254803"/>
                  </a:lnTo>
                  <a:lnTo>
                    <a:pt x="491626" y="1237103"/>
                  </a:lnTo>
                  <a:lnTo>
                    <a:pt x="445906" y="1217835"/>
                  </a:lnTo>
                  <a:lnTo>
                    <a:pt x="401902" y="1197056"/>
                  </a:lnTo>
                  <a:lnTo>
                    <a:pt x="359699" y="1174822"/>
                  </a:lnTo>
                  <a:lnTo>
                    <a:pt x="319383" y="1151189"/>
                  </a:lnTo>
                  <a:lnTo>
                    <a:pt x="281043" y="1126214"/>
                  </a:lnTo>
                  <a:lnTo>
                    <a:pt x="244763" y="1099952"/>
                  </a:lnTo>
                  <a:lnTo>
                    <a:pt x="210630" y="1072460"/>
                  </a:lnTo>
                  <a:lnTo>
                    <a:pt x="178731" y="1043795"/>
                  </a:lnTo>
                  <a:lnTo>
                    <a:pt x="149153" y="1014013"/>
                  </a:lnTo>
                  <a:lnTo>
                    <a:pt x="121981" y="983170"/>
                  </a:lnTo>
                  <a:lnTo>
                    <a:pt x="97302" y="951322"/>
                  </a:lnTo>
                  <a:lnTo>
                    <a:pt x="75203" y="918526"/>
                  </a:lnTo>
                  <a:lnTo>
                    <a:pt x="55770" y="884838"/>
                  </a:lnTo>
                  <a:lnTo>
                    <a:pt x="39089" y="850314"/>
                  </a:lnTo>
                  <a:lnTo>
                    <a:pt x="14331" y="778984"/>
                  </a:lnTo>
                  <a:lnTo>
                    <a:pt x="1621" y="704988"/>
                  </a:lnTo>
                  <a:lnTo>
                    <a:pt x="0" y="667131"/>
                  </a:lnTo>
                  <a:close/>
                </a:path>
              </a:pathLst>
            </a:custGeom>
            <a:ln w="25146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44103" y="1578876"/>
              <a:ext cx="2546599" cy="127406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004863" y="1619975"/>
              <a:ext cx="2414905" cy="1130300"/>
            </a:xfrm>
            <a:custGeom>
              <a:avLst/>
              <a:gdLst/>
              <a:ahLst/>
              <a:cxnLst/>
              <a:rect l="l" t="t" r="r" b="b"/>
              <a:pathLst>
                <a:path w="2414904" h="1130300">
                  <a:moveTo>
                    <a:pt x="100533" y="0"/>
                  </a:moveTo>
                  <a:lnTo>
                    <a:pt x="0" y="285191"/>
                  </a:lnTo>
                  <a:lnTo>
                    <a:pt x="2126678" y="1034834"/>
                  </a:lnTo>
                  <a:lnTo>
                    <a:pt x="2093163" y="1129893"/>
                  </a:lnTo>
                  <a:lnTo>
                    <a:pt x="2414600" y="976007"/>
                  </a:lnTo>
                  <a:lnTo>
                    <a:pt x="2260714" y="654570"/>
                  </a:lnTo>
                  <a:lnTo>
                    <a:pt x="2227211" y="749630"/>
                  </a:lnTo>
                  <a:lnTo>
                    <a:pt x="100533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04863" y="1619975"/>
              <a:ext cx="2414905" cy="1130300"/>
            </a:xfrm>
            <a:custGeom>
              <a:avLst/>
              <a:gdLst/>
              <a:ahLst/>
              <a:cxnLst/>
              <a:rect l="l" t="t" r="r" b="b"/>
              <a:pathLst>
                <a:path w="2414904" h="1130300">
                  <a:moveTo>
                    <a:pt x="100533" y="0"/>
                  </a:moveTo>
                  <a:lnTo>
                    <a:pt x="2227211" y="749630"/>
                  </a:lnTo>
                  <a:lnTo>
                    <a:pt x="2260714" y="654570"/>
                  </a:lnTo>
                  <a:lnTo>
                    <a:pt x="2414600" y="976007"/>
                  </a:lnTo>
                  <a:lnTo>
                    <a:pt x="2093163" y="1129893"/>
                  </a:lnTo>
                  <a:lnTo>
                    <a:pt x="2126678" y="1034834"/>
                  </a:lnTo>
                  <a:lnTo>
                    <a:pt x="0" y="285191"/>
                  </a:lnTo>
                  <a:lnTo>
                    <a:pt x="100533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572630" y="2358008"/>
              <a:ext cx="2048510" cy="1334770"/>
            </a:xfrm>
            <a:custGeom>
              <a:avLst/>
              <a:gdLst/>
              <a:ahLst/>
              <a:cxnLst/>
              <a:rect l="l" t="t" r="r" b="b"/>
              <a:pathLst>
                <a:path w="2048509" h="1334770">
                  <a:moveTo>
                    <a:pt x="1024128" y="0"/>
                  </a:moveTo>
                  <a:lnTo>
                    <a:pt x="966013" y="1056"/>
                  </a:lnTo>
                  <a:lnTo>
                    <a:pt x="908749" y="4186"/>
                  </a:lnTo>
                  <a:lnTo>
                    <a:pt x="852421" y="9335"/>
                  </a:lnTo>
                  <a:lnTo>
                    <a:pt x="797117" y="16446"/>
                  </a:lnTo>
                  <a:lnTo>
                    <a:pt x="742923" y="25462"/>
                  </a:lnTo>
                  <a:lnTo>
                    <a:pt x="689925" y="36328"/>
                  </a:lnTo>
                  <a:lnTo>
                    <a:pt x="638210" y="48987"/>
                  </a:lnTo>
                  <a:lnTo>
                    <a:pt x="587864" y="63382"/>
                  </a:lnTo>
                  <a:lnTo>
                    <a:pt x="538974" y="79458"/>
                  </a:lnTo>
                  <a:lnTo>
                    <a:pt x="491626" y="97158"/>
                  </a:lnTo>
                  <a:lnTo>
                    <a:pt x="445906" y="116426"/>
                  </a:lnTo>
                  <a:lnTo>
                    <a:pt x="401902" y="137205"/>
                  </a:lnTo>
                  <a:lnTo>
                    <a:pt x="359699" y="159439"/>
                  </a:lnTo>
                  <a:lnTo>
                    <a:pt x="319383" y="183072"/>
                  </a:lnTo>
                  <a:lnTo>
                    <a:pt x="281043" y="208047"/>
                  </a:lnTo>
                  <a:lnTo>
                    <a:pt x="244763" y="234309"/>
                  </a:lnTo>
                  <a:lnTo>
                    <a:pt x="210630" y="261801"/>
                  </a:lnTo>
                  <a:lnTo>
                    <a:pt x="178731" y="290466"/>
                  </a:lnTo>
                  <a:lnTo>
                    <a:pt x="149153" y="320248"/>
                  </a:lnTo>
                  <a:lnTo>
                    <a:pt x="121981" y="351091"/>
                  </a:lnTo>
                  <a:lnTo>
                    <a:pt x="97302" y="382939"/>
                  </a:lnTo>
                  <a:lnTo>
                    <a:pt x="75203" y="415735"/>
                  </a:lnTo>
                  <a:lnTo>
                    <a:pt x="55770" y="449423"/>
                  </a:lnTo>
                  <a:lnTo>
                    <a:pt x="39089" y="483947"/>
                  </a:lnTo>
                  <a:lnTo>
                    <a:pt x="14331" y="555277"/>
                  </a:lnTo>
                  <a:lnTo>
                    <a:pt x="1621" y="629273"/>
                  </a:lnTo>
                  <a:lnTo>
                    <a:pt x="0" y="667131"/>
                  </a:lnTo>
                  <a:lnTo>
                    <a:pt x="1621" y="704988"/>
                  </a:lnTo>
                  <a:lnTo>
                    <a:pt x="14331" y="778984"/>
                  </a:lnTo>
                  <a:lnTo>
                    <a:pt x="39089" y="850314"/>
                  </a:lnTo>
                  <a:lnTo>
                    <a:pt x="55770" y="884838"/>
                  </a:lnTo>
                  <a:lnTo>
                    <a:pt x="75203" y="918526"/>
                  </a:lnTo>
                  <a:lnTo>
                    <a:pt x="97302" y="951322"/>
                  </a:lnTo>
                  <a:lnTo>
                    <a:pt x="121981" y="983170"/>
                  </a:lnTo>
                  <a:lnTo>
                    <a:pt x="149153" y="1014013"/>
                  </a:lnTo>
                  <a:lnTo>
                    <a:pt x="178731" y="1043795"/>
                  </a:lnTo>
                  <a:lnTo>
                    <a:pt x="210630" y="1072460"/>
                  </a:lnTo>
                  <a:lnTo>
                    <a:pt x="244763" y="1099952"/>
                  </a:lnTo>
                  <a:lnTo>
                    <a:pt x="281043" y="1126214"/>
                  </a:lnTo>
                  <a:lnTo>
                    <a:pt x="319383" y="1151189"/>
                  </a:lnTo>
                  <a:lnTo>
                    <a:pt x="359699" y="1174822"/>
                  </a:lnTo>
                  <a:lnTo>
                    <a:pt x="401902" y="1197056"/>
                  </a:lnTo>
                  <a:lnTo>
                    <a:pt x="445906" y="1217835"/>
                  </a:lnTo>
                  <a:lnTo>
                    <a:pt x="491626" y="1237103"/>
                  </a:lnTo>
                  <a:lnTo>
                    <a:pt x="538974" y="1254803"/>
                  </a:lnTo>
                  <a:lnTo>
                    <a:pt x="587864" y="1270879"/>
                  </a:lnTo>
                  <a:lnTo>
                    <a:pt x="638210" y="1285274"/>
                  </a:lnTo>
                  <a:lnTo>
                    <a:pt x="689925" y="1297933"/>
                  </a:lnTo>
                  <a:lnTo>
                    <a:pt x="742923" y="1308799"/>
                  </a:lnTo>
                  <a:lnTo>
                    <a:pt x="797117" y="1317815"/>
                  </a:lnTo>
                  <a:lnTo>
                    <a:pt x="852421" y="1324926"/>
                  </a:lnTo>
                  <a:lnTo>
                    <a:pt x="908749" y="1330075"/>
                  </a:lnTo>
                  <a:lnTo>
                    <a:pt x="966013" y="1333205"/>
                  </a:lnTo>
                  <a:lnTo>
                    <a:pt x="1024128" y="1334262"/>
                  </a:lnTo>
                  <a:lnTo>
                    <a:pt x="1082242" y="1333205"/>
                  </a:lnTo>
                  <a:lnTo>
                    <a:pt x="1139506" y="1330075"/>
                  </a:lnTo>
                  <a:lnTo>
                    <a:pt x="1195834" y="1324926"/>
                  </a:lnTo>
                  <a:lnTo>
                    <a:pt x="1251138" y="1317815"/>
                  </a:lnTo>
                  <a:lnTo>
                    <a:pt x="1305332" y="1308799"/>
                  </a:lnTo>
                  <a:lnTo>
                    <a:pt x="1358330" y="1297933"/>
                  </a:lnTo>
                  <a:lnTo>
                    <a:pt x="1410045" y="1285274"/>
                  </a:lnTo>
                  <a:lnTo>
                    <a:pt x="1460391" y="1270879"/>
                  </a:lnTo>
                  <a:lnTo>
                    <a:pt x="1509281" y="1254803"/>
                  </a:lnTo>
                  <a:lnTo>
                    <a:pt x="1556629" y="1237103"/>
                  </a:lnTo>
                  <a:lnTo>
                    <a:pt x="1602349" y="1217835"/>
                  </a:lnTo>
                  <a:lnTo>
                    <a:pt x="1646353" y="1197056"/>
                  </a:lnTo>
                  <a:lnTo>
                    <a:pt x="1688556" y="1174822"/>
                  </a:lnTo>
                  <a:lnTo>
                    <a:pt x="1728872" y="1151189"/>
                  </a:lnTo>
                  <a:lnTo>
                    <a:pt x="1767212" y="1126214"/>
                  </a:lnTo>
                  <a:lnTo>
                    <a:pt x="1803492" y="1099952"/>
                  </a:lnTo>
                  <a:lnTo>
                    <a:pt x="1837625" y="1072460"/>
                  </a:lnTo>
                  <a:lnTo>
                    <a:pt x="1869524" y="1043795"/>
                  </a:lnTo>
                  <a:lnTo>
                    <a:pt x="1899102" y="1014013"/>
                  </a:lnTo>
                  <a:lnTo>
                    <a:pt x="1926274" y="983170"/>
                  </a:lnTo>
                  <a:lnTo>
                    <a:pt x="1950953" y="951322"/>
                  </a:lnTo>
                  <a:lnTo>
                    <a:pt x="1973052" y="918526"/>
                  </a:lnTo>
                  <a:lnTo>
                    <a:pt x="1992485" y="884838"/>
                  </a:lnTo>
                  <a:lnTo>
                    <a:pt x="2009166" y="850314"/>
                  </a:lnTo>
                  <a:lnTo>
                    <a:pt x="2033924" y="778984"/>
                  </a:lnTo>
                  <a:lnTo>
                    <a:pt x="2046634" y="704988"/>
                  </a:lnTo>
                  <a:lnTo>
                    <a:pt x="2048256" y="667131"/>
                  </a:lnTo>
                  <a:lnTo>
                    <a:pt x="2046634" y="629273"/>
                  </a:lnTo>
                  <a:lnTo>
                    <a:pt x="2033924" y="555277"/>
                  </a:lnTo>
                  <a:lnTo>
                    <a:pt x="2009166" y="483947"/>
                  </a:lnTo>
                  <a:lnTo>
                    <a:pt x="1992485" y="449423"/>
                  </a:lnTo>
                  <a:lnTo>
                    <a:pt x="1973052" y="415735"/>
                  </a:lnTo>
                  <a:lnTo>
                    <a:pt x="1950953" y="382939"/>
                  </a:lnTo>
                  <a:lnTo>
                    <a:pt x="1926274" y="351091"/>
                  </a:lnTo>
                  <a:lnTo>
                    <a:pt x="1899102" y="320248"/>
                  </a:lnTo>
                  <a:lnTo>
                    <a:pt x="1869524" y="290466"/>
                  </a:lnTo>
                  <a:lnTo>
                    <a:pt x="1837625" y="261801"/>
                  </a:lnTo>
                  <a:lnTo>
                    <a:pt x="1803492" y="234309"/>
                  </a:lnTo>
                  <a:lnTo>
                    <a:pt x="1767212" y="208047"/>
                  </a:lnTo>
                  <a:lnTo>
                    <a:pt x="1728872" y="183072"/>
                  </a:lnTo>
                  <a:lnTo>
                    <a:pt x="1688556" y="159439"/>
                  </a:lnTo>
                  <a:lnTo>
                    <a:pt x="1646353" y="137205"/>
                  </a:lnTo>
                  <a:lnTo>
                    <a:pt x="1602349" y="116426"/>
                  </a:lnTo>
                  <a:lnTo>
                    <a:pt x="1556629" y="97158"/>
                  </a:lnTo>
                  <a:lnTo>
                    <a:pt x="1509281" y="79458"/>
                  </a:lnTo>
                  <a:lnTo>
                    <a:pt x="1460391" y="63382"/>
                  </a:lnTo>
                  <a:lnTo>
                    <a:pt x="1410045" y="48987"/>
                  </a:lnTo>
                  <a:lnTo>
                    <a:pt x="1358330" y="36328"/>
                  </a:lnTo>
                  <a:lnTo>
                    <a:pt x="1305332" y="25462"/>
                  </a:lnTo>
                  <a:lnTo>
                    <a:pt x="1251138" y="16446"/>
                  </a:lnTo>
                  <a:lnTo>
                    <a:pt x="1195834" y="9335"/>
                  </a:lnTo>
                  <a:lnTo>
                    <a:pt x="1139506" y="4186"/>
                  </a:lnTo>
                  <a:lnTo>
                    <a:pt x="1082242" y="1056"/>
                  </a:lnTo>
                  <a:lnTo>
                    <a:pt x="10241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572630" y="2358008"/>
              <a:ext cx="2048510" cy="1334770"/>
            </a:xfrm>
            <a:custGeom>
              <a:avLst/>
              <a:gdLst/>
              <a:ahLst/>
              <a:cxnLst/>
              <a:rect l="l" t="t" r="r" b="b"/>
              <a:pathLst>
                <a:path w="2048509" h="1334770">
                  <a:moveTo>
                    <a:pt x="0" y="667131"/>
                  </a:moveTo>
                  <a:lnTo>
                    <a:pt x="6427" y="591970"/>
                  </a:lnTo>
                  <a:lnTo>
                    <a:pt x="25247" y="519250"/>
                  </a:lnTo>
                  <a:lnTo>
                    <a:pt x="55770" y="449423"/>
                  </a:lnTo>
                  <a:lnTo>
                    <a:pt x="75203" y="415735"/>
                  </a:lnTo>
                  <a:lnTo>
                    <a:pt x="97302" y="382939"/>
                  </a:lnTo>
                  <a:lnTo>
                    <a:pt x="121981" y="351091"/>
                  </a:lnTo>
                  <a:lnTo>
                    <a:pt x="149153" y="320248"/>
                  </a:lnTo>
                  <a:lnTo>
                    <a:pt x="178731" y="290466"/>
                  </a:lnTo>
                  <a:lnTo>
                    <a:pt x="210630" y="261801"/>
                  </a:lnTo>
                  <a:lnTo>
                    <a:pt x="244763" y="234309"/>
                  </a:lnTo>
                  <a:lnTo>
                    <a:pt x="281043" y="208047"/>
                  </a:lnTo>
                  <a:lnTo>
                    <a:pt x="319383" y="183072"/>
                  </a:lnTo>
                  <a:lnTo>
                    <a:pt x="359699" y="159439"/>
                  </a:lnTo>
                  <a:lnTo>
                    <a:pt x="401902" y="137205"/>
                  </a:lnTo>
                  <a:lnTo>
                    <a:pt x="445906" y="116426"/>
                  </a:lnTo>
                  <a:lnTo>
                    <a:pt x="491626" y="97158"/>
                  </a:lnTo>
                  <a:lnTo>
                    <a:pt x="538974" y="79458"/>
                  </a:lnTo>
                  <a:lnTo>
                    <a:pt x="587864" y="63382"/>
                  </a:lnTo>
                  <a:lnTo>
                    <a:pt x="638210" y="48987"/>
                  </a:lnTo>
                  <a:lnTo>
                    <a:pt x="689925" y="36328"/>
                  </a:lnTo>
                  <a:lnTo>
                    <a:pt x="742923" y="25462"/>
                  </a:lnTo>
                  <a:lnTo>
                    <a:pt x="797117" y="16446"/>
                  </a:lnTo>
                  <a:lnTo>
                    <a:pt x="852421" y="9335"/>
                  </a:lnTo>
                  <a:lnTo>
                    <a:pt x="908749" y="4186"/>
                  </a:lnTo>
                  <a:lnTo>
                    <a:pt x="966013" y="1056"/>
                  </a:lnTo>
                  <a:lnTo>
                    <a:pt x="1024128" y="0"/>
                  </a:lnTo>
                  <a:lnTo>
                    <a:pt x="1082242" y="1056"/>
                  </a:lnTo>
                  <a:lnTo>
                    <a:pt x="1139506" y="4186"/>
                  </a:lnTo>
                  <a:lnTo>
                    <a:pt x="1195834" y="9335"/>
                  </a:lnTo>
                  <a:lnTo>
                    <a:pt x="1251138" y="16446"/>
                  </a:lnTo>
                  <a:lnTo>
                    <a:pt x="1305332" y="25462"/>
                  </a:lnTo>
                  <a:lnTo>
                    <a:pt x="1358330" y="36328"/>
                  </a:lnTo>
                  <a:lnTo>
                    <a:pt x="1410045" y="48987"/>
                  </a:lnTo>
                  <a:lnTo>
                    <a:pt x="1460391" y="63382"/>
                  </a:lnTo>
                  <a:lnTo>
                    <a:pt x="1509281" y="79458"/>
                  </a:lnTo>
                  <a:lnTo>
                    <a:pt x="1556629" y="97158"/>
                  </a:lnTo>
                  <a:lnTo>
                    <a:pt x="1602349" y="116426"/>
                  </a:lnTo>
                  <a:lnTo>
                    <a:pt x="1646353" y="137205"/>
                  </a:lnTo>
                  <a:lnTo>
                    <a:pt x="1688556" y="159439"/>
                  </a:lnTo>
                  <a:lnTo>
                    <a:pt x="1728872" y="183072"/>
                  </a:lnTo>
                  <a:lnTo>
                    <a:pt x="1767212" y="208047"/>
                  </a:lnTo>
                  <a:lnTo>
                    <a:pt x="1803492" y="234309"/>
                  </a:lnTo>
                  <a:lnTo>
                    <a:pt x="1837625" y="261801"/>
                  </a:lnTo>
                  <a:lnTo>
                    <a:pt x="1869524" y="290466"/>
                  </a:lnTo>
                  <a:lnTo>
                    <a:pt x="1899102" y="320248"/>
                  </a:lnTo>
                  <a:lnTo>
                    <a:pt x="1926274" y="351091"/>
                  </a:lnTo>
                  <a:lnTo>
                    <a:pt x="1950953" y="382939"/>
                  </a:lnTo>
                  <a:lnTo>
                    <a:pt x="1973052" y="415735"/>
                  </a:lnTo>
                  <a:lnTo>
                    <a:pt x="1992485" y="449423"/>
                  </a:lnTo>
                  <a:lnTo>
                    <a:pt x="2009166" y="483947"/>
                  </a:lnTo>
                  <a:lnTo>
                    <a:pt x="2033924" y="555277"/>
                  </a:lnTo>
                  <a:lnTo>
                    <a:pt x="2046634" y="629273"/>
                  </a:lnTo>
                  <a:lnTo>
                    <a:pt x="2048256" y="667131"/>
                  </a:lnTo>
                  <a:lnTo>
                    <a:pt x="2046634" y="704988"/>
                  </a:lnTo>
                  <a:lnTo>
                    <a:pt x="2033924" y="778984"/>
                  </a:lnTo>
                  <a:lnTo>
                    <a:pt x="2009166" y="850314"/>
                  </a:lnTo>
                  <a:lnTo>
                    <a:pt x="1992485" y="884838"/>
                  </a:lnTo>
                  <a:lnTo>
                    <a:pt x="1973052" y="918526"/>
                  </a:lnTo>
                  <a:lnTo>
                    <a:pt x="1950953" y="951322"/>
                  </a:lnTo>
                  <a:lnTo>
                    <a:pt x="1926274" y="983170"/>
                  </a:lnTo>
                  <a:lnTo>
                    <a:pt x="1899102" y="1014013"/>
                  </a:lnTo>
                  <a:lnTo>
                    <a:pt x="1869524" y="1043795"/>
                  </a:lnTo>
                  <a:lnTo>
                    <a:pt x="1837625" y="1072460"/>
                  </a:lnTo>
                  <a:lnTo>
                    <a:pt x="1803492" y="1099952"/>
                  </a:lnTo>
                  <a:lnTo>
                    <a:pt x="1767212" y="1126214"/>
                  </a:lnTo>
                  <a:lnTo>
                    <a:pt x="1728872" y="1151189"/>
                  </a:lnTo>
                  <a:lnTo>
                    <a:pt x="1688556" y="1174822"/>
                  </a:lnTo>
                  <a:lnTo>
                    <a:pt x="1646353" y="1197056"/>
                  </a:lnTo>
                  <a:lnTo>
                    <a:pt x="1602349" y="1217835"/>
                  </a:lnTo>
                  <a:lnTo>
                    <a:pt x="1556629" y="1237103"/>
                  </a:lnTo>
                  <a:lnTo>
                    <a:pt x="1509281" y="1254803"/>
                  </a:lnTo>
                  <a:lnTo>
                    <a:pt x="1460391" y="1270879"/>
                  </a:lnTo>
                  <a:lnTo>
                    <a:pt x="1410045" y="1285274"/>
                  </a:lnTo>
                  <a:lnTo>
                    <a:pt x="1358330" y="1297933"/>
                  </a:lnTo>
                  <a:lnTo>
                    <a:pt x="1305332" y="1308799"/>
                  </a:lnTo>
                  <a:lnTo>
                    <a:pt x="1251138" y="1317815"/>
                  </a:lnTo>
                  <a:lnTo>
                    <a:pt x="1195834" y="1324926"/>
                  </a:lnTo>
                  <a:lnTo>
                    <a:pt x="1139506" y="1330075"/>
                  </a:lnTo>
                  <a:lnTo>
                    <a:pt x="1082242" y="1333205"/>
                  </a:lnTo>
                  <a:lnTo>
                    <a:pt x="1024128" y="1334262"/>
                  </a:lnTo>
                  <a:lnTo>
                    <a:pt x="966013" y="1333205"/>
                  </a:lnTo>
                  <a:lnTo>
                    <a:pt x="908749" y="1330075"/>
                  </a:lnTo>
                  <a:lnTo>
                    <a:pt x="852421" y="1324926"/>
                  </a:lnTo>
                  <a:lnTo>
                    <a:pt x="797117" y="1317815"/>
                  </a:lnTo>
                  <a:lnTo>
                    <a:pt x="742923" y="1308799"/>
                  </a:lnTo>
                  <a:lnTo>
                    <a:pt x="689925" y="1297933"/>
                  </a:lnTo>
                  <a:lnTo>
                    <a:pt x="638210" y="1285274"/>
                  </a:lnTo>
                  <a:lnTo>
                    <a:pt x="587864" y="1270879"/>
                  </a:lnTo>
                  <a:lnTo>
                    <a:pt x="538974" y="1254803"/>
                  </a:lnTo>
                  <a:lnTo>
                    <a:pt x="491626" y="1237103"/>
                  </a:lnTo>
                  <a:lnTo>
                    <a:pt x="445906" y="1217835"/>
                  </a:lnTo>
                  <a:lnTo>
                    <a:pt x="401902" y="1197056"/>
                  </a:lnTo>
                  <a:lnTo>
                    <a:pt x="359699" y="1174822"/>
                  </a:lnTo>
                  <a:lnTo>
                    <a:pt x="319383" y="1151189"/>
                  </a:lnTo>
                  <a:lnTo>
                    <a:pt x="281043" y="1126214"/>
                  </a:lnTo>
                  <a:lnTo>
                    <a:pt x="244763" y="1099952"/>
                  </a:lnTo>
                  <a:lnTo>
                    <a:pt x="210630" y="1072460"/>
                  </a:lnTo>
                  <a:lnTo>
                    <a:pt x="178731" y="1043795"/>
                  </a:lnTo>
                  <a:lnTo>
                    <a:pt x="149153" y="1014013"/>
                  </a:lnTo>
                  <a:lnTo>
                    <a:pt x="121981" y="983170"/>
                  </a:lnTo>
                  <a:lnTo>
                    <a:pt x="97302" y="951322"/>
                  </a:lnTo>
                  <a:lnTo>
                    <a:pt x="75203" y="918526"/>
                  </a:lnTo>
                  <a:lnTo>
                    <a:pt x="55770" y="884838"/>
                  </a:lnTo>
                  <a:lnTo>
                    <a:pt x="39089" y="850314"/>
                  </a:lnTo>
                  <a:lnTo>
                    <a:pt x="14331" y="778984"/>
                  </a:lnTo>
                  <a:lnTo>
                    <a:pt x="1621" y="704988"/>
                  </a:lnTo>
                  <a:lnTo>
                    <a:pt x="0" y="667131"/>
                  </a:lnTo>
                  <a:close/>
                </a:path>
              </a:pathLst>
            </a:custGeom>
            <a:ln w="25146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999291" y="1560230"/>
            <a:ext cx="1394460" cy="1736089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90525" marR="5080" indent="-293370">
              <a:lnSpc>
                <a:spcPts val="2070"/>
              </a:lnSpc>
              <a:spcBef>
                <a:spcPts val="440"/>
              </a:spcBef>
            </a:pPr>
            <a:r>
              <a:rPr sz="2000" i="1" dirty="0">
                <a:latin typeface="Times New Roman"/>
                <a:cs typeface="Times New Roman"/>
              </a:rPr>
              <a:t>Я</a:t>
            </a:r>
            <a:r>
              <a:rPr sz="2000" i="1" spc="-5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пропоную </a:t>
            </a:r>
            <a:r>
              <a:rPr sz="2000" i="1" dirty="0">
                <a:latin typeface="Times New Roman"/>
                <a:cs typeface="Times New Roman"/>
              </a:rPr>
              <a:t>Вам</a:t>
            </a:r>
            <a:r>
              <a:rPr sz="2000" i="1" spc="-30" dirty="0">
                <a:latin typeface="Times New Roman"/>
                <a:cs typeface="Times New Roman"/>
              </a:rPr>
              <a:t> </a:t>
            </a:r>
            <a:r>
              <a:rPr sz="2000" i="1" spc="-25" dirty="0">
                <a:latin typeface="Times New Roman"/>
                <a:cs typeface="Times New Roman"/>
              </a:rPr>
              <a:t>...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60"/>
              </a:spcBef>
            </a:pPr>
            <a:endParaRPr sz="2000">
              <a:latin typeface="Times New Roman"/>
              <a:cs typeface="Times New Roman"/>
            </a:endParaRPr>
          </a:p>
          <a:p>
            <a:pPr marL="247650" marR="205104" indent="-235585">
              <a:lnSpc>
                <a:spcPts val="2070"/>
              </a:lnSpc>
            </a:pPr>
            <a:r>
              <a:rPr sz="2000" i="1" dirty="0">
                <a:latin typeface="Times New Roman"/>
                <a:cs typeface="Times New Roman"/>
              </a:rPr>
              <a:t>Я</a:t>
            </a:r>
            <a:r>
              <a:rPr sz="2000" i="1" spc="-1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би </a:t>
            </a:r>
            <a:r>
              <a:rPr sz="2000" i="1" spc="-20" dirty="0">
                <a:latin typeface="Times New Roman"/>
                <a:cs typeface="Times New Roman"/>
              </a:rPr>
              <a:t>радив </a:t>
            </a:r>
            <a:r>
              <a:rPr sz="2000" i="1" dirty="0">
                <a:latin typeface="Times New Roman"/>
                <a:cs typeface="Times New Roman"/>
              </a:rPr>
              <a:t>Вам</a:t>
            </a:r>
            <a:r>
              <a:rPr sz="2000" i="1" spc="-30" dirty="0">
                <a:latin typeface="Times New Roman"/>
                <a:cs typeface="Times New Roman"/>
              </a:rPr>
              <a:t> </a:t>
            </a:r>
            <a:r>
              <a:rPr sz="2000" i="1" spc="-25" dirty="0">
                <a:latin typeface="Times New Roman"/>
                <a:cs typeface="Times New Roman"/>
              </a:rPr>
              <a:t>...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968880" y="1946898"/>
            <a:ext cx="2145665" cy="3044190"/>
            <a:chOff x="1968880" y="1946898"/>
            <a:chExt cx="2145665" cy="3044190"/>
          </a:xfrm>
        </p:grpSpPr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40465" y="1946898"/>
              <a:ext cx="879348" cy="155981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200946" y="1987031"/>
              <a:ext cx="734695" cy="1428750"/>
            </a:xfrm>
            <a:custGeom>
              <a:avLst/>
              <a:gdLst/>
              <a:ahLst/>
              <a:cxnLst/>
              <a:rect l="l" t="t" r="r" b="b"/>
              <a:pathLst>
                <a:path w="734694" h="1428750">
                  <a:moveTo>
                    <a:pt x="289217" y="0"/>
                  </a:moveTo>
                  <a:lnTo>
                    <a:pt x="0" y="88303"/>
                  </a:lnTo>
                  <a:lnTo>
                    <a:pt x="348983" y="1231315"/>
                  </a:lnTo>
                  <a:lnTo>
                    <a:pt x="252577" y="1260741"/>
                  </a:lnTo>
                  <a:lnTo>
                    <a:pt x="567169" y="1428165"/>
                  </a:lnTo>
                  <a:lnTo>
                    <a:pt x="734593" y="1113574"/>
                  </a:lnTo>
                  <a:lnTo>
                    <a:pt x="638200" y="1143012"/>
                  </a:lnTo>
                  <a:lnTo>
                    <a:pt x="289217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200946" y="1987031"/>
              <a:ext cx="734695" cy="1428750"/>
            </a:xfrm>
            <a:custGeom>
              <a:avLst/>
              <a:gdLst/>
              <a:ahLst/>
              <a:cxnLst/>
              <a:rect l="l" t="t" r="r" b="b"/>
              <a:pathLst>
                <a:path w="734694" h="1428750">
                  <a:moveTo>
                    <a:pt x="289217" y="0"/>
                  </a:moveTo>
                  <a:lnTo>
                    <a:pt x="638200" y="1143012"/>
                  </a:lnTo>
                  <a:lnTo>
                    <a:pt x="734593" y="1113574"/>
                  </a:lnTo>
                  <a:lnTo>
                    <a:pt x="567169" y="1428165"/>
                  </a:lnTo>
                  <a:lnTo>
                    <a:pt x="252577" y="1260741"/>
                  </a:lnTo>
                  <a:lnTo>
                    <a:pt x="348983" y="1231315"/>
                  </a:lnTo>
                  <a:lnTo>
                    <a:pt x="0" y="88303"/>
                  </a:lnTo>
                  <a:lnTo>
                    <a:pt x="289217" y="0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981580" y="3643502"/>
              <a:ext cx="2120265" cy="1334770"/>
            </a:xfrm>
            <a:custGeom>
              <a:avLst/>
              <a:gdLst/>
              <a:ahLst/>
              <a:cxnLst/>
              <a:rect l="l" t="t" r="r" b="b"/>
              <a:pathLst>
                <a:path w="2120265" h="1334770">
                  <a:moveTo>
                    <a:pt x="1059942" y="0"/>
                  </a:moveTo>
                  <a:lnTo>
                    <a:pt x="1001785" y="987"/>
                  </a:lnTo>
                  <a:lnTo>
                    <a:pt x="944448" y="3914"/>
                  </a:lnTo>
                  <a:lnTo>
                    <a:pt x="888012" y="8731"/>
                  </a:lnTo>
                  <a:lnTo>
                    <a:pt x="832558" y="15386"/>
                  </a:lnTo>
                  <a:lnTo>
                    <a:pt x="778166" y="23830"/>
                  </a:lnTo>
                  <a:lnTo>
                    <a:pt x="724916" y="34010"/>
                  </a:lnTo>
                  <a:lnTo>
                    <a:pt x="672891" y="45876"/>
                  </a:lnTo>
                  <a:lnTo>
                    <a:pt x="622170" y="59377"/>
                  </a:lnTo>
                  <a:lnTo>
                    <a:pt x="572835" y="74462"/>
                  </a:lnTo>
                  <a:lnTo>
                    <a:pt x="524967" y="91081"/>
                  </a:lnTo>
                  <a:lnTo>
                    <a:pt x="478645" y="109182"/>
                  </a:lnTo>
                  <a:lnTo>
                    <a:pt x="433952" y="128715"/>
                  </a:lnTo>
                  <a:lnTo>
                    <a:pt x="390967" y="149629"/>
                  </a:lnTo>
                  <a:lnTo>
                    <a:pt x="349772" y="171873"/>
                  </a:lnTo>
                  <a:lnTo>
                    <a:pt x="310448" y="195395"/>
                  </a:lnTo>
                  <a:lnTo>
                    <a:pt x="273075" y="220146"/>
                  </a:lnTo>
                  <a:lnTo>
                    <a:pt x="237734" y="246074"/>
                  </a:lnTo>
                  <a:lnTo>
                    <a:pt x="204506" y="273129"/>
                  </a:lnTo>
                  <a:lnTo>
                    <a:pt x="173471" y="301259"/>
                  </a:lnTo>
                  <a:lnTo>
                    <a:pt x="144712" y="330414"/>
                  </a:lnTo>
                  <a:lnTo>
                    <a:pt x="118308" y="360543"/>
                  </a:lnTo>
                  <a:lnTo>
                    <a:pt x="94340" y="391594"/>
                  </a:lnTo>
                  <a:lnTo>
                    <a:pt x="72889" y="423518"/>
                  </a:lnTo>
                  <a:lnTo>
                    <a:pt x="37861" y="489779"/>
                  </a:lnTo>
                  <a:lnTo>
                    <a:pt x="13872" y="558917"/>
                  </a:lnTo>
                  <a:lnTo>
                    <a:pt x="1568" y="630526"/>
                  </a:lnTo>
                  <a:lnTo>
                    <a:pt x="0" y="667131"/>
                  </a:lnTo>
                  <a:lnTo>
                    <a:pt x="1568" y="703735"/>
                  </a:lnTo>
                  <a:lnTo>
                    <a:pt x="13872" y="775344"/>
                  </a:lnTo>
                  <a:lnTo>
                    <a:pt x="37861" y="844482"/>
                  </a:lnTo>
                  <a:lnTo>
                    <a:pt x="72889" y="910743"/>
                  </a:lnTo>
                  <a:lnTo>
                    <a:pt x="94340" y="942667"/>
                  </a:lnTo>
                  <a:lnTo>
                    <a:pt x="118308" y="973718"/>
                  </a:lnTo>
                  <a:lnTo>
                    <a:pt x="144712" y="1003847"/>
                  </a:lnTo>
                  <a:lnTo>
                    <a:pt x="173471" y="1033002"/>
                  </a:lnTo>
                  <a:lnTo>
                    <a:pt x="204506" y="1061132"/>
                  </a:lnTo>
                  <a:lnTo>
                    <a:pt x="237734" y="1088187"/>
                  </a:lnTo>
                  <a:lnTo>
                    <a:pt x="273075" y="1114115"/>
                  </a:lnTo>
                  <a:lnTo>
                    <a:pt x="310448" y="1138866"/>
                  </a:lnTo>
                  <a:lnTo>
                    <a:pt x="349772" y="1162388"/>
                  </a:lnTo>
                  <a:lnTo>
                    <a:pt x="390967" y="1184632"/>
                  </a:lnTo>
                  <a:lnTo>
                    <a:pt x="433952" y="1205546"/>
                  </a:lnTo>
                  <a:lnTo>
                    <a:pt x="478645" y="1225079"/>
                  </a:lnTo>
                  <a:lnTo>
                    <a:pt x="524967" y="1243180"/>
                  </a:lnTo>
                  <a:lnTo>
                    <a:pt x="572835" y="1259799"/>
                  </a:lnTo>
                  <a:lnTo>
                    <a:pt x="622170" y="1274884"/>
                  </a:lnTo>
                  <a:lnTo>
                    <a:pt x="672891" y="1288385"/>
                  </a:lnTo>
                  <a:lnTo>
                    <a:pt x="724916" y="1300251"/>
                  </a:lnTo>
                  <a:lnTo>
                    <a:pt x="778166" y="1310431"/>
                  </a:lnTo>
                  <a:lnTo>
                    <a:pt x="832558" y="1318875"/>
                  </a:lnTo>
                  <a:lnTo>
                    <a:pt x="888012" y="1325530"/>
                  </a:lnTo>
                  <a:lnTo>
                    <a:pt x="944448" y="1330347"/>
                  </a:lnTo>
                  <a:lnTo>
                    <a:pt x="1001785" y="1333274"/>
                  </a:lnTo>
                  <a:lnTo>
                    <a:pt x="1059942" y="1334262"/>
                  </a:lnTo>
                  <a:lnTo>
                    <a:pt x="1118098" y="1333274"/>
                  </a:lnTo>
                  <a:lnTo>
                    <a:pt x="1175435" y="1330347"/>
                  </a:lnTo>
                  <a:lnTo>
                    <a:pt x="1231871" y="1325530"/>
                  </a:lnTo>
                  <a:lnTo>
                    <a:pt x="1287325" y="1318875"/>
                  </a:lnTo>
                  <a:lnTo>
                    <a:pt x="1341717" y="1310431"/>
                  </a:lnTo>
                  <a:lnTo>
                    <a:pt x="1394967" y="1300251"/>
                  </a:lnTo>
                  <a:lnTo>
                    <a:pt x="1446992" y="1288385"/>
                  </a:lnTo>
                  <a:lnTo>
                    <a:pt x="1497713" y="1274884"/>
                  </a:lnTo>
                  <a:lnTo>
                    <a:pt x="1547048" y="1259799"/>
                  </a:lnTo>
                  <a:lnTo>
                    <a:pt x="1594916" y="1243180"/>
                  </a:lnTo>
                  <a:lnTo>
                    <a:pt x="1641238" y="1225079"/>
                  </a:lnTo>
                  <a:lnTo>
                    <a:pt x="1685931" y="1205546"/>
                  </a:lnTo>
                  <a:lnTo>
                    <a:pt x="1728916" y="1184632"/>
                  </a:lnTo>
                  <a:lnTo>
                    <a:pt x="1770111" y="1162388"/>
                  </a:lnTo>
                  <a:lnTo>
                    <a:pt x="1809435" y="1138866"/>
                  </a:lnTo>
                  <a:lnTo>
                    <a:pt x="1846808" y="1114115"/>
                  </a:lnTo>
                  <a:lnTo>
                    <a:pt x="1882149" y="1088187"/>
                  </a:lnTo>
                  <a:lnTo>
                    <a:pt x="1915377" y="1061132"/>
                  </a:lnTo>
                  <a:lnTo>
                    <a:pt x="1946412" y="1033002"/>
                  </a:lnTo>
                  <a:lnTo>
                    <a:pt x="1975171" y="1003847"/>
                  </a:lnTo>
                  <a:lnTo>
                    <a:pt x="2001575" y="973718"/>
                  </a:lnTo>
                  <a:lnTo>
                    <a:pt x="2025543" y="942667"/>
                  </a:lnTo>
                  <a:lnTo>
                    <a:pt x="2046994" y="910743"/>
                  </a:lnTo>
                  <a:lnTo>
                    <a:pt x="2082022" y="844482"/>
                  </a:lnTo>
                  <a:lnTo>
                    <a:pt x="2106011" y="775344"/>
                  </a:lnTo>
                  <a:lnTo>
                    <a:pt x="2118315" y="703735"/>
                  </a:lnTo>
                  <a:lnTo>
                    <a:pt x="2119884" y="667131"/>
                  </a:lnTo>
                  <a:lnTo>
                    <a:pt x="2118315" y="630526"/>
                  </a:lnTo>
                  <a:lnTo>
                    <a:pt x="2106011" y="558917"/>
                  </a:lnTo>
                  <a:lnTo>
                    <a:pt x="2082022" y="489779"/>
                  </a:lnTo>
                  <a:lnTo>
                    <a:pt x="2046994" y="423518"/>
                  </a:lnTo>
                  <a:lnTo>
                    <a:pt x="2025543" y="391594"/>
                  </a:lnTo>
                  <a:lnTo>
                    <a:pt x="2001575" y="360543"/>
                  </a:lnTo>
                  <a:lnTo>
                    <a:pt x="1975171" y="330414"/>
                  </a:lnTo>
                  <a:lnTo>
                    <a:pt x="1946412" y="301259"/>
                  </a:lnTo>
                  <a:lnTo>
                    <a:pt x="1915377" y="273129"/>
                  </a:lnTo>
                  <a:lnTo>
                    <a:pt x="1882149" y="246074"/>
                  </a:lnTo>
                  <a:lnTo>
                    <a:pt x="1846808" y="220146"/>
                  </a:lnTo>
                  <a:lnTo>
                    <a:pt x="1809435" y="195395"/>
                  </a:lnTo>
                  <a:lnTo>
                    <a:pt x="1770111" y="171873"/>
                  </a:lnTo>
                  <a:lnTo>
                    <a:pt x="1728916" y="149629"/>
                  </a:lnTo>
                  <a:lnTo>
                    <a:pt x="1685931" y="128715"/>
                  </a:lnTo>
                  <a:lnTo>
                    <a:pt x="1641238" y="109182"/>
                  </a:lnTo>
                  <a:lnTo>
                    <a:pt x="1594916" y="91081"/>
                  </a:lnTo>
                  <a:lnTo>
                    <a:pt x="1547048" y="74462"/>
                  </a:lnTo>
                  <a:lnTo>
                    <a:pt x="1497713" y="59377"/>
                  </a:lnTo>
                  <a:lnTo>
                    <a:pt x="1446992" y="45876"/>
                  </a:lnTo>
                  <a:lnTo>
                    <a:pt x="1394967" y="34010"/>
                  </a:lnTo>
                  <a:lnTo>
                    <a:pt x="1341717" y="23830"/>
                  </a:lnTo>
                  <a:lnTo>
                    <a:pt x="1287325" y="15386"/>
                  </a:lnTo>
                  <a:lnTo>
                    <a:pt x="1231871" y="8731"/>
                  </a:lnTo>
                  <a:lnTo>
                    <a:pt x="1175435" y="3914"/>
                  </a:lnTo>
                  <a:lnTo>
                    <a:pt x="1118098" y="987"/>
                  </a:lnTo>
                  <a:lnTo>
                    <a:pt x="10599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981580" y="3643502"/>
              <a:ext cx="2120265" cy="1334770"/>
            </a:xfrm>
            <a:custGeom>
              <a:avLst/>
              <a:gdLst/>
              <a:ahLst/>
              <a:cxnLst/>
              <a:rect l="l" t="t" r="r" b="b"/>
              <a:pathLst>
                <a:path w="2120265" h="1334770">
                  <a:moveTo>
                    <a:pt x="0" y="667131"/>
                  </a:moveTo>
                  <a:lnTo>
                    <a:pt x="6219" y="594438"/>
                  </a:lnTo>
                  <a:lnTo>
                    <a:pt x="24447" y="524013"/>
                  </a:lnTo>
                  <a:lnTo>
                    <a:pt x="54036" y="456263"/>
                  </a:lnTo>
                  <a:lnTo>
                    <a:pt x="94340" y="391594"/>
                  </a:lnTo>
                  <a:lnTo>
                    <a:pt x="118308" y="360543"/>
                  </a:lnTo>
                  <a:lnTo>
                    <a:pt x="144712" y="330414"/>
                  </a:lnTo>
                  <a:lnTo>
                    <a:pt x="173471" y="301259"/>
                  </a:lnTo>
                  <a:lnTo>
                    <a:pt x="204506" y="273129"/>
                  </a:lnTo>
                  <a:lnTo>
                    <a:pt x="237734" y="246074"/>
                  </a:lnTo>
                  <a:lnTo>
                    <a:pt x="273075" y="220146"/>
                  </a:lnTo>
                  <a:lnTo>
                    <a:pt x="310448" y="195395"/>
                  </a:lnTo>
                  <a:lnTo>
                    <a:pt x="349772" y="171873"/>
                  </a:lnTo>
                  <a:lnTo>
                    <a:pt x="390967" y="149629"/>
                  </a:lnTo>
                  <a:lnTo>
                    <a:pt x="433952" y="128715"/>
                  </a:lnTo>
                  <a:lnTo>
                    <a:pt x="478645" y="109182"/>
                  </a:lnTo>
                  <a:lnTo>
                    <a:pt x="524967" y="91081"/>
                  </a:lnTo>
                  <a:lnTo>
                    <a:pt x="572835" y="74462"/>
                  </a:lnTo>
                  <a:lnTo>
                    <a:pt x="622170" y="59377"/>
                  </a:lnTo>
                  <a:lnTo>
                    <a:pt x="672891" y="45876"/>
                  </a:lnTo>
                  <a:lnTo>
                    <a:pt x="724916" y="34010"/>
                  </a:lnTo>
                  <a:lnTo>
                    <a:pt x="778166" y="23830"/>
                  </a:lnTo>
                  <a:lnTo>
                    <a:pt x="832558" y="15386"/>
                  </a:lnTo>
                  <a:lnTo>
                    <a:pt x="888012" y="8731"/>
                  </a:lnTo>
                  <a:lnTo>
                    <a:pt x="944448" y="3914"/>
                  </a:lnTo>
                  <a:lnTo>
                    <a:pt x="1001785" y="987"/>
                  </a:lnTo>
                  <a:lnTo>
                    <a:pt x="1059942" y="0"/>
                  </a:lnTo>
                  <a:lnTo>
                    <a:pt x="1118098" y="987"/>
                  </a:lnTo>
                  <a:lnTo>
                    <a:pt x="1175435" y="3914"/>
                  </a:lnTo>
                  <a:lnTo>
                    <a:pt x="1231871" y="8731"/>
                  </a:lnTo>
                  <a:lnTo>
                    <a:pt x="1287325" y="15386"/>
                  </a:lnTo>
                  <a:lnTo>
                    <a:pt x="1341717" y="23830"/>
                  </a:lnTo>
                  <a:lnTo>
                    <a:pt x="1394967" y="34010"/>
                  </a:lnTo>
                  <a:lnTo>
                    <a:pt x="1446992" y="45876"/>
                  </a:lnTo>
                  <a:lnTo>
                    <a:pt x="1497713" y="59377"/>
                  </a:lnTo>
                  <a:lnTo>
                    <a:pt x="1547048" y="74462"/>
                  </a:lnTo>
                  <a:lnTo>
                    <a:pt x="1594916" y="91081"/>
                  </a:lnTo>
                  <a:lnTo>
                    <a:pt x="1641238" y="109182"/>
                  </a:lnTo>
                  <a:lnTo>
                    <a:pt x="1685931" y="128715"/>
                  </a:lnTo>
                  <a:lnTo>
                    <a:pt x="1728916" y="149629"/>
                  </a:lnTo>
                  <a:lnTo>
                    <a:pt x="1770111" y="171873"/>
                  </a:lnTo>
                  <a:lnTo>
                    <a:pt x="1809435" y="195395"/>
                  </a:lnTo>
                  <a:lnTo>
                    <a:pt x="1846808" y="220146"/>
                  </a:lnTo>
                  <a:lnTo>
                    <a:pt x="1882149" y="246074"/>
                  </a:lnTo>
                  <a:lnTo>
                    <a:pt x="1915377" y="273129"/>
                  </a:lnTo>
                  <a:lnTo>
                    <a:pt x="1946412" y="301259"/>
                  </a:lnTo>
                  <a:lnTo>
                    <a:pt x="1975171" y="330414"/>
                  </a:lnTo>
                  <a:lnTo>
                    <a:pt x="2001575" y="360543"/>
                  </a:lnTo>
                  <a:lnTo>
                    <a:pt x="2025543" y="391594"/>
                  </a:lnTo>
                  <a:lnTo>
                    <a:pt x="2046994" y="423518"/>
                  </a:lnTo>
                  <a:lnTo>
                    <a:pt x="2082022" y="489779"/>
                  </a:lnTo>
                  <a:lnTo>
                    <a:pt x="2106011" y="558917"/>
                  </a:lnTo>
                  <a:lnTo>
                    <a:pt x="2118315" y="630526"/>
                  </a:lnTo>
                  <a:lnTo>
                    <a:pt x="2119884" y="667131"/>
                  </a:lnTo>
                  <a:lnTo>
                    <a:pt x="2118315" y="703735"/>
                  </a:lnTo>
                  <a:lnTo>
                    <a:pt x="2106011" y="775344"/>
                  </a:lnTo>
                  <a:lnTo>
                    <a:pt x="2082022" y="844482"/>
                  </a:lnTo>
                  <a:lnTo>
                    <a:pt x="2046994" y="910743"/>
                  </a:lnTo>
                  <a:lnTo>
                    <a:pt x="2025543" y="942667"/>
                  </a:lnTo>
                  <a:lnTo>
                    <a:pt x="2001575" y="973718"/>
                  </a:lnTo>
                  <a:lnTo>
                    <a:pt x="1975171" y="1003847"/>
                  </a:lnTo>
                  <a:lnTo>
                    <a:pt x="1946412" y="1033002"/>
                  </a:lnTo>
                  <a:lnTo>
                    <a:pt x="1915377" y="1061132"/>
                  </a:lnTo>
                  <a:lnTo>
                    <a:pt x="1882149" y="1088187"/>
                  </a:lnTo>
                  <a:lnTo>
                    <a:pt x="1846808" y="1114115"/>
                  </a:lnTo>
                  <a:lnTo>
                    <a:pt x="1809435" y="1138866"/>
                  </a:lnTo>
                  <a:lnTo>
                    <a:pt x="1770111" y="1162388"/>
                  </a:lnTo>
                  <a:lnTo>
                    <a:pt x="1728916" y="1184632"/>
                  </a:lnTo>
                  <a:lnTo>
                    <a:pt x="1685931" y="1205546"/>
                  </a:lnTo>
                  <a:lnTo>
                    <a:pt x="1641238" y="1225079"/>
                  </a:lnTo>
                  <a:lnTo>
                    <a:pt x="1594916" y="1243180"/>
                  </a:lnTo>
                  <a:lnTo>
                    <a:pt x="1547048" y="1259799"/>
                  </a:lnTo>
                  <a:lnTo>
                    <a:pt x="1497713" y="1274884"/>
                  </a:lnTo>
                  <a:lnTo>
                    <a:pt x="1446992" y="1288385"/>
                  </a:lnTo>
                  <a:lnTo>
                    <a:pt x="1394967" y="1300251"/>
                  </a:lnTo>
                  <a:lnTo>
                    <a:pt x="1341717" y="1310431"/>
                  </a:lnTo>
                  <a:lnTo>
                    <a:pt x="1287325" y="1318875"/>
                  </a:lnTo>
                  <a:lnTo>
                    <a:pt x="1231871" y="1325530"/>
                  </a:lnTo>
                  <a:lnTo>
                    <a:pt x="1175435" y="1330347"/>
                  </a:lnTo>
                  <a:lnTo>
                    <a:pt x="1118098" y="1333274"/>
                  </a:lnTo>
                  <a:lnTo>
                    <a:pt x="1059942" y="1334262"/>
                  </a:lnTo>
                  <a:lnTo>
                    <a:pt x="1001785" y="1333274"/>
                  </a:lnTo>
                  <a:lnTo>
                    <a:pt x="944448" y="1330347"/>
                  </a:lnTo>
                  <a:lnTo>
                    <a:pt x="888012" y="1325530"/>
                  </a:lnTo>
                  <a:lnTo>
                    <a:pt x="832558" y="1318875"/>
                  </a:lnTo>
                  <a:lnTo>
                    <a:pt x="778166" y="1310431"/>
                  </a:lnTo>
                  <a:lnTo>
                    <a:pt x="724916" y="1300251"/>
                  </a:lnTo>
                  <a:lnTo>
                    <a:pt x="672891" y="1288385"/>
                  </a:lnTo>
                  <a:lnTo>
                    <a:pt x="622170" y="1274884"/>
                  </a:lnTo>
                  <a:lnTo>
                    <a:pt x="572835" y="1259799"/>
                  </a:lnTo>
                  <a:lnTo>
                    <a:pt x="524967" y="1243180"/>
                  </a:lnTo>
                  <a:lnTo>
                    <a:pt x="478645" y="1225079"/>
                  </a:lnTo>
                  <a:lnTo>
                    <a:pt x="433952" y="1205546"/>
                  </a:lnTo>
                  <a:lnTo>
                    <a:pt x="390967" y="1184632"/>
                  </a:lnTo>
                  <a:lnTo>
                    <a:pt x="349772" y="1162388"/>
                  </a:lnTo>
                  <a:lnTo>
                    <a:pt x="310448" y="1138866"/>
                  </a:lnTo>
                  <a:lnTo>
                    <a:pt x="273075" y="1114115"/>
                  </a:lnTo>
                  <a:lnTo>
                    <a:pt x="237734" y="1088187"/>
                  </a:lnTo>
                  <a:lnTo>
                    <a:pt x="204506" y="1061132"/>
                  </a:lnTo>
                  <a:lnTo>
                    <a:pt x="173471" y="1033002"/>
                  </a:lnTo>
                  <a:lnTo>
                    <a:pt x="144712" y="1003847"/>
                  </a:lnTo>
                  <a:lnTo>
                    <a:pt x="118308" y="973718"/>
                  </a:lnTo>
                  <a:lnTo>
                    <a:pt x="94340" y="942667"/>
                  </a:lnTo>
                  <a:lnTo>
                    <a:pt x="72889" y="910743"/>
                  </a:lnTo>
                  <a:lnTo>
                    <a:pt x="37861" y="844482"/>
                  </a:lnTo>
                  <a:lnTo>
                    <a:pt x="13872" y="775344"/>
                  </a:lnTo>
                  <a:lnTo>
                    <a:pt x="1568" y="703735"/>
                  </a:lnTo>
                  <a:lnTo>
                    <a:pt x="0" y="667131"/>
                  </a:lnTo>
                  <a:close/>
                </a:path>
              </a:pathLst>
            </a:custGeom>
            <a:ln w="25146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2462338" y="3857711"/>
            <a:ext cx="1157605" cy="85598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080" algn="ctr">
              <a:lnSpc>
                <a:spcPts val="2070"/>
              </a:lnSpc>
              <a:spcBef>
                <a:spcPts val="440"/>
              </a:spcBef>
            </a:pPr>
            <a:r>
              <a:rPr sz="2000" i="1" spc="-25" dirty="0">
                <a:latin typeface="Times New Roman"/>
                <a:cs typeface="Times New Roman"/>
              </a:rPr>
              <a:t>Дозвольте </a:t>
            </a:r>
            <a:r>
              <a:rPr sz="2000" i="1" spc="-10" dirty="0">
                <a:latin typeface="Times New Roman"/>
                <a:cs typeface="Times New Roman"/>
              </a:rPr>
              <a:t>порадити </a:t>
            </a:r>
            <a:r>
              <a:rPr sz="2000" i="1" dirty="0">
                <a:latin typeface="Times New Roman"/>
                <a:cs typeface="Times New Roman"/>
              </a:rPr>
              <a:t>Вам</a:t>
            </a:r>
            <a:r>
              <a:rPr sz="2000" i="1" spc="-30" dirty="0">
                <a:latin typeface="Times New Roman"/>
                <a:cs typeface="Times New Roman"/>
              </a:rPr>
              <a:t> </a:t>
            </a:r>
            <a:r>
              <a:rPr sz="2000" i="1" spc="-25" dirty="0">
                <a:latin typeface="Times New Roman"/>
                <a:cs typeface="Times New Roman"/>
              </a:rPr>
              <a:t>...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507490" y="1878342"/>
            <a:ext cx="4485005" cy="3066415"/>
            <a:chOff x="3507490" y="1878342"/>
            <a:chExt cx="4485005" cy="3066415"/>
          </a:xfrm>
        </p:grpSpPr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07490" y="1878342"/>
              <a:ext cx="2636515" cy="189585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570612" y="1921399"/>
              <a:ext cx="2505075" cy="1758950"/>
            </a:xfrm>
            <a:custGeom>
              <a:avLst/>
              <a:gdLst/>
              <a:ahLst/>
              <a:cxnLst/>
              <a:rect l="l" t="t" r="r" b="b"/>
              <a:pathLst>
                <a:path w="2505075" h="1758950">
                  <a:moveTo>
                    <a:pt x="163322" y="0"/>
                  </a:moveTo>
                  <a:lnTo>
                    <a:pt x="0" y="254495"/>
                  </a:lnTo>
                  <a:lnTo>
                    <a:pt x="2211120" y="1673504"/>
                  </a:lnTo>
                  <a:lnTo>
                    <a:pt x="2156688" y="1758340"/>
                  </a:lnTo>
                  <a:lnTo>
                    <a:pt x="2504871" y="1682369"/>
                  </a:lnTo>
                  <a:lnTo>
                    <a:pt x="2428887" y="1334185"/>
                  </a:lnTo>
                  <a:lnTo>
                    <a:pt x="2374455" y="1419009"/>
                  </a:lnTo>
                  <a:lnTo>
                    <a:pt x="16332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570612" y="1921399"/>
              <a:ext cx="2505075" cy="1758950"/>
            </a:xfrm>
            <a:custGeom>
              <a:avLst/>
              <a:gdLst/>
              <a:ahLst/>
              <a:cxnLst/>
              <a:rect l="l" t="t" r="r" b="b"/>
              <a:pathLst>
                <a:path w="2505075" h="1758950">
                  <a:moveTo>
                    <a:pt x="163322" y="0"/>
                  </a:moveTo>
                  <a:lnTo>
                    <a:pt x="2374455" y="1419009"/>
                  </a:lnTo>
                  <a:lnTo>
                    <a:pt x="2428887" y="1334185"/>
                  </a:lnTo>
                  <a:lnTo>
                    <a:pt x="2504871" y="1682369"/>
                  </a:lnTo>
                  <a:lnTo>
                    <a:pt x="2156688" y="1758340"/>
                  </a:lnTo>
                  <a:lnTo>
                    <a:pt x="2211120" y="1673504"/>
                  </a:lnTo>
                  <a:lnTo>
                    <a:pt x="0" y="254495"/>
                  </a:lnTo>
                  <a:lnTo>
                    <a:pt x="163322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929502" y="3501008"/>
              <a:ext cx="2049780" cy="1431290"/>
            </a:xfrm>
            <a:custGeom>
              <a:avLst/>
              <a:gdLst/>
              <a:ahLst/>
              <a:cxnLst/>
              <a:rect l="l" t="t" r="r" b="b"/>
              <a:pathLst>
                <a:path w="2049779" h="1431289">
                  <a:moveTo>
                    <a:pt x="1024890" y="0"/>
                  </a:moveTo>
                  <a:lnTo>
                    <a:pt x="968657" y="1058"/>
                  </a:lnTo>
                  <a:lnTo>
                    <a:pt x="913217" y="4198"/>
                  </a:lnTo>
                  <a:lnTo>
                    <a:pt x="858648" y="9364"/>
                  </a:lnTo>
                  <a:lnTo>
                    <a:pt x="805028" y="16503"/>
                  </a:lnTo>
                  <a:lnTo>
                    <a:pt x="752435" y="25558"/>
                  </a:lnTo>
                  <a:lnTo>
                    <a:pt x="700947" y="36477"/>
                  </a:lnTo>
                  <a:lnTo>
                    <a:pt x="650642" y="49204"/>
                  </a:lnTo>
                  <a:lnTo>
                    <a:pt x="601599" y="63684"/>
                  </a:lnTo>
                  <a:lnTo>
                    <a:pt x="553896" y="79864"/>
                  </a:lnTo>
                  <a:lnTo>
                    <a:pt x="507610" y="97688"/>
                  </a:lnTo>
                  <a:lnTo>
                    <a:pt x="462820" y="117102"/>
                  </a:lnTo>
                  <a:lnTo>
                    <a:pt x="419605" y="138052"/>
                  </a:lnTo>
                  <a:lnTo>
                    <a:pt x="378042" y="160483"/>
                  </a:lnTo>
                  <a:lnTo>
                    <a:pt x="338209" y="184340"/>
                  </a:lnTo>
                  <a:lnTo>
                    <a:pt x="300185" y="209569"/>
                  </a:lnTo>
                  <a:lnTo>
                    <a:pt x="264047" y="236115"/>
                  </a:lnTo>
                  <a:lnTo>
                    <a:pt x="229875" y="263923"/>
                  </a:lnTo>
                  <a:lnTo>
                    <a:pt x="197745" y="292940"/>
                  </a:lnTo>
                  <a:lnTo>
                    <a:pt x="167737" y="323111"/>
                  </a:lnTo>
                  <a:lnTo>
                    <a:pt x="139928" y="354380"/>
                  </a:lnTo>
                  <a:lnTo>
                    <a:pt x="114397" y="386694"/>
                  </a:lnTo>
                  <a:lnTo>
                    <a:pt x="91221" y="419998"/>
                  </a:lnTo>
                  <a:lnTo>
                    <a:pt x="70479" y="454237"/>
                  </a:lnTo>
                  <a:lnTo>
                    <a:pt x="52250" y="489357"/>
                  </a:lnTo>
                  <a:lnTo>
                    <a:pt x="36610" y="525303"/>
                  </a:lnTo>
                  <a:lnTo>
                    <a:pt x="23639" y="562021"/>
                  </a:lnTo>
                  <a:lnTo>
                    <a:pt x="13414" y="599456"/>
                  </a:lnTo>
                  <a:lnTo>
                    <a:pt x="6013" y="637553"/>
                  </a:lnTo>
                  <a:lnTo>
                    <a:pt x="1516" y="676259"/>
                  </a:lnTo>
                  <a:lnTo>
                    <a:pt x="0" y="715517"/>
                  </a:lnTo>
                  <a:lnTo>
                    <a:pt x="1516" y="754776"/>
                  </a:lnTo>
                  <a:lnTo>
                    <a:pt x="6013" y="793482"/>
                  </a:lnTo>
                  <a:lnTo>
                    <a:pt x="13414" y="831579"/>
                  </a:lnTo>
                  <a:lnTo>
                    <a:pt x="23639" y="869014"/>
                  </a:lnTo>
                  <a:lnTo>
                    <a:pt x="36610" y="905732"/>
                  </a:lnTo>
                  <a:lnTo>
                    <a:pt x="52250" y="941678"/>
                  </a:lnTo>
                  <a:lnTo>
                    <a:pt x="70479" y="976798"/>
                  </a:lnTo>
                  <a:lnTo>
                    <a:pt x="91221" y="1011037"/>
                  </a:lnTo>
                  <a:lnTo>
                    <a:pt x="114397" y="1044341"/>
                  </a:lnTo>
                  <a:lnTo>
                    <a:pt x="139928" y="1076655"/>
                  </a:lnTo>
                  <a:lnTo>
                    <a:pt x="167737" y="1107924"/>
                  </a:lnTo>
                  <a:lnTo>
                    <a:pt x="197745" y="1138095"/>
                  </a:lnTo>
                  <a:lnTo>
                    <a:pt x="229875" y="1167112"/>
                  </a:lnTo>
                  <a:lnTo>
                    <a:pt x="264047" y="1194920"/>
                  </a:lnTo>
                  <a:lnTo>
                    <a:pt x="300185" y="1221466"/>
                  </a:lnTo>
                  <a:lnTo>
                    <a:pt x="338209" y="1246695"/>
                  </a:lnTo>
                  <a:lnTo>
                    <a:pt x="378042" y="1270552"/>
                  </a:lnTo>
                  <a:lnTo>
                    <a:pt x="419605" y="1292983"/>
                  </a:lnTo>
                  <a:lnTo>
                    <a:pt x="462820" y="1313933"/>
                  </a:lnTo>
                  <a:lnTo>
                    <a:pt x="507610" y="1333347"/>
                  </a:lnTo>
                  <a:lnTo>
                    <a:pt x="553896" y="1351171"/>
                  </a:lnTo>
                  <a:lnTo>
                    <a:pt x="601599" y="1367351"/>
                  </a:lnTo>
                  <a:lnTo>
                    <a:pt x="650642" y="1381831"/>
                  </a:lnTo>
                  <a:lnTo>
                    <a:pt x="700947" y="1394558"/>
                  </a:lnTo>
                  <a:lnTo>
                    <a:pt x="752435" y="1405477"/>
                  </a:lnTo>
                  <a:lnTo>
                    <a:pt x="805028" y="1414532"/>
                  </a:lnTo>
                  <a:lnTo>
                    <a:pt x="858648" y="1421671"/>
                  </a:lnTo>
                  <a:lnTo>
                    <a:pt x="913217" y="1426837"/>
                  </a:lnTo>
                  <a:lnTo>
                    <a:pt x="968657" y="1429977"/>
                  </a:lnTo>
                  <a:lnTo>
                    <a:pt x="1024890" y="1431036"/>
                  </a:lnTo>
                  <a:lnTo>
                    <a:pt x="1081122" y="1429977"/>
                  </a:lnTo>
                  <a:lnTo>
                    <a:pt x="1136562" y="1426837"/>
                  </a:lnTo>
                  <a:lnTo>
                    <a:pt x="1191131" y="1421671"/>
                  </a:lnTo>
                  <a:lnTo>
                    <a:pt x="1244751" y="1414532"/>
                  </a:lnTo>
                  <a:lnTo>
                    <a:pt x="1297344" y="1405477"/>
                  </a:lnTo>
                  <a:lnTo>
                    <a:pt x="1348832" y="1394558"/>
                  </a:lnTo>
                  <a:lnTo>
                    <a:pt x="1399137" y="1381831"/>
                  </a:lnTo>
                  <a:lnTo>
                    <a:pt x="1448180" y="1367351"/>
                  </a:lnTo>
                  <a:lnTo>
                    <a:pt x="1495883" y="1351171"/>
                  </a:lnTo>
                  <a:lnTo>
                    <a:pt x="1542169" y="1333347"/>
                  </a:lnTo>
                  <a:lnTo>
                    <a:pt x="1586959" y="1313933"/>
                  </a:lnTo>
                  <a:lnTo>
                    <a:pt x="1630174" y="1292983"/>
                  </a:lnTo>
                  <a:lnTo>
                    <a:pt x="1671737" y="1270552"/>
                  </a:lnTo>
                  <a:lnTo>
                    <a:pt x="1711570" y="1246695"/>
                  </a:lnTo>
                  <a:lnTo>
                    <a:pt x="1749594" y="1221466"/>
                  </a:lnTo>
                  <a:lnTo>
                    <a:pt x="1785732" y="1194920"/>
                  </a:lnTo>
                  <a:lnTo>
                    <a:pt x="1819904" y="1167112"/>
                  </a:lnTo>
                  <a:lnTo>
                    <a:pt x="1852034" y="1138095"/>
                  </a:lnTo>
                  <a:lnTo>
                    <a:pt x="1882042" y="1107924"/>
                  </a:lnTo>
                  <a:lnTo>
                    <a:pt x="1909851" y="1076655"/>
                  </a:lnTo>
                  <a:lnTo>
                    <a:pt x="1935382" y="1044341"/>
                  </a:lnTo>
                  <a:lnTo>
                    <a:pt x="1958558" y="1011037"/>
                  </a:lnTo>
                  <a:lnTo>
                    <a:pt x="1979300" y="976798"/>
                  </a:lnTo>
                  <a:lnTo>
                    <a:pt x="1997529" y="941678"/>
                  </a:lnTo>
                  <a:lnTo>
                    <a:pt x="2013169" y="905732"/>
                  </a:lnTo>
                  <a:lnTo>
                    <a:pt x="2026140" y="869014"/>
                  </a:lnTo>
                  <a:lnTo>
                    <a:pt x="2036365" y="831579"/>
                  </a:lnTo>
                  <a:lnTo>
                    <a:pt x="2043766" y="793482"/>
                  </a:lnTo>
                  <a:lnTo>
                    <a:pt x="2048263" y="754776"/>
                  </a:lnTo>
                  <a:lnTo>
                    <a:pt x="2049780" y="715517"/>
                  </a:lnTo>
                  <a:lnTo>
                    <a:pt x="2048263" y="676259"/>
                  </a:lnTo>
                  <a:lnTo>
                    <a:pt x="2043766" y="637553"/>
                  </a:lnTo>
                  <a:lnTo>
                    <a:pt x="2036365" y="599456"/>
                  </a:lnTo>
                  <a:lnTo>
                    <a:pt x="2026140" y="562021"/>
                  </a:lnTo>
                  <a:lnTo>
                    <a:pt x="2013169" y="525303"/>
                  </a:lnTo>
                  <a:lnTo>
                    <a:pt x="1997529" y="489357"/>
                  </a:lnTo>
                  <a:lnTo>
                    <a:pt x="1979300" y="454237"/>
                  </a:lnTo>
                  <a:lnTo>
                    <a:pt x="1958558" y="419998"/>
                  </a:lnTo>
                  <a:lnTo>
                    <a:pt x="1935382" y="386694"/>
                  </a:lnTo>
                  <a:lnTo>
                    <a:pt x="1909851" y="354380"/>
                  </a:lnTo>
                  <a:lnTo>
                    <a:pt x="1882042" y="323111"/>
                  </a:lnTo>
                  <a:lnTo>
                    <a:pt x="1852034" y="292940"/>
                  </a:lnTo>
                  <a:lnTo>
                    <a:pt x="1819904" y="263923"/>
                  </a:lnTo>
                  <a:lnTo>
                    <a:pt x="1785732" y="236115"/>
                  </a:lnTo>
                  <a:lnTo>
                    <a:pt x="1749594" y="209569"/>
                  </a:lnTo>
                  <a:lnTo>
                    <a:pt x="1711570" y="184340"/>
                  </a:lnTo>
                  <a:lnTo>
                    <a:pt x="1671737" y="160483"/>
                  </a:lnTo>
                  <a:lnTo>
                    <a:pt x="1630174" y="138052"/>
                  </a:lnTo>
                  <a:lnTo>
                    <a:pt x="1586959" y="117102"/>
                  </a:lnTo>
                  <a:lnTo>
                    <a:pt x="1542169" y="97688"/>
                  </a:lnTo>
                  <a:lnTo>
                    <a:pt x="1495883" y="79864"/>
                  </a:lnTo>
                  <a:lnTo>
                    <a:pt x="1448180" y="63684"/>
                  </a:lnTo>
                  <a:lnTo>
                    <a:pt x="1399137" y="49204"/>
                  </a:lnTo>
                  <a:lnTo>
                    <a:pt x="1348832" y="36477"/>
                  </a:lnTo>
                  <a:lnTo>
                    <a:pt x="1297344" y="25558"/>
                  </a:lnTo>
                  <a:lnTo>
                    <a:pt x="1244751" y="16503"/>
                  </a:lnTo>
                  <a:lnTo>
                    <a:pt x="1191131" y="9364"/>
                  </a:lnTo>
                  <a:lnTo>
                    <a:pt x="1136562" y="4198"/>
                  </a:lnTo>
                  <a:lnTo>
                    <a:pt x="1081122" y="1058"/>
                  </a:lnTo>
                  <a:lnTo>
                    <a:pt x="10248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929502" y="3501008"/>
              <a:ext cx="2049780" cy="1431290"/>
            </a:xfrm>
            <a:custGeom>
              <a:avLst/>
              <a:gdLst/>
              <a:ahLst/>
              <a:cxnLst/>
              <a:rect l="l" t="t" r="r" b="b"/>
              <a:pathLst>
                <a:path w="2049779" h="1431289">
                  <a:moveTo>
                    <a:pt x="0" y="715517"/>
                  </a:moveTo>
                  <a:lnTo>
                    <a:pt x="1516" y="676259"/>
                  </a:lnTo>
                  <a:lnTo>
                    <a:pt x="6013" y="637553"/>
                  </a:lnTo>
                  <a:lnTo>
                    <a:pt x="13414" y="599456"/>
                  </a:lnTo>
                  <a:lnTo>
                    <a:pt x="23639" y="562021"/>
                  </a:lnTo>
                  <a:lnTo>
                    <a:pt x="36610" y="525303"/>
                  </a:lnTo>
                  <a:lnTo>
                    <a:pt x="52250" y="489357"/>
                  </a:lnTo>
                  <a:lnTo>
                    <a:pt x="70479" y="454237"/>
                  </a:lnTo>
                  <a:lnTo>
                    <a:pt x="91221" y="419998"/>
                  </a:lnTo>
                  <a:lnTo>
                    <a:pt x="114397" y="386694"/>
                  </a:lnTo>
                  <a:lnTo>
                    <a:pt x="139928" y="354380"/>
                  </a:lnTo>
                  <a:lnTo>
                    <a:pt x="167737" y="323111"/>
                  </a:lnTo>
                  <a:lnTo>
                    <a:pt x="197745" y="292940"/>
                  </a:lnTo>
                  <a:lnTo>
                    <a:pt x="229875" y="263923"/>
                  </a:lnTo>
                  <a:lnTo>
                    <a:pt x="264047" y="236115"/>
                  </a:lnTo>
                  <a:lnTo>
                    <a:pt x="300185" y="209569"/>
                  </a:lnTo>
                  <a:lnTo>
                    <a:pt x="338209" y="184340"/>
                  </a:lnTo>
                  <a:lnTo>
                    <a:pt x="378042" y="160483"/>
                  </a:lnTo>
                  <a:lnTo>
                    <a:pt x="419605" y="138052"/>
                  </a:lnTo>
                  <a:lnTo>
                    <a:pt x="462820" y="117102"/>
                  </a:lnTo>
                  <a:lnTo>
                    <a:pt x="507610" y="97688"/>
                  </a:lnTo>
                  <a:lnTo>
                    <a:pt x="553896" y="79864"/>
                  </a:lnTo>
                  <a:lnTo>
                    <a:pt x="601599" y="63684"/>
                  </a:lnTo>
                  <a:lnTo>
                    <a:pt x="650642" y="49204"/>
                  </a:lnTo>
                  <a:lnTo>
                    <a:pt x="700947" y="36477"/>
                  </a:lnTo>
                  <a:lnTo>
                    <a:pt x="752435" y="25558"/>
                  </a:lnTo>
                  <a:lnTo>
                    <a:pt x="805028" y="16503"/>
                  </a:lnTo>
                  <a:lnTo>
                    <a:pt x="858648" y="9364"/>
                  </a:lnTo>
                  <a:lnTo>
                    <a:pt x="913217" y="4198"/>
                  </a:lnTo>
                  <a:lnTo>
                    <a:pt x="968657" y="1058"/>
                  </a:lnTo>
                  <a:lnTo>
                    <a:pt x="1024890" y="0"/>
                  </a:lnTo>
                  <a:lnTo>
                    <a:pt x="1081122" y="1058"/>
                  </a:lnTo>
                  <a:lnTo>
                    <a:pt x="1136562" y="4198"/>
                  </a:lnTo>
                  <a:lnTo>
                    <a:pt x="1191131" y="9364"/>
                  </a:lnTo>
                  <a:lnTo>
                    <a:pt x="1244751" y="16503"/>
                  </a:lnTo>
                  <a:lnTo>
                    <a:pt x="1297344" y="25558"/>
                  </a:lnTo>
                  <a:lnTo>
                    <a:pt x="1348832" y="36477"/>
                  </a:lnTo>
                  <a:lnTo>
                    <a:pt x="1399137" y="49204"/>
                  </a:lnTo>
                  <a:lnTo>
                    <a:pt x="1448180" y="63684"/>
                  </a:lnTo>
                  <a:lnTo>
                    <a:pt x="1495883" y="79864"/>
                  </a:lnTo>
                  <a:lnTo>
                    <a:pt x="1542169" y="97688"/>
                  </a:lnTo>
                  <a:lnTo>
                    <a:pt x="1586959" y="117102"/>
                  </a:lnTo>
                  <a:lnTo>
                    <a:pt x="1630174" y="138052"/>
                  </a:lnTo>
                  <a:lnTo>
                    <a:pt x="1671737" y="160483"/>
                  </a:lnTo>
                  <a:lnTo>
                    <a:pt x="1711570" y="184340"/>
                  </a:lnTo>
                  <a:lnTo>
                    <a:pt x="1749594" y="209569"/>
                  </a:lnTo>
                  <a:lnTo>
                    <a:pt x="1785732" y="236115"/>
                  </a:lnTo>
                  <a:lnTo>
                    <a:pt x="1819904" y="263923"/>
                  </a:lnTo>
                  <a:lnTo>
                    <a:pt x="1852034" y="292940"/>
                  </a:lnTo>
                  <a:lnTo>
                    <a:pt x="1882042" y="323111"/>
                  </a:lnTo>
                  <a:lnTo>
                    <a:pt x="1909851" y="354380"/>
                  </a:lnTo>
                  <a:lnTo>
                    <a:pt x="1935382" y="386694"/>
                  </a:lnTo>
                  <a:lnTo>
                    <a:pt x="1958558" y="419998"/>
                  </a:lnTo>
                  <a:lnTo>
                    <a:pt x="1979300" y="454237"/>
                  </a:lnTo>
                  <a:lnTo>
                    <a:pt x="1997529" y="489357"/>
                  </a:lnTo>
                  <a:lnTo>
                    <a:pt x="2013169" y="525303"/>
                  </a:lnTo>
                  <a:lnTo>
                    <a:pt x="2026140" y="562021"/>
                  </a:lnTo>
                  <a:lnTo>
                    <a:pt x="2036365" y="599456"/>
                  </a:lnTo>
                  <a:lnTo>
                    <a:pt x="2043766" y="637553"/>
                  </a:lnTo>
                  <a:lnTo>
                    <a:pt x="2048263" y="676259"/>
                  </a:lnTo>
                  <a:lnTo>
                    <a:pt x="2049780" y="715517"/>
                  </a:lnTo>
                  <a:lnTo>
                    <a:pt x="2048263" y="754776"/>
                  </a:lnTo>
                  <a:lnTo>
                    <a:pt x="2043766" y="793482"/>
                  </a:lnTo>
                  <a:lnTo>
                    <a:pt x="2036365" y="831579"/>
                  </a:lnTo>
                  <a:lnTo>
                    <a:pt x="2026140" y="869014"/>
                  </a:lnTo>
                  <a:lnTo>
                    <a:pt x="2013169" y="905732"/>
                  </a:lnTo>
                  <a:lnTo>
                    <a:pt x="1997529" y="941678"/>
                  </a:lnTo>
                  <a:lnTo>
                    <a:pt x="1979300" y="976798"/>
                  </a:lnTo>
                  <a:lnTo>
                    <a:pt x="1958558" y="1011037"/>
                  </a:lnTo>
                  <a:lnTo>
                    <a:pt x="1935382" y="1044341"/>
                  </a:lnTo>
                  <a:lnTo>
                    <a:pt x="1909851" y="1076655"/>
                  </a:lnTo>
                  <a:lnTo>
                    <a:pt x="1882042" y="1107924"/>
                  </a:lnTo>
                  <a:lnTo>
                    <a:pt x="1852034" y="1138095"/>
                  </a:lnTo>
                  <a:lnTo>
                    <a:pt x="1819904" y="1167112"/>
                  </a:lnTo>
                  <a:lnTo>
                    <a:pt x="1785732" y="1194920"/>
                  </a:lnTo>
                  <a:lnTo>
                    <a:pt x="1749594" y="1221466"/>
                  </a:lnTo>
                  <a:lnTo>
                    <a:pt x="1711570" y="1246695"/>
                  </a:lnTo>
                  <a:lnTo>
                    <a:pt x="1671737" y="1270552"/>
                  </a:lnTo>
                  <a:lnTo>
                    <a:pt x="1630174" y="1292983"/>
                  </a:lnTo>
                  <a:lnTo>
                    <a:pt x="1586959" y="1313933"/>
                  </a:lnTo>
                  <a:lnTo>
                    <a:pt x="1542169" y="1333347"/>
                  </a:lnTo>
                  <a:lnTo>
                    <a:pt x="1495883" y="1351171"/>
                  </a:lnTo>
                  <a:lnTo>
                    <a:pt x="1448180" y="1367351"/>
                  </a:lnTo>
                  <a:lnTo>
                    <a:pt x="1399137" y="1381831"/>
                  </a:lnTo>
                  <a:lnTo>
                    <a:pt x="1348832" y="1394558"/>
                  </a:lnTo>
                  <a:lnTo>
                    <a:pt x="1297344" y="1405477"/>
                  </a:lnTo>
                  <a:lnTo>
                    <a:pt x="1244751" y="1414532"/>
                  </a:lnTo>
                  <a:lnTo>
                    <a:pt x="1191131" y="1421671"/>
                  </a:lnTo>
                  <a:lnTo>
                    <a:pt x="1136562" y="1426837"/>
                  </a:lnTo>
                  <a:lnTo>
                    <a:pt x="1081122" y="1429977"/>
                  </a:lnTo>
                  <a:lnTo>
                    <a:pt x="1024890" y="1431036"/>
                  </a:lnTo>
                  <a:lnTo>
                    <a:pt x="968657" y="1429977"/>
                  </a:lnTo>
                  <a:lnTo>
                    <a:pt x="913217" y="1426837"/>
                  </a:lnTo>
                  <a:lnTo>
                    <a:pt x="858648" y="1421671"/>
                  </a:lnTo>
                  <a:lnTo>
                    <a:pt x="805028" y="1414532"/>
                  </a:lnTo>
                  <a:lnTo>
                    <a:pt x="752435" y="1405477"/>
                  </a:lnTo>
                  <a:lnTo>
                    <a:pt x="700947" y="1394558"/>
                  </a:lnTo>
                  <a:lnTo>
                    <a:pt x="650642" y="1381831"/>
                  </a:lnTo>
                  <a:lnTo>
                    <a:pt x="601599" y="1367351"/>
                  </a:lnTo>
                  <a:lnTo>
                    <a:pt x="553896" y="1351171"/>
                  </a:lnTo>
                  <a:lnTo>
                    <a:pt x="507610" y="1333347"/>
                  </a:lnTo>
                  <a:lnTo>
                    <a:pt x="462820" y="1313933"/>
                  </a:lnTo>
                  <a:lnTo>
                    <a:pt x="419605" y="1292983"/>
                  </a:lnTo>
                  <a:lnTo>
                    <a:pt x="378042" y="1270552"/>
                  </a:lnTo>
                  <a:lnTo>
                    <a:pt x="338209" y="1246695"/>
                  </a:lnTo>
                  <a:lnTo>
                    <a:pt x="300185" y="1221466"/>
                  </a:lnTo>
                  <a:lnTo>
                    <a:pt x="264047" y="1194920"/>
                  </a:lnTo>
                  <a:lnTo>
                    <a:pt x="229875" y="1167112"/>
                  </a:lnTo>
                  <a:lnTo>
                    <a:pt x="197745" y="1138095"/>
                  </a:lnTo>
                  <a:lnTo>
                    <a:pt x="167737" y="1107924"/>
                  </a:lnTo>
                  <a:lnTo>
                    <a:pt x="139928" y="1076655"/>
                  </a:lnTo>
                  <a:lnTo>
                    <a:pt x="114397" y="1044341"/>
                  </a:lnTo>
                  <a:lnTo>
                    <a:pt x="91221" y="1011037"/>
                  </a:lnTo>
                  <a:lnTo>
                    <a:pt x="70479" y="976798"/>
                  </a:lnTo>
                  <a:lnTo>
                    <a:pt x="52250" y="941678"/>
                  </a:lnTo>
                  <a:lnTo>
                    <a:pt x="36610" y="905732"/>
                  </a:lnTo>
                  <a:lnTo>
                    <a:pt x="23639" y="869014"/>
                  </a:lnTo>
                  <a:lnTo>
                    <a:pt x="13414" y="831579"/>
                  </a:lnTo>
                  <a:lnTo>
                    <a:pt x="6013" y="793482"/>
                  </a:lnTo>
                  <a:lnTo>
                    <a:pt x="1516" y="754776"/>
                  </a:lnTo>
                  <a:lnTo>
                    <a:pt x="0" y="715517"/>
                  </a:lnTo>
                  <a:close/>
                </a:path>
              </a:pathLst>
            </a:custGeom>
            <a:ln w="25146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6303967" y="3763298"/>
            <a:ext cx="1299845" cy="85598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080" indent="-635" algn="ctr">
              <a:lnSpc>
                <a:spcPts val="2070"/>
              </a:lnSpc>
              <a:spcBef>
                <a:spcPts val="440"/>
              </a:spcBef>
            </a:pPr>
            <a:r>
              <a:rPr sz="2000" i="1" dirty="0">
                <a:latin typeface="Times New Roman"/>
                <a:cs typeface="Times New Roman"/>
              </a:rPr>
              <a:t>Чи </a:t>
            </a:r>
            <a:r>
              <a:rPr sz="2000" i="1" spc="-25" dirty="0">
                <a:latin typeface="Times New Roman"/>
                <a:cs typeface="Times New Roman"/>
              </a:rPr>
              <a:t>не </a:t>
            </a:r>
            <a:r>
              <a:rPr sz="2000" i="1" spc="-10" dirty="0">
                <a:latin typeface="Times New Roman"/>
                <a:cs typeface="Times New Roman"/>
              </a:rPr>
              <a:t>спробувати </a:t>
            </a:r>
            <a:r>
              <a:rPr sz="2000" i="1" dirty="0">
                <a:latin typeface="Times New Roman"/>
                <a:cs typeface="Times New Roman"/>
              </a:rPr>
              <a:t>Вам</a:t>
            </a:r>
            <a:r>
              <a:rPr sz="2000" i="1" spc="-30" dirty="0">
                <a:latin typeface="Times New Roman"/>
                <a:cs typeface="Times New Roman"/>
              </a:rPr>
              <a:t> </a:t>
            </a:r>
            <a:r>
              <a:rPr sz="2000" i="1" spc="-25" dirty="0">
                <a:latin typeface="Times New Roman"/>
                <a:cs typeface="Times New Roman"/>
              </a:rPr>
              <a:t>...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130175" y="1892033"/>
            <a:ext cx="2192020" cy="2599055"/>
            <a:chOff x="130175" y="1892033"/>
            <a:chExt cx="2192020" cy="2599055"/>
          </a:xfrm>
        </p:grpSpPr>
        <p:pic>
          <p:nvPicPr>
            <p:cNvPr id="43" name="object 4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31417" y="1892033"/>
              <a:ext cx="761992" cy="118414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306407" y="1932457"/>
              <a:ext cx="617855" cy="1052830"/>
            </a:xfrm>
            <a:custGeom>
              <a:avLst/>
              <a:gdLst/>
              <a:ahLst/>
              <a:cxnLst/>
              <a:rect l="l" t="t" r="r" b="b"/>
              <a:pathLst>
                <a:path w="617855" h="1052830">
                  <a:moveTo>
                    <a:pt x="327837" y="0"/>
                  </a:moveTo>
                  <a:lnTo>
                    <a:pt x="96507" y="767321"/>
                  </a:lnTo>
                  <a:lnTo>
                    <a:pt x="0" y="738225"/>
                  </a:lnTo>
                  <a:lnTo>
                    <a:pt x="168528" y="1052233"/>
                  </a:lnTo>
                  <a:lnTo>
                    <a:pt x="482536" y="883704"/>
                  </a:lnTo>
                  <a:lnTo>
                    <a:pt x="386029" y="854608"/>
                  </a:lnTo>
                  <a:lnTo>
                    <a:pt x="617359" y="87287"/>
                  </a:lnTo>
                  <a:lnTo>
                    <a:pt x="327837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306407" y="1932457"/>
              <a:ext cx="617855" cy="1052830"/>
            </a:xfrm>
            <a:custGeom>
              <a:avLst/>
              <a:gdLst/>
              <a:ahLst/>
              <a:cxnLst/>
              <a:rect l="l" t="t" r="r" b="b"/>
              <a:pathLst>
                <a:path w="617855" h="1052830">
                  <a:moveTo>
                    <a:pt x="617359" y="87287"/>
                  </a:moveTo>
                  <a:lnTo>
                    <a:pt x="386029" y="854608"/>
                  </a:lnTo>
                  <a:lnTo>
                    <a:pt x="482536" y="883704"/>
                  </a:lnTo>
                  <a:lnTo>
                    <a:pt x="168528" y="1052233"/>
                  </a:lnTo>
                  <a:lnTo>
                    <a:pt x="0" y="738225"/>
                  </a:lnTo>
                  <a:lnTo>
                    <a:pt x="96507" y="767321"/>
                  </a:lnTo>
                  <a:lnTo>
                    <a:pt x="327837" y="0"/>
                  </a:lnTo>
                  <a:lnTo>
                    <a:pt x="617359" y="87287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42875" y="3143631"/>
              <a:ext cx="2166620" cy="1334770"/>
            </a:xfrm>
            <a:custGeom>
              <a:avLst/>
              <a:gdLst/>
              <a:ahLst/>
              <a:cxnLst/>
              <a:rect l="l" t="t" r="r" b="b"/>
              <a:pathLst>
                <a:path w="2166620" h="1334770">
                  <a:moveTo>
                    <a:pt x="1083183" y="0"/>
                  </a:moveTo>
                  <a:lnTo>
                    <a:pt x="1023752" y="987"/>
                  </a:lnTo>
                  <a:lnTo>
                    <a:pt x="965159" y="3914"/>
                  </a:lnTo>
                  <a:lnTo>
                    <a:pt x="907486" y="8731"/>
                  </a:lnTo>
                  <a:lnTo>
                    <a:pt x="850816" y="15386"/>
                  </a:lnTo>
                  <a:lnTo>
                    <a:pt x="795231" y="23830"/>
                  </a:lnTo>
                  <a:lnTo>
                    <a:pt x="740815" y="34010"/>
                  </a:lnTo>
                  <a:lnTo>
                    <a:pt x="687649" y="45876"/>
                  </a:lnTo>
                  <a:lnTo>
                    <a:pt x="635816" y="59377"/>
                  </a:lnTo>
                  <a:lnTo>
                    <a:pt x="585400" y="74462"/>
                  </a:lnTo>
                  <a:lnTo>
                    <a:pt x="536481" y="91081"/>
                  </a:lnTo>
                  <a:lnTo>
                    <a:pt x="489144" y="109182"/>
                  </a:lnTo>
                  <a:lnTo>
                    <a:pt x="443471" y="128715"/>
                  </a:lnTo>
                  <a:lnTo>
                    <a:pt x="399543" y="149629"/>
                  </a:lnTo>
                  <a:lnTo>
                    <a:pt x="357445" y="171873"/>
                  </a:lnTo>
                  <a:lnTo>
                    <a:pt x="317258" y="195395"/>
                  </a:lnTo>
                  <a:lnTo>
                    <a:pt x="279065" y="220146"/>
                  </a:lnTo>
                  <a:lnTo>
                    <a:pt x="242949" y="246074"/>
                  </a:lnTo>
                  <a:lnTo>
                    <a:pt x="208992" y="273129"/>
                  </a:lnTo>
                  <a:lnTo>
                    <a:pt x="177277" y="301259"/>
                  </a:lnTo>
                  <a:lnTo>
                    <a:pt x="147887" y="330414"/>
                  </a:lnTo>
                  <a:lnTo>
                    <a:pt x="120903" y="360543"/>
                  </a:lnTo>
                  <a:lnTo>
                    <a:pt x="96410" y="391594"/>
                  </a:lnTo>
                  <a:lnTo>
                    <a:pt x="74488" y="423518"/>
                  </a:lnTo>
                  <a:lnTo>
                    <a:pt x="38692" y="489779"/>
                  </a:lnTo>
                  <a:lnTo>
                    <a:pt x="14177" y="558917"/>
                  </a:lnTo>
                  <a:lnTo>
                    <a:pt x="1602" y="630526"/>
                  </a:lnTo>
                  <a:lnTo>
                    <a:pt x="0" y="667131"/>
                  </a:lnTo>
                  <a:lnTo>
                    <a:pt x="1602" y="703735"/>
                  </a:lnTo>
                  <a:lnTo>
                    <a:pt x="14177" y="775344"/>
                  </a:lnTo>
                  <a:lnTo>
                    <a:pt x="38692" y="844482"/>
                  </a:lnTo>
                  <a:lnTo>
                    <a:pt x="74488" y="910743"/>
                  </a:lnTo>
                  <a:lnTo>
                    <a:pt x="96410" y="942667"/>
                  </a:lnTo>
                  <a:lnTo>
                    <a:pt x="120903" y="973718"/>
                  </a:lnTo>
                  <a:lnTo>
                    <a:pt x="147887" y="1003847"/>
                  </a:lnTo>
                  <a:lnTo>
                    <a:pt x="177277" y="1033002"/>
                  </a:lnTo>
                  <a:lnTo>
                    <a:pt x="208992" y="1061132"/>
                  </a:lnTo>
                  <a:lnTo>
                    <a:pt x="242949" y="1088187"/>
                  </a:lnTo>
                  <a:lnTo>
                    <a:pt x="279065" y="1114115"/>
                  </a:lnTo>
                  <a:lnTo>
                    <a:pt x="317258" y="1138866"/>
                  </a:lnTo>
                  <a:lnTo>
                    <a:pt x="357445" y="1162388"/>
                  </a:lnTo>
                  <a:lnTo>
                    <a:pt x="399543" y="1184632"/>
                  </a:lnTo>
                  <a:lnTo>
                    <a:pt x="443471" y="1205546"/>
                  </a:lnTo>
                  <a:lnTo>
                    <a:pt x="489144" y="1225079"/>
                  </a:lnTo>
                  <a:lnTo>
                    <a:pt x="536481" y="1243180"/>
                  </a:lnTo>
                  <a:lnTo>
                    <a:pt x="585400" y="1259799"/>
                  </a:lnTo>
                  <a:lnTo>
                    <a:pt x="635816" y="1274884"/>
                  </a:lnTo>
                  <a:lnTo>
                    <a:pt x="687649" y="1288385"/>
                  </a:lnTo>
                  <a:lnTo>
                    <a:pt x="740815" y="1300251"/>
                  </a:lnTo>
                  <a:lnTo>
                    <a:pt x="795231" y="1310431"/>
                  </a:lnTo>
                  <a:lnTo>
                    <a:pt x="850816" y="1318875"/>
                  </a:lnTo>
                  <a:lnTo>
                    <a:pt x="907486" y="1325530"/>
                  </a:lnTo>
                  <a:lnTo>
                    <a:pt x="965159" y="1330347"/>
                  </a:lnTo>
                  <a:lnTo>
                    <a:pt x="1023752" y="1333274"/>
                  </a:lnTo>
                  <a:lnTo>
                    <a:pt x="1083183" y="1334262"/>
                  </a:lnTo>
                  <a:lnTo>
                    <a:pt x="1142613" y="1333274"/>
                  </a:lnTo>
                  <a:lnTo>
                    <a:pt x="1201206" y="1330347"/>
                  </a:lnTo>
                  <a:lnTo>
                    <a:pt x="1258879" y="1325530"/>
                  </a:lnTo>
                  <a:lnTo>
                    <a:pt x="1315549" y="1318875"/>
                  </a:lnTo>
                  <a:lnTo>
                    <a:pt x="1371134" y="1310431"/>
                  </a:lnTo>
                  <a:lnTo>
                    <a:pt x="1425550" y="1300251"/>
                  </a:lnTo>
                  <a:lnTo>
                    <a:pt x="1478716" y="1288385"/>
                  </a:lnTo>
                  <a:lnTo>
                    <a:pt x="1530549" y="1274884"/>
                  </a:lnTo>
                  <a:lnTo>
                    <a:pt x="1580965" y="1259799"/>
                  </a:lnTo>
                  <a:lnTo>
                    <a:pt x="1629884" y="1243180"/>
                  </a:lnTo>
                  <a:lnTo>
                    <a:pt x="1677221" y="1225079"/>
                  </a:lnTo>
                  <a:lnTo>
                    <a:pt x="1722894" y="1205546"/>
                  </a:lnTo>
                  <a:lnTo>
                    <a:pt x="1766822" y="1184632"/>
                  </a:lnTo>
                  <a:lnTo>
                    <a:pt x="1808920" y="1162388"/>
                  </a:lnTo>
                  <a:lnTo>
                    <a:pt x="1849107" y="1138866"/>
                  </a:lnTo>
                  <a:lnTo>
                    <a:pt x="1887300" y="1114115"/>
                  </a:lnTo>
                  <a:lnTo>
                    <a:pt x="1923416" y="1088187"/>
                  </a:lnTo>
                  <a:lnTo>
                    <a:pt x="1957373" y="1061132"/>
                  </a:lnTo>
                  <a:lnTo>
                    <a:pt x="1989088" y="1033002"/>
                  </a:lnTo>
                  <a:lnTo>
                    <a:pt x="2018478" y="1003847"/>
                  </a:lnTo>
                  <a:lnTo>
                    <a:pt x="2045462" y="973718"/>
                  </a:lnTo>
                  <a:lnTo>
                    <a:pt x="2069955" y="942667"/>
                  </a:lnTo>
                  <a:lnTo>
                    <a:pt x="2091877" y="910743"/>
                  </a:lnTo>
                  <a:lnTo>
                    <a:pt x="2127673" y="844482"/>
                  </a:lnTo>
                  <a:lnTo>
                    <a:pt x="2152188" y="775344"/>
                  </a:lnTo>
                  <a:lnTo>
                    <a:pt x="2164763" y="703735"/>
                  </a:lnTo>
                  <a:lnTo>
                    <a:pt x="2166366" y="667131"/>
                  </a:lnTo>
                  <a:lnTo>
                    <a:pt x="2164763" y="630526"/>
                  </a:lnTo>
                  <a:lnTo>
                    <a:pt x="2152188" y="558917"/>
                  </a:lnTo>
                  <a:lnTo>
                    <a:pt x="2127673" y="489779"/>
                  </a:lnTo>
                  <a:lnTo>
                    <a:pt x="2091877" y="423518"/>
                  </a:lnTo>
                  <a:lnTo>
                    <a:pt x="2069955" y="391594"/>
                  </a:lnTo>
                  <a:lnTo>
                    <a:pt x="2045462" y="360543"/>
                  </a:lnTo>
                  <a:lnTo>
                    <a:pt x="2018478" y="330414"/>
                  </a:lnTo>
                  <a:lnTo>
                    <a:pt x="1989088" y="301259"/>
                  </a:lnTo>
                  <a:lnTo>
                    <a:pt x="1957373" y="273129"/>
                  </a:lnTo>
                  <a:lnTo>
                    <a:pt x="1923416" y="246074"/>
                  </a:lnTo>
                  <a:lnTo>
                    <a:pt x="1887300" y="220146"/>
                  </a:lnTo>
                  <a:lnTo>
                    <a:pt x="1849107" y="195395"/>
                  </a:lnTo>
                  <a:lnTo>
                    <a:pt x="1808920" y="171873"/>
                  </a:lnTo>
                  <a:lnTo>
                    <a:pt x="1766822" y="149629"/>
                  </a:lnTo>
                  <a:lnTo>
                    <a:pt x="1722894" y="128715"/>
                  </a:lnTo>
                  <a:lnTo>
                    <a:pt x="1677221" y="109182"/>
                  </a:lnTo>
                  <a:lnTo>
                    <a:pt x="1629884" y="91081"/>
                  </a:lnTo>
                  <a:lnTo>
                    <a:pt x="1580965" y="74462"/>
                  </a:lnTo>
                  <a:lnTo>
                    <a:pt x="1530549" y="59377"/>
                  </a:lnTo>
                  <a:lnTo>
                    <a:pt x="1478716" y="45876"/>
                  </a:lnTo>
                  <a:lnTo>
                    <a:pt x="1425550" y="34010"/>
                  </a:lnTo>
                  <a:lnTo>
                    <a:pt x="1371134" y="23830"/>
                  </a:lnTo>
                  <a:lnTo>
                    <a:pt x="1315549" y="15386"/>
                  </a:lnTo>
                  <a:lnTo>
                    <a:pt x="1258879" y="8731"/>
                  </a:lnTo>
                  <a:lnTo>
                    <a:pt x="1201206" y="3914"/>
                  </a:lnTo>
                  <a:lnTo>
                    <a:pt x="1142613" y="987"/>
                  </a:lnTo>
                  <a:lnTo>
                    <a:pt x="10831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42875" y="3143631"/>
              <a:ext cx="2166620" cy="1334770"/>
            </a:xfrm>
            <a:custGeom>
              <a:avLst/>
              <a:gdLst/>
              <a:ahLst/>
              <a:cxnLst/>
              <a:rect l="l" t="t" r="r" b="b"/>
              <a:pathLst>
                <a:path w="2166620" h="1334770">
                  <a:moveTo>
                    <a:pt x="0" y="667131"/>
                  </a:moveTo>
                  <a:lnTo>
                    <a:pt x="6356" y="594438"/>
                  </a:lnTo>
                  <a:lnTo>
                    <a:pt x="24983" y="524013"/>
                  </a:lnTo>
                  <a:lnTo>
                    <a:pt x="55221" y="456263"/>
                  </a:lnTo>
                  <a:lnTo>
                    <a:pt x="96410" y="391594"/>
                  </a:lnTo>
                  <a:lnTo>
                    <a:pt x="120903" y="360543"/>
                  </a:lnTo>
                  <a:lnTo>
                    <a:pt x="147887" y="330414"/>
                  </a:lnTo>
                  <a:lnTo>
                    <a:pt x="177277" y="301259"/>
                  </a:lnTo>
                  <a:lnTo>
                    <a:pt x="208992" y="273129"/>
                  </a:lnTo>
                  <a:lnTo>
                    <a:pt x="242949" y="246074"/>
                  </a:lnTo>
                  <a:lnTo>
                    <a:pt x="279065" y="220146"/>
                  </a:lnTo>
                  <a:lnTo>
                    <a:pt x="317258" y="195395"/>
                  </a:lnTo>
                  <a:lnTo>
                    <a:pt x="357445" y="171873"/>
                  </a:lnTo>
                  <a:lnTo>
                    <a:pt x="399543" y="149629"/>
                  </a:lnTo>
                  <a:lnTo>
                    <a:pt x="443471" y="128715"/>
                  </a:lnTo>
                  <a:lnTo>
                    <a:pt x="489144" y="109182"/>
                  </a:lnTo>
                  <a:lnTo>
                    <a:pt x="536481" y="91081"/>
                  </a:lnTo>
                  <a:lnTo>
                    <a:pt x="585400" y="74462"/>
                  </a:lnTo>
                  <a:lnTo>
                    <a:pt x="635816" y="59377"/>
                  </a:lnTo>
                  <a:lnTo>
                    <a:pt x="687649" y="45876"/>
                  </a:lnTo>
                  <a:lnTo>
                    <a:pt x="740815" y="34010"/>
                  </a:lnTo>
                  <a:lnTo>
                    <a:pt x="795231" y="23830"/>
                  </a:lnTo>
                  <a:lnTo>
                    <a:pt x="850816" y="15386"/>
                  </a:lnTo>
                  <a:lnTo>
                    <a:pt x="907486" y="8731"/>
                  </a:lnTo>
                  <a:lnTo>
                    <a:pt x="965159" y="3914"/>
                  </a:lnTo>
                  <a:lnTo>
                    <a:pt x="1023752" y="987"/>
                  </a:lnTo>
                  <a:lnTo>
                    <a:pt x="1083183" y="0"/>
                  </a:lnTo>
                  <a:lnTo>
                    <a:pt x="1142613" y="987"/>
                  </a:lnTo>
                  <a:lnTo>
                    <a:pt x="1201206" y="3914"/>
                  </a:lnTo>
                  <a:lnTo>
                    <a:pt x="1258879" y="8731"/>
                  </a:lnTo>
                  <a:lnTo>
                    <a:pt x="1315549" y="15386"/>
                  </a:lnTo>
                  <a:lnTo>
                    <a:pt x="1371134" y="23830"/>
                  </a:lnTo>
                  <a:lnTo>
                    <a:pt x="1425550" y="34010"/>
                  </a:lnTo>
                  <a:lnTo>
                    <a:pt x="1478716" y="45876"/>
                  </a:lnTo>
                  <a:lnTo>
                    <a:pt x="1530549" y="59377"/>
                  </a:lnTo>
                  <a:lnTo>
                    <a:pt x="1580965" y="74462"/>
                  </a:lnTo>
                  <a:lnTo>
                    <a:pt x="1629884" y="91081"/>
                  </a:lnTo>
                  <a:lnTo>
                    <a:pt x="1677221" y="109182"/>
                  </a:lnTo>
                  <a:lnTo>
                    <a:pt x="1722894" y="128715"/>
                  </a:lnTo>
                  <a:lnTo>
                    <a:pt x="1766822" y="149629"/>
                  </a:lnTo>
                  <a:lnTo>
                    <a:pt x="1808920" y="171873"/>
                  </a:lnTo>
                  <a:lnTo>
                    <a:pt x="1849107" y="195395"/>
                  </a:lnTo>
                  <a:lnTo>
                    <a:pt x="1887300" y="220146"/>
                  </a:lnTo>
                  <a:lnTo>
                    <a:pt x="1923416" y="246074"/>
                  </a:lnTo>
                  <a:lnTo>
                    <a:pt x="1957373" y="273129"/>
                  </a:lnTo>
                  <a:lnTo>
                    <a:pt x="1989088" y="301259"/>
                  </a:lnTo>
                  <a:lnTo>
                    <a:pt x="2018478" y="330414"/>
                  </a:lnTo>
                  <a:lnTo>
                    <a:pt x="2045462" y="360543"/>
                  </a:lnTo>
                  <a:lnTo>
                    <a:pt x="2069955" y="391594"/>
                  </a:lnTo>
                  <a:lnTo>
                    <a:pt x="2091877" y="423518"/>
                  </a:lnTo>
                  <a:lnTo>
                    <a:pt x="2127673" y="489779"/>
                  </a:lnTo>
                  <a:lnTo>
                    <a:pt x="2152188" y="558917"/>
                  </a:lnTo>
                  <a:lnTo>
                    <a:pt x="2164763" y="630526"/>
                  </a:lnTo>
                  <a:lnTo>
                    <a:pt x="2166366" y="667131"/>
                  </a:lnTo>
                  <a:lnTo>
                    <a:pt x="2164763" y="703735"/>
                  </a:lnTo>
                  <a:lnTo>
                    <a:pt x="2152188" y="775344"/>
                  </a:lnTo>
                  <a:lnTo>
                    <a:pt x="2127673" y="844482"/>
                  </a:lnTo>
                  <a:lnTo>
                    <a:pt x="2091877" y="910743"/>
                  </a:lnTo>
                  <a:lnTo>
                    <a:pt x="2069955" y="942667"/>
                  </a:lnTo>
                  <a:lnTo>
                    <a:pt x="2045462" y="973718"/>
                  </a:lnTo>
                  <a:lnTo>
                    <a:pt x="2018478" y="1003847"/>
                  </a:lnTo>
                  <a:lnTo>
                    <a:pt x="1989088" y="1033002"/>
                  </a:lnTo>
                  <a:lnTo>
                    <a:pt x="1957373" y="1061132"/>
                  </a:lnTo>
                  <a:lnTo>
                    <a:pt x="1923416" y="1088187"/>
                  </a:lnTo>
                  <a:lnTo>
                    <a:pt x="1887300" y="1114115"/>
                  </a:lnTo>
                  <a:lnTo>
                    <a:pt x="1849107" y="1138866"/>
                  </a:lnTo>
                  <a:lnTo>
                    <a:pt x="1808920" y="1162388"/>
                  </a:lnTo>
                  <a:lnTo>
                    <a:pt x="1766822" y="1184632"/>
                  </a:lnTo>
                  <a:lnTo>
                    <a:pt x="1722894" y="1205546"/>
                  </a:lnTo>
                  <a:lnTo>
                    <a:pt x="1677221" y="1225079"/>
                  </a:lnTo>
                  <a:lnTo>
                    <a:pt x="1629884" y="1243180"/>
                  </a:lnTo>
                  <a:lnTo>
                    <a:pt x="1580965" y="1259799"/>
                  </a:lnTo>
                  <a:lnTo>
                    <a:pt x="1530549" y="1274884"/>
                  </a:lnTo>
                  <a:lnTo>
                    <a:pt x="1478716" y="1288385"/>
                  </a:lnTo>
                  <a:lnTo>
                    <a:pt x="1425550" y="1300251"/>
                  </a:lnTo>
                  <a:lnTo>
                    <a:pt x="1371134" y="1310431"/>
                  </a:lnTo>
                  <a:lnTo>
                    <a:pt x="1315549" y="1318875"/>
                  </a:lnTo>
                  <a:lnTo>
                    <a:pt x="1258879" y="1325530"/>
                  </a:lnTo>
                  <a:lnTo>
                    <a:pt x="1201206" y="1330347"/>
                  </a:lnTo>
                  <a:lnTo>
                    <a:pt x="1142613" y="1333274"/>
                  </a:lnTo>
                  <a:lnTo>
                    <a:pt x="1083183" y="1334262"/>
                  </a:lnTo>
                  <a:lnTo>
                    <a:pt x="1023752" y="1333274"/>
                  </a:lnTo>
                  <a:lnTo>
                    <a:pt x="965159" y="1330347"/>
                  </a:lnTo>
                  <a:lnTo>
                    <a:pt x="907486" y="1325530"/>
                  </a:lnTo>
                  <a:lnTo>
                    <a:pt x="850816" y="1318875"/>
                  </a:lnTo>
                  <a:lnTo>
                    <a:pt x="795231" y="1310431"/>
                  </a:lnTo>
                  <a:lnTo>
                    <a:pt x="740815" y="1300251"/>
                  </a:lnTo>
                  <a:lnTo>
                    <a:pt x="687649" y="1288385"/>
                  </a:lnTo>
                  <a:lnTo>
                    <a:pt x="635816" y="1274884"/>
                  </a:lnTo>
                  <a:lnTo>
                    <a:pt x="585400" y="1259799"/>
                  </a:lnTo>
                  <a:lnTo>
                    <a:pt x="536481" y="1243180"/>
                  </a:lnTo>
                  <a:lnTo>
                    <a:pt x="489144" y="1225079"/>
                  </a:lnTo>
                  <a:lnTo>
                    <a:pt x="443471" y="1205546"/>
                  </a:lnTo>
                  <a:lnTo>
                    <a:pt x="399543" y="1184632"/>
                  </a:lnTo>
                  <a:lnTo>
                    <a:pt x="357445" y="1162388"/>
                  </a:lnTo>
                  <a:lnTo>
                    <a:pt x="317258" y="1138866"/>
                  </a:lnTo>
                  <a:lnTo>
                    <a:pt x="279065" y="1114115"/>
                  </a:lnTo>
                  <a:lnTo>
                    <a:pt x="242949" y="1088187"/>
                  </a:lnTo>
                  <a:lnTo>
                    <a:pt x="208992" y="1061132"/>
                  </a:lnTo>
                  <a:lnTo>
                    <a:pt x="177277" y="1033002"/>
                  </a:lnTo>
                  <a:lnTo>
                    <a:pt x="147887" y="1003847"/>
                  </a:lnTo>
                  <a:lnTo>
                    <a:pt x="120903" y="973718"/>
                  </a:lnTo>
                  <a:lnTo>
                    <a:pt x="96410" y="942667"/>
                  </a:lnTo>
                  <a:lnTo>
                    <a:pt x="74488" y="910743"/>
                  </a:lnTo>
                  <a:lnTo>
                    <a:pt x="38692" y="844482"/>
                  </a:lnTo>
                  <a:lnTo>
                    <a:pt x="14177" y="775344"/>
                  </a:lnTo>
                  <a:lnTo>
                    <a:pt x="1602" y="703735"/>
                  </a:lnTo>
                  <a:lnTo>
                    <a:pt x="0" y="667131"/>
                  </a:lnTo>
                  <a:close/>
                </a:path>
              </a:pathLst>
            </a:custGeom>
            <a:ln w="25146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494887" y="3489049"/>
            <a:ext cx="1462405" cy="593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2235"/>
              </a:lnSpc>
              <a:spcBef>
                <a:spcPts val="95"/>
              </a:spcBef>
            </a:pPr>
            <a:r>
              <a:rPr sz="2000" i="1" spc="-10" dirty="0">
                <a:latin typeface="Times New Roman"/>
                <a:cs typeface="Times New Roman"/>
              </a:rPr>
              <a:t>Може</a:t>
            </a:r>
            <a:r>
              <a:rPr sz="2000" i="1" spc="-6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б,</a:t>
            </a:r>
            <a:r>
              <a:rPr sz="2000" i="1" spc="-50" dirty="0">
                <a:latin typeface="Times New Roman"/>
                <a:cs typeface="Times New Roman"/>
              </a:rPr>
              <a:t> </a:t>
            </a:r>
            <a:r>
              <a:rPr sz="2000" i="1" spc="-25" dirty="0">
                <a:latin typeface="Times New Roman"/>
                <a:cs typeface="Times New Roman"/>
              </a:rPr>
              <a:t>Вам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ts val="2235"/>
              </a:lnSpc>
            </a:pPr>
            <a:r>
              <a:rPr sz="2000" i="1" spc="-25" dirty="0">
                <a:latin typeface="Times New Roman"/>
                <a:cs typeface="Times New Roman"/>
              </a:rPr>
              <a:t>...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3897629" y="130302"/>
            <a:ext cx="3996690" cy="1359535"/>
            <a:chOff x="3897629" y="130302"/>
            <a:chExt cx="3996690" cy="1359535"/>
          </a:xfrm>
        </p:grpSpPr>
        <p:pic>
          <p:nvPicPr>
            <p:cNvPr id="50" name="object 5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97629" y="489978"/>
              <a:ext cx="1728215" cy="67741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3954533" y="551414"/>
              <a:ext cx="1598930" cy="503555"/>
            </a:xfrm>
            <a:custGeom>
              <a:avLst/>
              <a:gdLst/>
              <a:ahLst/>
              <a:cxnLst/>
              <a:rect l="l" t="t" r="r" b="b"/>
              <a:pathLst>
                <a:path w="1598929" h="503555">
                  <a:moveTo>
                    <a:pt x="1333055" y="0"/>
                  </a:moveTo>
                  <a:lnTo>
                    <a:pt x="1338567" y="100647"/>
                  </a:lnTo>
                  <a:lnTo>
                    <a:pt x="0" y="174053"/>
                  </a:lnTo>
                  <a:lnTo>
                    <a:pt x="16560" y="475995"/>
                  </a:lnTo>
                  <a:lnTo>
                    <a:pt x="1355128" y="402589"/>
                  </a:lnTo>
                  <a:lnTo>
                    <a:pt x="1360639" y="503237"/>
                  </a:lnTo>
                  <a:lnTo>
                    <a:pt x="1598460" y="237820"/>
                  </a:lnTo>
                  <a:lnTo>
                    <a:pt x="133305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954533" y="551414"/>
              <a:ext cx="1598930" cy="503555"/>
            </a:xfrm>
            <a:custGeom>
              <a:avLst/>
              <a:gdLst/>
              <a:ahLst/>
              <a:cxnLst/>
              <a:rect l="l" t="t" r="r" b="b"/>
              <a:pathLst>
                <a:path w="1598929" h="503555">
                  <a:moveTo>
                    <a:pt x="0" y="174053"/>
                  </a:moveTo>
                  <a:lnTo>
                    <a:pt x="1338567" y="100647"/>
                  </a:lnTo>
                  <a:lnTo>
                    <a:pt x="1333055" y="0"/>
                  </a:lnTo>
                  <a:lnTo>
                    <a:pt x="1598460" y="237820"/>
                  </a:lnTo>
                  <a:lnTo>
                    <a:pt x="1360639" y="503237"/>
                  </a:lnTo>
                  <a:lnTo>
                    <a:pt x="1355128" y="402589"/>
                  </a:lnTo>
                  <a:lnTo>
                    <a:pt x="16560" y="475995"/>
                  </a:lnTo>
                  <a:lnTo>
                    <a:pt x="0" y="17405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715380" y="142875"/>
              <a:ext cx="2166620" cy="1334770"/>
            </a:xfrm>
            <a:custGeom>
              <a:avLst/>
              <a:gdLst/>
              <a:ahLst/>
              <a:cxnLst/>
              <a:rect l="l" t="t" r="r" b="b"/>
              <a:pathLst>
                <a:path w="2166620" h="1334770">
                  <a:moveTo>
                    <a:pt x="1083183" y="0"/>
                  </a:moveTo>
                  <a:lnTo>
                    <a:pt x="1023752" y="987"/>
                  </a:lnTo>
                  <a:lnTo>
                    <a:pt x="965159" y="3914"/>
                  </a:lnTo>
                  <a:lnTo>
                    <a:pt x="907486" y="8731"/>
                  </a:lnTo>
                  <a:lnTo>
                    <a:pt x="850816" y="15386"/>
                  </a:lnTo>
                  <a:lnTo>
                    <a:pt x="795231" y="23830"/>
                  </a:lnTo>
                  <a:lnTo>
                    <a:pt x="740815" y="34010"/>
                  </a:lnTo>
                  <a:lnTo>
                    <a:pt x="687649" y="45876"/>
                  </a:lnTo>
                  <a:lnTo>
                    <a:pt x="635816" y="59377"/>
                  </a:lnTo>
                  <a:lnTo>
                    <a:pt x="585400" y="74462"/>
                  </a:lnTo>
                  <a:lnTo>
                    <a:pt x="536481" y="91081"/>
                  </a:lnTo>
                  <a:lnTo>
                    <a:pt x="489144" y="109182"/>
                  </a:lnTo>
                  <a:lnTo>
                    <a:pt x="443471" y="128715"/>
                  </a:lnTo>
                  <a:lnTo>
                    <a:pt x="399543" y="149629"/>
                  </a:lnTo>
                  <a:lnTo>
                    <a:pt x="357445" y="171873"/>
                  </a:lnTo>
                  <a:lnTo>
                    <a:pt x="317258" y="195395"/>
                  </a:lnTo>
                  <a:lnTo>
                    <a:pt x="279065" y="220146"/>
                  </a:lnTo>
                  <a:lnTo>
                    <a:pt x="242949" y="246074"/>
                  </a:lnTo>
                  <a:lnTo>
                    <a:pt x="208992" y="273129"/>
                  </a:lnTo>
                  <a:lnTo>
                    <a:pt x="177277" y="301259"/>
                  </a:lnTo>
                  <a:lnTo>
                    <a:pt x="147887" y="330414"/>
                  </a:lnTo>
                  <a:lnTo>
                    <a:pt x="120903" y="360543"/>
                  </a:lnTo>
                  <a:lnTo>
                    <a:pt x="96410" y="391594"/>
                  </a:lnTo>
                  <a:lnTo>
                    <a:pt x="74488" y="423518"/>
                  </a:lnTo>
                  <a:lnTo>
                    <a:pt x="38692" y="489779"/>
                  </a:lnTo>
                  <a:lnTo>
                    <a:pt x="14177" y="558917"/>
                  </a:lnTo>
                  <a:lnTo>
                    <a:pt x="1602" y="630526"/>
                  </a:lnTo>
                  <a:lnTo>
                    <a:pt x="0" y="667130"/>
                  </a:lnTo>
                  <a:lnTo>
                    <a:pt x="1602" y="703735"/>
                  </a:lnTo>
                  <a:lnTo>
                    <a:pt x="14177" y="775344"/>
                  </a:lnTo>
                  <a:lnTo>
                    <a:pt x="38692" y="844482"/>
                  </a:lnTo>
                  <a:lnTo>
                    <a:pt x="74488" y="910743"/>
                  </a:lnTo>
                  <a:lnTo>
                    <a:pt x="96410" y="942667"/>
                  </a:lnTo>
                  <a:lnTo>
                    <a:pt x="120903" y="973718"/>
                  </a:lnTo>
                  <a:lnTo>
                    <a:pt x="147887" y="1003847"/>
                  </a:lnTo>
                  <a:lnTo>
                    <a:pt x="177277" y="1033002"/>
                  </a:lnTo>
                  <a:lnTo>
                    <a:pt x="208992" y="1061132"/>
                  </a:lnTo>
                  <a:lnTo>
                    <a:pt x="242949" y="1088187"/>
                  </a:lnTo>
                  <a:lnTo>
                    <a:pt x="279065" y="1114115"/>
                  </a:lnTo>
                  <a:lnTo>
                    <a:pt x="317258" y="1138866"/>
                  </a:lnTo>
                  <a:lnTo>
                    <a:pt x="357445" y="1162388"/>
                  </a:lnTo>
                  <a:lnTo>
                    <a:pt x="399543" y="1184632"/>
                  </a:lnTo>
                  <a:lnTo>
                    <a:pt x="443471" y="1205546"/>
                  </a:lnTo>
                  <a:lnTo>
                    <a:pt x="489144" y="1225079"/>
                  </a:lnTo>
                  <a:lnTo>
                    <a:pt x="536481" y="1243180"/>
                  </a:lnTo>
                  <a:lnTo>
                    <a:pt x="585400" y="1259799"/>
                  </a:lnTo>
                  <a:lnTo>
                    <a:pt x="635816" y="1274884"/>
                  </a:lnTo>
                  <a:lnTo>
                    <a:pt x="687649" y="1288385"/>
                  </a:lnTo>
                  <a:lnTo>
                    <a:pt x="740815" y="1300251"/>
                  </a:lnTo>
                  <a:lnTo>
                    <a:pt x="795231" y="1310431"/>
                  </a:lnTo>
                  <a:lnTo>
                    <a:pt x="850816" y="1318875"/>
                  </a:lnTo>
                  <a:lnTo>
                    <a:pt x="907486" y="1325530"/>
                  </a:lnTo>
                  <a:lnTo>
                    <a:pt x="965159" y="1330347"/>
                  </a:lnTo>
                  <a:lnTo>
                    <a:pt x="1023752" y="1333274"/>
                  </a:lnTo>
                  <a:lnTo>
                    <a:pt x="1083183" y="1334261"/>
                  </a:lnTo>
                  <a:lnTo>
                    <a:pt x="1142613" y="1333274"/>
                  </a:lnTo>
                  <a:lnTo>
                    <a:pt x="1201206" y="1330347"/>
                  </a:lnTo>
                  <a:lnTo>
                    <a:pt x="1258879" y="1325530"/>
                  </a:lnTo>
                  <a:lnTo>
                    <a:pt x="1315549" y="1318875"/>
                  </a:lnTo>
                  <a:lnTo>
                    <a:pt x="1371134" y="1310431"/>
                  </a:lnTo>
                  <a:lnTo>
                    <a:pt x="1425550" y="1300251"/>
                  </a:lnTo>
                  <a:lnTo>
                    <a:pt x="1478716" y="1288385"/>
                  </a:lnTo>
                  <a:lnTo>
                    <a:pt x="1530549" y="1274884"/>
                  </a:lnTo>
                  <a:lnTo>
                    <a:pt x="1580965" y="1259799"/>
                  </a:lnTo>
                  <a:lnTo>
                    <a:pt x="1629884" y="1243180"/>
                  </a:lnTo>
                  <a:lnTo>
                    <a:pt x="1677221" y="1225079"/>
                  </a:lnTo>
                  <a:lnTo>
                    <a:pt x="1722894" y="1205546"/>
                  </a:lnTo>
                  <a:lnTo>
                    <a:pt x="1766822" y="1184632"/>
                  </a:lnTo>
                  <a:lnTo>
                    <a:pt x="1808920" y="1162388"/>
                  </a:lnTo>
                  <a:lnTo>
                    <a:pt x="1849107" y="1138866"/>
                  </a:lnTo>
                  <a:lnTo>
                    <a:pt x="1887300" y="1114115"/>
                  </a:lnTo>
                  <a:lnTo>
                    <a:pt x="1923416" y="1088187"/>
                  </a:lnTo>
                  <a:lnTo>
                    <a:pt x="1957373" y="1061132"/>
                  </a:lnTo>
                  <a:lnTo>
                    <a:pt x="1989088" y="1033002"/>
                  </a:lnTo>
                  <a:lnTo>
                    <a:pt x="2018478" y="1003847"/>
                  </a:lnTo>
                  <a:lnTo>
                    <a:pt x="2045462" y="973718"/>
                  </a:lnTo>
                  <a:lnTo>
                    <a:pt x="2069955" y="942667"/>
                  </a:lnTo>
                  <a:lnTo>
                    <a:pt x="2091877" y="910743"/>
                  </a:lnTo>
                  <a:lnTo>
                    <a:pt x="2127673" y="844482"/>
                  </a:lnTo>
                  <a:lnTo>
                    <a:pt x="2152188" y="775344"/>
                  </a:lnTo>
                  <a:lnTo>
                    <a:pt x="2164763" y="703735"/>
                  </a:lnTo>
                  <a:lnTo>
                    <a:pt x="2166366" y="667130"/>
                  </a:lnTo>
                  <a:lnTo>
                    <a:pt x="2164763" y="630526"/>
                  </a:lnTo>
                  <a:lnTo>
                    <a:pt x="2152188" y="558917"/>
                  </a:lnTo>
                  <a:lnTo>
                    <a:pt x="2127673" y="489779"/>
                  </a:lnTo>
                  <a:lnTo>
                    <a:pt x="2091877" y="423518"/>
                  </a:lnTo>
                  <a:lnTo>
                    <a:pt x="2069955" y="391594"/>
                  </a:lnTo>
                  <a:lnTo>
                    <a:pt x="2045462" y="360543"/>
                  </a:lnTo>
                  <a:lnTo>
                    <a:pt x="2018478" y="330414"/>
                  </a:lnTo>
                  <a:lnTo>
                    <a:pt x="1989088" y="301259"/>
                  </a:lnTo>
                  <a:lnTo>
                    <a:pt x="1957373" y="273129"/>
                  </a:lnTo>
                  <a:lnTo>
                    <a:pt x="1923416" y="246074"/>
                  </a:lnTo>
                  <a:lnTo>
                    <a:pt x="1887300" y="220146"/>
                  </a:lnTo>
                  <a:lnTo>
                    <a:pt x="1849107" y="195395"/>
                  </a:lnTo>
                  <a:lnTo>
                    <a:pt x="1808920" y="171873"/>
                  </a:lnTo>
                  <a:lnTo>
                    <a:pt x="1766822" y="149629"/>
                  </a:lnTo>
                  <a:lnTo>
                    <a:pt x="1722894" y="128715"/>
                  </a:lnTo>
                  <a:lnTo>
                    <a:pt x="1677221" y="109182"/>
                  </a:lnTo>
                  <a:lnTo>
                    <a:pt x="1629884" y="91081"/>
                  </a:lnTo>
                  <a:lnTo>
                    <a:pt x="1580965" y="74462"/>
                  </a:lnTo>
                  <a:lnTo>
                    <a:pt x="1530549" y="59377"/>
                  </a:lnTo>
                  <a:lnTo>
                    <a:pt x="1478716" y="45876"/>
                  </a:lnTo>
                  <a:lnTo>
                    <a:pt x="1425550" y="34010"/>
                  </a:lnTo>
                  <a:lnTo>
                    <a:pt x="1371134" y="23830"/>
                  </a:lnTo>
                  <a:lnTo>
                    <a:pt x="1315549" y="15386"/>
                  </a:lnTo>
                  <a:lnTo>
                    <a:pt x="1258879" y="8731"/>
                  </a:lnTo>
                  <a:lnTo>
                    <a:pt x="1201206" y="3914"/>
                  </a:lnTo>
                  <a:lnTo>
                    <a:pt x="1142613" y="987"/>
                  </a:lnTo>
                  <a:lnTo>
                    <a:pt x="10831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715380" y="142875"/>
              <a:ext cx="2166620" cy="1334770"/>
            </a:xfrm>
            <a:custGeom>
              <a:avLst/>
              <a:gdLst/>
              <a:ahLst/>
              <a:cxnLst/>
              <a:rect l="l" t="t" r="r" b="b"/>
              <a:pathLst>
                <a:path w="2166620" h="1334770">
                  <a:moveTo>
                    <a:pt x="0" y="667130"/>
                  </a:moveTo>
                  <a:lnTo>
                    <a:pt x="6356" y="594438"/>
                  </a:lnTo>
                  <a:lnTo>
                    <a:pt x="24983" y="524013"/>
                  </a:lnTo>
                  <a:lnTo>
                    <a:pt x="55221" y="456263"/>
                  </a:lnTo>
                  <a:lnTo>
                    <a:pt x="96410" y="391594"/>
                  </a:lnTo>
                  <a:lnTo>
                    <a:pt x="120903" y="360543"/>
                  </a:lnTo>
                  <a:lnTo>
                    <a:pt x="147887" y="330414"/>
                  </a:lnTo>
                  <a:lnTo>
                    <a:pt x="177277" y="301259"/>
                  </a:lnTo>
                  <a:lnTo>
                    <a:pt x="208992" y="273129"/>
                  </a:lnTo>
                  <a:lnTo>
                    <a:pt x="242949" y="246074"/>
                  </a:lnTo>
                  <a:lnTo>
                    <a:pt x="279065" y="220146"/>
                  </a:lnTo>
                  <a:lnTo>
                    <a:pt x="317258" y="195395"/>
                  </a:lnTo>
                  <a:lnTo>
                    <a:pt x="357445" y="171873"/>
                  </a:lnTo>
                  <a:lnTo>
                    <a:pt x="399543" y="149629"/>
                  </a:lnTo>
                  <a:lnTo>
                    <a:pt x="443471" y="128715"/>
                  </a:lnTo>
                  <a:lnTo>
                    <a:pt x="489144" y="109182"/>
                  </a:lnTo>
                  <a:lnTo>
                    <a:pt x="536481" y="91081"/>
                  </a:lnTo>
                  <a:lnTo>
                    <a:pt x="585400" y="74462"/>
                  </a:lnTo>
                  <a:lnTo>
                    <a:pt x="635816" y="59377"/>
                  </a:lnTo>
                  <a:lnTo>
                    <a:pt x="687649" y="45876"/>
                  </a:lnTo>
                  <a:lnTo>
                    <a:pt x="740815" y="34010"/>
                  </a:lnTo>
                  <a:lnTo>
                    <a:pt x="795231" y="23830"/>
                  </a:lnTo>
                  <a:lnTo>
                    <a:pt x="850816" y="15386"/>
                  </a:lnTo>
                  <a:lnTo>
                    <a:pt x="907486" y="8731"/>
                  </a:lnTo>
                  <a:lnTo>
                    <a:pt x="965159" y="3914"/>
                  </a:lnTo>
                  <a:lnTo>
                    <a:pt x="1023752" y="987"/>
                  </a:lnTo>
                  <a:lnTo>
                    <a:pt x="1083183" y="0"/>
                  </a:lnTo>
                  <a:lnTo>
                    <a:pt x="1142613" y="987"/>
                  </a:lnTo>
                  <a:lnTo>
                    <a:pt x="1201206" y="3914"/>
                  </a:lnTo>
                  <a:lnTo>
                    <a:pt x="1258879" y="8731"/>
                  </a:lnTo>
                  <a:lnTo>
                    <a:pt x="1315549" y="15386"/>
                  </a:lnTo>
                  <a:lnTo>
                    <a:pt x="1371134" y="23830"/>
                  </a:lnTo>
                  <a:lnTo>
                    <a:pt x="1425550" y="34010"/>
                  </a:lnTo>
                  <a:lnTo>
                    <a:pt x="1478716" y="45876"/>
                  </a:lnTo>
                  <a:lnTo>
                    <a:pt x="1530549" y="59377"/>
                  </a:lnTo>
                  <a:lnTo>
                    <a:pt x="1580965" y="74462"/>
                  </a:lnTo>
                  <a:lnTo>
                    <a:pt x="1629884" y="91081"/>
                  </a:lnTo>
                  <a:lnTo>
                    <a:pt x="1677221" y="109182"/>
                  </a:lnTo>
                  <a:lnTo>
                    <a:pt x="1722894" y="128715"/>
                  </a:lnTo>
                  <a:lnTo>
                    <a:pt x="1766822" y="149629"/>
                  </a:lnTo>
                  <a:lnTo>
                    <a:pt x="1808920" y="171873"/>
                  </a:lnTo>
                  <a:lnTo>
                    <a:pt x="1849107" y="195395"/>
                  </a:lnTo>
                  <a:lnTo>
                    <a:pt x="1887300" y="220146"/>
                  </a:lnTo>
                  <a:lnTo>
                    <a:pt x="1923416" y="246074"/>
                  </a:lnTo>
                  <a:lnTo>
                    <a:pt x="1957373" y="273129"/>
                  </a:lnTo>
                  <a:lnTo>
                    <a:pt x="1989088" y="301259"/>
                  </a:lnTo>
                  <a:lnTo>
                    <a:pt x="2018478" y="330414"/>
                  </a:lnTo>
                  <a:lnTo>
                    <a:pt x="2045462" y="360543"/>
                  </a:lnTo>
                  <a:lnTo>
                    <a:pt x="2069955" y="391594"/>
                  </a:lnTo>
                  <a:lnTo>
                    <a:pt x="2091877" y="423518"/>
                  </a:lnTo>
                  <a:lnTo>
                    <a:pt x="2127673" y="489779"/>
                  </a:lnTo>
                  <a:lnTo>
                    <a:pt x="2152188" y="558917"/>
                  </a:lnTo>
                  <a:lnTo>
                    <a:pt x="2164763" y="630526"/>
                  </a:lnTo>
                  <a:lnTo>
                    <a:pt x="2166366" y="667130"/>
                  </a:lnTo>
                  <a:lnTo>
                    <a:pt x="2164763" y="703735"/>
                  </a:lnTo>
                  <a:lnTo>
                    <a:pt x="2152188" y="775344"/>
                  </a:lnTo>
                  <a:lnTo>
                    <a:pt x="2127673" y="844482"/>
                  </a:lnTo>
                  <a:lnTo>
                    <a:pt x="2091877" y="910743"/>
                  </a:lnTo>
                  <a:lnTo>
                    <a:pt x="2069955" y="942667"/>
                  </a:lnTo>
                  <a:lnTo>
                    <a:pt x="2045462" y="973718"/>
                  </a:lnTo>
                  <a:lnTo>
                    <a:pt x="2018478" y="1003847"/>
                  </a:lnTo>
                  <a:lnTo>
                    <a:pt x="1989088" y="1033002"/>
                  </a:lnTo>
                  <a:lnTo>
                    <a:pt x="1957373" y="1061132"/>
                  </a:lnTo>
                  <a:lnTo>
                    <a:pt x="1923416" y="1088187"/>
                  </a:lnTo>
                  <a:lnTo>
                    <a:pt x="1887300" y="1114115"/>
                  </a:lnTo>
                  <a:lnTo>
                    <a:pt x="1849107" y="1138866"/>
                  </a:lnTo>
                  <a:lnTo>
                    <a:pt x="1808920" y="1162388"/>
                  </a:lnTo>
                  <a:lnTo>
                    <a:pt x="1766822" y="1184632"/>
                  </a:lnTo>
                  <a:lnTo>
                    <a:pt x="1722894" y="1205546"/>
                  </a:lnTo>
                  <a:lnTo>
                    <a:pt x="1677221" y="1225079"/>
                  </a:lnTo>
                  <a:lnTo>
                    <a:pt x="1629884" y="1243180"/>
                  </a:lnTo>
                  <a:lnTo>
                    <a:pt x="1580965" y="1259799"/>
                  </a:lnTo>
                  <a:lnTo>
                    <a:pt x="1530549" y="1274884"/>
                  </a:lnTo>
                  <a:lnTo>
                    <a:pt x="1478716" y="1288385"/>
                  </a:lnTo>
                  <a:lnTo>
                    <a:pt x="1425550" y="1300251"/>
                  </a:lnTo>
                  <a:lnTo>
                    <a:pt x="1371134" y="1310431"/>
                  </a:lnTo>
                  <a:lnTo>
                    <a:pt x="1315549" y="1318875"/>
                  </a:lnTo>
                  <a:lnTo>
                    <a:pt x="1258879" y="1325530"/>
                  </a:lnTo>
                  <a:lnTo>
                    <a:pt x="1201206" y="1330347"/>
                  </a:lnTo>
                  <a:lnTo>
                    <a:pt x="1142613" y="1333274"/>
                  </a:lnTo>
                  <a:lnTo>
                    <a:pt x="1083183" y="1334261"/>
                  </a:lnTo>
                  <a:lnTo>
                    <a:pt x="1023752" y="1333274"/>
                  </a:lnTo>
                  <a:lnTo>
                    <a:pt x="965159" y="1330347"/>
                  </a:lnTo>
                  <a:lnTo>
                    <a:pt x="907486" y="1325530"/>
                  </a:lnTo>
                  <a:lnTo>
                    <a:pt x="850816" y="1318875"/>
                  </a:lnTo>
                  <a:lnTo>
                    <a:pt x="795231" y="1310431"/>
                  </a:lnTo>
                  <a:lnTo>
                    <a:pt x="740815" y="1300251"/>
                  </a:lnTo>
                  <a:lnTo>
                    <a:pt x="687649" y="1288385"/>
                  </a:lnTo>
                  <a:lnTo>
                    <a:pt x="635816" y="1274884"/>
                  </a:lnTo>
                  <a:lnTo>
                    <a:pt x="585400" y="1259799"/>
                  </a:lnTo>
                  <a:lnTo>
                    <a:pt x="536481" y="1243180"/>
                  </a:lnTo>
                  <a:lnTo>
                    <a:pt x="489144" y="1225079"/>
                  </a:lnTo>
                  <a:lnTo>
                    <a:pt x="443471" y="1205546"/>
                  </a:lnTo>
                  <a:lnTo>
                    <a:pt x="399543" y="1184632"/>
                  </a:lnTo>
                  <a:lnTo>
                    <a:pt x="357445" y="1162388"/>
                  </a:lnTo>
                  <a:lnTo>
                    <a:pt x="317258" y="1138866"/>
                  </a:lnTo>
                  <a:lnTo>
                    <a:pt x="279065" y="1114115"/>
                  </a:lnTo>
                  <a:lnTo>
                    <a:pt x="242949" y="1088187"/>
                  </a:lnTo>
                  <a:lnTo>
                    <a:pt x="208992" y="1061132"/>
                  </a:lnTo>
                  <a:lnTo>
                    <a:pt x="177277" y="1033002"/>
                  </a:lnTo>
                  <a:lnTo>
                    <a:pt x="147887" y="1003847"/>
                  </a:lnTo>
                  <a:lnTo>
                    <a:pt x="120903" y="973718"/>
                  </a:lnTo>
                  <a:lnTo>
                    <a:pt x="96410" y="942667"/>
                  </a:lnTo>
                  <a:lnTo>
                    <a:pt x="74488" y="910743"/>
                  </a:lnTo>
                  <a:lnTo>
                    <a:pt x="38692" y="844482"/>
                  </a:lnTo>
                  <a:lnTo>
                    <a:pt x="14177" y="775344"/>
                  </a:lnTo>
                  <a:lnTo>
                    <a:pt x="1602" y="703735"/>
                  </a:lnTo>
                  <a:lnTo>
                    <a:pt x="0" y="667130"/>
                  </a:lnTo>
                  <a:close/>
                </a:path>
              </a:pathLst>
            </a:custGeom>
            <a:ln w="25146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>
            <a:spLocks noGrp="1"/>
          </p:cNvSpPr>
          <p:nvPr>
            <p:ph type="title"/>
          </p:nvPr>
        </p:nvSpPr>
        <p:spPr>
          <a:xfrm>
            <a:off x="6252979" y="488649"/>
            <a:ext cx="1089660" cy="59309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83185" marR="5080" indent="-71120">
              <a:lnSpc>
                <a:spcPts val="2070"/>
              </a:lnSpc>
              <a:spcBef>
                <a:spcPts val="440"/>
              </a:spcBef>
            </a:pPr>
            <a:r>
              <a:rPr sz="2000" dirty="0">
                <a:solidFill>
                  <a:srgbClr val="000000"/>
                </a:solidFill>
              </a:rPr>
              <a:t>Вам</a:t>
            </a:r>
            <a:r>
              <a:rPr sz="2000" spc="-3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слід</a:t>
            </a:r>
            <a:r>
              <a:rPr sz="2000" spc="-30" dirty="0">
                <a:solidFill>
                  <a:srgbClr val="000000"/>
                </a:solidFill>
              </a:rPr>
              <a:t> </a:t>
            </a:r>
            <a:r>
              <a:rPr sz="2000" spc="-50" dirty="0">
                <a:solidFill>
                  <a:srgbClr val="000000"/>
                </a:solidFill>
              </a:rPr>
              <a:t>/ </a:t>
            </a:r>
            <a:r>
              <a:rPr sz="2000" dirty="0">
                <a:solidFill>
                  <a:srgbClr val="000000"/>
                </a:solidFill>
              </a:rPr>
              <a:t>варто</a:t>
            </a:r>
            <a:r>
              <a:rPr sz="2000" spc="-90" dirty="0">
                <a:solidFill>
                  <a:srgbClr val="000000"/>
                </a:solidFill>
              </a:rPr>
              <a:t> </a:t>
            </a:r>
            <a:r>
              <a:rPr sz="2000" i="0" spc="-25" dirty="0">
                <a:solidFill>
                  <a:srgbClr val="000000"/>
                </a:solidFill>
                <a:latin typeface="Times New Roman"/>
                <a:cs typeface="Times New Roman"/>
              </a:rPr>
              <a:t>...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dissolv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9606" y="1625343"/>
            <a:ext cx="3018281" cy="17137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697307" y="2043657"/>
            <a:ext cx="154051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Згода:</a:t>
            </a:r>
            <a:endParaRPr sz="4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6502" y="153932"/>
            <a:ext cx="6972300" cy="1337310"/>
            <a:chOff x="206502" y="153932"/>
            <a:chExt cx="6972300" cy="133731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6502" y="153932"/>
              <a:ext cx="2350007" cy="133730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243" y="175259"/>
              <a:ext cx="2257750" cy="124493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48243" y="175447"/>
              <a:ext cx="2258060" cy="1245235"/>
            </a:xfrm>
            <a:custGeom>
              <a:avLst/>
              <a:gdLst/>
              <a:ahLst/>
              <a:cxnLst/>
              <a:rect l="l" t="t" r="r" b="b"/>
              <a:pathLst>
                <a:path w="2258060" h="1245235">
                  <a:moveTo>
                    <a:pt x="5490" y="835388"/>
                  </a:moveTo>
                  <a:lnTo>
                    <a:pt x="1068" y="802987"/>
                  </a:lnTo>
                  <a:lnTo>
                    <a:pt x="0" y="770418"/>
                  </a:lnTo>
                  <a:lnTo>
                    <a:pt x="2207" y="737743"/>
                  </a:lnTo>
                  <a:lnTo>
                    <a:pt x="16140" y="672317"/>
                  </a:lnTo>
                  <a:lnTo>
                    <a:pt x="42250" y="607194"/>
                  </a:lnTo>
                  <a:lnTo>
                    <a:pt x="79920" y="542863"/>
                  </a:lnTo>
                  <a:lnTo>
                    <a:pt x="102897" y="511146"/>
                  </a:lnTo>
                  <a:lnTo>
                    <a:pt x="128532" y="479809"/>
                  </a:lnTo>
                  <a:lnTo>
                    <a:pt x="156748" y="448913"/>
                  </a:lnTo>
                  <a:lnTo>
                    <a:pt x="187468" y="418519"/>
                  </a:lnTo>
                  <a:lnTo>
                    <a:pt x="220614" y="388688"/>
                  </a:lnTo>
                  <a:lnTo>
                    <a:pt x="256110" y="359481"/>
                  </a:lnTo>
                  <a:lnTo>
                    <a:pt x="293878" y="330958"/>
                  </a:lnTo>
                  <a:lnTo>
                    <a:pt x="333841" y="303180"/>
                  </a:lnTo>
                  <a:lnTo>
                    <a:pt x="375922" y="276209"/>
                  </a:lnTo>
                  <a:lnTo>
                    <a:pt x="420044" y="250104"/>
                  </a:lnTo>
                  <a:lnTo>
                    <a:pt x="466129" y="224927"/>
                  </a:lnTo>
                  <a:lnTo>
                    <a:pt x="514100" y="200739"/>
                  </a:lnTo>
                  <a:lnTo>
                    <a:pt x="563881" y="177601"/>
                  </a:lnTo>
                  <a:lnTo>
                    <a:pt x="615393" y="155572"/>
                  </a:lnTo>
                  <a:lnTo>
                    <a:pt x="668560" y="134715"/>
                  </a:lnTo>
                  <a:lnTo>
                    <a:pt x="723304" y="115090"/>
                  </a:lnTo>
                  <a:lnTo>
                    <a:pt x="779549" y="96758"/>
                  </a:lnTo>
                  <a:lnTo>
                    <a:pt x="837216" y="79779"/>
                  </a:lnTo>
                  <a:lnTo>
                    <a:pt x="896229" y="64215"/>
                  </a:lnTo>
                  <a:lnTo>
                    <a:pt x="956511" y="50126"/>
                  </a:lnTo>
                  <a:lnTo>
                    <a:pt x="1017985" y="37574"/>
                  </a:lnTo>
                  <a:lnTo>
                    <a:pt x="1079786" y="26751"/>
                  </a:lnTo>
                  <a:lnTo>
                    <a:pt x="1141041" y="17794"/>
                  </a:lnTo>
                  <a:lnTo>
                    <a:pt x="1201656" y="10674"/>
                  </a:lnTo>
                  <a:lnTo>
                    <a:pt x="1261536" y="5363"/>
                  </a:lnTo>
                  <a:lnTo>
                    <a:pt x="1320588" y="1832"/>
                  </a:lnTo>
                  <a:lnTo>
                    <a:pt x="1378716" y="54"/>
                  </a:lnTo>
                  <a:lnTo>
                    <a:pt x="1435828" y="0"/>
                  </a:lnTo>
                  <a:lnTo>
                    <a:pt x="1491829" y="1641"/>
                  </a:lnTo>
                  <a:lnTo>
                    <a:pt x="1546625" y="4949"/>
                  </a:lnTo>
                  <a:lnTo>
                    <a:pt x="1600121" y="9897"/>
                  </a:lnTo>
                  <a:lnTo>
                    <a:pt x="1652224" y="16454"/>
                  </a:lnTo>
                  <a:lnTo>
                    <a:pt x="1702839" y="24594"/>
                  </a:lnTo>
                  <a:lnTo>
                    <a:pt x="1751873" y="34288"/>
                  </a:lnTo>
                  <a:lnTo>
                    <a:pt x="1799231" y="45508"/>
                  </a:lnTo>
                  <a:lnTo>
                    <a:pt x="1844820" y="58224"/>
                  </a:lnTo>
                  <a:lnTo>
                    <a:pt x="1888544" y="72410"/>
                  </a:lnTo>
                  <a:lnTo>
                    <a:pt x="1930310" y="88035"/>
                  </a:lnTo>
                  <a:lnTo>
                    <a:pt x="1970024" y="105073"/>
                  </a:lnTo>
                  <a:lnTo>
                    <a:pt x="2007592" y="123495"/>
                  </a:lnTo>
                  <a:lnTo>
                    <a:pt x="2042919" y="143272"/>
                  </a:lnTo>
                  <a:lnTo>
                    <a:pt x="2075911" y="164376"/>
                  </a:lnTo>
                  <a:lnTo>
                    <a:pt x="2134516" y="210452"/>
                  </a:lnTo>
                  <a:lnTo>
                    <a:pt x="2182654" y="261496"/>
                  </a:lnTo>
                  <a:lnTo>
                    <a:pt x="2219570" y="317282"/>
                  </a:lnTo>
                  <a:lnTo>
                    <a:pt x="2244513" y="377582"/>
                  </a:lnTo>
                  <a:lnTo>
                    <a:pt x="2256682" y="441755"/>
                  </a:lnTo>
                  <a:lnTo>
                    <a:pt x="2257752" y="474324"/>
                  </a:lnTo>
                  <a:lnTo>
                    <a:pt x="2255546" y="506999"/>
                  </a:lnTo>
                  <a:lnTo>
                    <a:pt x="2241614" y="572425"/>
                  </a:lnTo>
                  <a:lnTo>
                    <a:pt x="2215504" y="637546"/>
                  </a:lnTo>
                  <a:lnTo>
                    <a:pt x="2177835" y="701877"/>
                  </a:lnTo>
                  <a:lnTo>
                    <a:pt x="2154858" y="733593"/>
                  </a:lnTo>
                  <a:lnTo>
                    <a:pt x="2129223" y="764930"/>
                  </a:lnTo>
                  <a:lnTo>
                    <a:pt x="2101007" y="795825"/>
                  </a:lnTo>
                  <a:lnTo>
                    <a:pt x="2070287" y="826218"/>
                  </a:lnTo>
                  <a:lnTo>
                    <a:pt x="2037140" y="856049"/>
                  </a:lnTo>
                  <a:lnTo>
                    <a:pt x="2001644" y="885256"/>
                  </a:lnTo>
                  <a:lnTo>
                    <a:pt x="1963876" y="913779"/>
                  </a:lnTo>
                  <a:lnTo>
                    <a:pt x="1923912" y="941556"/>
                  </a:lnTo>
                  <a:lnTo>
                    <a:pt x="1881831" y="968528"/>
                  </a:lnTo>
                  <a:lnTo>
                    <a:pt x="1837708" y="994632"/>
                  </a:lnTo>
                  <a:lnTo>
                    <a:pt x="1791623" y="1019809"/>
                  </a:lnTo>
                  <a:lnTo>
                    <a:pt x="1743651" y="1043997"/>
                  </a:lnTo>
                  <a:lnTo>
                    <a:pt x="1693870" y="1067136"/>
                  </a:lnTo>
                  <a:lnTo>
                    <a:pt x="1642358" y="1089165"/>
                  </a:lnTo>
                  <a:lnTo>
                    <a:pt x="1589191" y="1110022"/>
                  </a:lnTo>
                  <a:lnTo>
                    <a:pt x="1534446" y="1129648"/>
                  </a:lnTo>
                  <a:lnTo>
                    <a:pt x="1478201" y="1147980"/>
                  </a:lnTo>
                  <a:lnTo>
                    <a:pt x="1420534" y="1164960"/>
                  </a:lnTo>
                  <a:lnTo>
                    <a:pt x="1361520" y="1180525"/>
                  </a:lnTo>
                  <a:lnTo>
                    <a:pt x="1301238" y="1194614"/>
                  </a:lnTo>
                  <a:lnTo>
                    <a:pt x="1239765" y="1207168"/>
                  </a:lnTo>
                  <a:lnTo>
                    <a:pt x="1177964" y="1217990"/>
                  </a:lnTo>
                  <a:lnTo>
                    <a:pt x="1116710" y="1226946"/>
                  </a:lnTo>
                  <a:lnTo>
                    <a:pt x="1056096" y="1234065"/>
                  </a:lnTo>
                  <a:lnTo>
                    <a:pt x="996217" y="1239375"/>
                  </a:lnTo>
                  <a:lnTo>
                    <a:pt x="937166" y="1242905"/>
                  </a:lnTo>
                  <a:lnTo>
                    <a:pt x="879038" y="1244682"/>
                  </a:lnTo>
                  <a:lnTo>
                    <a:pt x="821926" y="1244736"/>
                  </a:lnTo>
                  <a:lnTo>
                    <a:pt x="765926" y="1243094"/>
                  </a:lnTo>
                  <a:lnTo>
                    <a:pt x="711130" y="1239785"/>
                  </a:lnTo>
                  <a:lnTo>
                    <a:pt x="657634" y="1234837"/>
                  </a:lnTo>
                  <a:lnTo>
                    <a:pt x="605531" y="1228279"/>
                  </a:lnTo>
                  <a:lnTo>
                    <a:pt x="554915" y="1220138"/>
                  </a:lnTo>
                  <a:lnTo>
                    <a:pt x="505881" y="1210444"/>
                  </a:lnTo>
                  <a:lnTo>
                    <a:pt x="458523" y="1199225"/>
                  </a:lnTo>
                  <a:lnTo>
                    <a:pt x="412934" y="1186508"/>
                  </a:lnTo>
                  <a:lnTo>
                    <a:pt x="369210" y="1172323"/>
                  </a:lnTo>
                  <a:lnTo>
                    <a:pt x="327443" y="1156697"/>
                  </a:lnTo>
                  <a:lnTo>
                    <a:pt x="287729" y="1139660"/>
                  </a:lnTo>
                  <a:lnTo>
                    <a:pt x="250161" y="1121238"/>
                  </a:lnTo>
                  <a:lnTo>
                    <a:pt x="214833" y="1101462"/>
                  </a:lnTo>
                  <a:lnTo>
                    <a:pt x="181840" y="1080358"/>
                  </a:lnTo>
                  <a:lnTo>
                    <a:pt x="123234" y="1034283"/>
                  </a:lnTo>
                  <a:lnTo>
                    <a:pt x="75096" y="983240"/>
                  </a:lnTo>
                  <a:lnTo>
                    <a:pt x="38179" y="927457"/>
                  </a:lnTo>
                  <a:lnTo>
                    <a:pt x="13236" y="867159"/>
                  </a:lnTo>
                  <a:lnTo>
                    <a:pt x="5490" y="835388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11967" y="637513"/>
              <a:ext cx="708025" cy="357505"/>
            </a:xfrm>
            <a:custGeom>
              <a:avLst/>
              <a:gdLst/>
              <a:ahLst/>
              <a:cxnLst/>
              <a:rect l="l" t="t" r="r" b="b"/>
              <a:pathLst>
                <a:path w="708025" h="357505">
                  <a:moveTo>
                    <a:pt x="65163" y="133845"/>
                  </a:moveTo>
                  <a:lnTo>
                    <a:pt x="46704" y="133845"/>
                  </a:lnTo>
                  <a:lnTo>
                    <a:pt x="52057" y="135432"/>
                  </a:lnTo>
                  <a:lnTo>
                    <a:pt x="53847" y="137998"/>
                  </a:lnTo>
                  <a:lnTo>
                    <a:pt x="54660" y="142303"/>
                  </a:lnTo>
                  <a:lnTo>
                    <a:pt x="55372" y="150311"/>
                  </a:lnTo>
                  <a:lnTo>
                    <a:pt x="55129" y="161802"/>
                  </a:lnTo>
                  <a:lnTo>
                    <a:pt x="49001" y="214342"/>
                  </a:lnTo>
                  <a:lnTo>
                    <a:pt x="38912" y="258406"/>
                  </a:lnTo>
                  <a:lnTo>
                    <a:pt x="20535" y="294754"/>
                  </a:lnTo>
                  <a:lnTo>
                    <a:pt x="4851" y="301942"/>
                  </a:lnTo>
                  <a:lnTo>
                    <a:pt x="75" y="356603"/>
                  </a:lnTo>
                  <a:lnTo>
                    <a:pt x="0" y="357466"/>
                  </a:lnTo>
                  <a:lnTo>
                    <a:pt x="4508" y="356603"/>
                  </a:lnTo>
                  <a:lnTo>
                    <a:pt x="5787" y="347968"/>
                  </a:lnTo>
                  <a:lnTo>
                    <a:pt x="7605" y="339972"/>
                  </a:lnTo>
                  <a:lnTo>
                    <a:pt x="34558" y="302539"/>
                  </a:lnTo>
                  <a:lnTo>
                    <a:pt x="81293" y="292112"/>
                  </a:lnTo>
                  <a:lnTo>
                    <a:pt x="35407" y="292112"/>
                  </a:lnTo>
                  <a:lnTo>
                    <a:pt x="47116" y="262506"/>
                  </a:lnTo>
                  <a:lnTo>
                    <a:pt x="55989" y="226094"/>
                  </a:lnTo>
                  <a:lnTo>
                    <a:pt x="62026" y="182877"/>
                  </a:lnTo>
                  <a:lnTo>
                    <a:pt x="65062" y="135432"/>
                  </a:lnTo>
                  <a:lnTo>
                    <a:pt x="65163" y="133845"/>
                  </a:lnTo>
                  <a:close/>
                </a:path>
                <a:path w="708025" h="357505">
                  <a:moveTo>
                    <a:pt x="151892" y="285470"/>
                  </a:moveTo>
                  <a:lnTo>
                    <a:pt x="119849" y="285470"/>
                  </a:lnTo>
                  <a:lnTo>
                    <a:pt x="127977" y="286613"/>
                  </a:lnTo>
                  <a:lnTo>
                    <a:pt x="131978" y="288975"/>
                  </a:lnTo>
                  <a:lnTo>
                    <a:pt x="144894" y="321741"/>
                  </a:lnTo>
                  <a:lnTo>
                    <a:pt x="144210" y="329272"/>
                  </a:lnTo>
                  <a:lnTo>
                    <a:pt x="144132" y="330136"/>
                  </a:lnTo>
                  <a:lnTo>
                    <a:pt x="148628" y="329272"/>
                  </a:lnTo>
                  <a:lnTo>
                    <a:pt x="151807" y="286613"/>
                  </a:lnTo>
                  <a:lnTo>
                    <a:pt x="151892" y="285470"/>
                  </a:lnTo>
                  <a:close/>
                </a:path>
                <a:path w="708025" h="357505">
                  <a:moveTo>
                    <a:pt x="146116" y="121907"/>
                  </a:moveTo>
                  <a:lnTo>
                    <a:pt x="122936" y="121907"/>
                  </a:lnTo>
                  <a:lnTo>
                    <a:pt x="112001" y="239877"/>
                  </a:lnTo>
                  <a:lnTo>
                    <a:pt x="110518" y="252915"/>
                  </a:lnTo>
                  <a:lnTo>
                    <a:pt x="35407" y="292112"/>
                  </a:lnTo>
                  <a:lnTo>
                    <a:pt x="81293" y="292112"/>
                  </a:lnTo>
                  <a:lnTo>
                    <a:pt x="113842" y="285940"/>
                  </a:lnTo>
                  <a:lnTo>
                    <a:pt x="119849" y="285470"/>
                  </a:lnTo>
                  <a:lnTo>
                    <a:pt x="151892" y="285470"/>
                  </a:lnTo>
                  <a:lnTo>
                    <a:pt x="152613" y="275793"/>
                  </a:lnTo>
                  <a:lnTo>
                    <a:pt x="140081" y="275793"/>
                  </a:lnTo>
                  <a:lnTo>
                    <a:pt x="133108" y="273329"/>
                  </a:lnTo>
                  <a:lnTo>
                    <a:pt x="131216" y="263347"/>
                  </a:lnTo>
                  <a:lnTo>
                    <a:pt x="131279" y="257949"/>
                  </a:lnTo>
                  <a:lnTo>
                    <a:pt x="143573" y="130568"/>
                  </a:lnTo>
                  <a:lnTo>
                    <a:pt x="145567" y="122681"/>
                  </a:lnTo>
                  <a:lnTo>
                    <a:pt x="146116" y="121907"/>
                  </a:lnTo>
                  <a:close/>
                </a:path>
                <a:path w="708025" h="357505">
                  <a:moveTo>
                    <a:pt x="152755" y="273888"/>
                  </a:moveTo>
                  <a:lnTo>
                    <a:pt x="140081" y="275793"/>
                  </a:lnTo>
                  <a:lnTo>
                    <a:pt x="152613" y="275793"/>
                  </a:lnTo>
                  <a:lnTo>
                    <a:pt x="152725" y="274294"/>
                  </a:lnTo>
                  <a:lnTo>
                    <a:pt x="152755" y="273888"/>
                  </a:lnTo>
                  <a:close/>
                </a:path>
                <a:path w="708025" h="357505">
                  <a:moveTo>
                    <a:pt x="165404" y="105155"/>
                  </a:moveTo>
                  <a:lnTo>
                    <a:pt x="34543" y="129971"/>
                  </a:lnTo>
                  <a:lnTo>
                    <a:pt x="33820" y="134772"/>
                  </a:lnTo>
                  <a:lnTo>
                    <a:pt x="41376" y="133845"/>
                  </a:lnTo>
                  <a:lnTo>
                    <a:pt x="65163" y="133845"/>
                  </a:lnTo>
                  <a:lnTo>
                    <a:pt x="65227" y="132854"/>
                  </a:lnTo>
                  <a:lnTo>
                    <a:pt x="122936" y="121907"/>
                  </a:lnTo>
                  <a:lnTo>
                    <a:pt x="146116" y="121907"/>
                  </a:lnTo>
                  <a:lnTo>
                    <a:pt x="151269" y="114630"/>
                  </a:lnTo>
                  <a:lnTo>
                    <a:pt x="156692" y="111734"/>
                  </a:lnTo>
                  <a:lnTo>
                    <a:pt x="164680" y="109956"/>
                  </a:lnTo>
                  <a:lnTo>
                    <a:pt x="165404" y="105155"/>
                  </a:lnTo>
                  <a:close/>
                </a:path>
                <a:path w="708025" h="357505">
                  <a:moveTo>
                    <a:pt x="240568" y="148467"/>
                  </a:moveTo>
                  <a:lnTo>
                    <a:pt x="201460" y="166039"/>
                  </a:lnTo>
                  <a:lnTo>
                    <a:pt x="179349" y="199745"/>
                  </a:lnTo>
                  <a:lnTo>
                    <a:pt x="174831" y="227844"/>
                  </a:lnTo>
                  <a:lnTo>
                    <a:pt x="174868" y="228989"/>
                  </a:lnTo>
                  <a:lnTo>
                    <a:pt x="175751" y="236589"/>
                  </a:lnTo>
                  <a:lnTo>
                    <a:pt x="175869" y="237604"/>
                  </a:lnTo>
                  <a:lnTo>
                    <a:pt x="205212" y="268878"/>
                  </a:lnTo>
                  <a:lnTo>
                    <a:pt x="212775" y="269511"/>
                  </a:lnTo>
                  <a:lnTo>
                    <a:pt x="220853" y="268668"/>
                  </a:lnTo>
                  <a:lnTo>
                    <a:pt x="228944" y="266458"/>
                  </a:lnTo>
                  <a:lnTo>
                    <a:pt x="236310" y="263182"/>
                  </a:lnTo>
                  <a:lnTo>
                    <a:pt x="216573" y="263182"/>
                  </a:lnTo>
                  <a:lnTo>
                    <a:pt x="211437" y="262051"/>
                  </a:lnTo>
                  <a:lnTo>
                    <a:pt x="195893" y="228989"/>
                  </a:lnTo>
                  <a:lnTo>
                    <a:pt x="196194" y="219194"/>
                  </a:lnTo>
                  <a:lnTo>
                    <a:pt x="196300" y="215739"/>
                  </a:lnTo>
                  <a:lnTo>
                    <a:pt x="208299" y="175388"/>
                  </a:lnTo>
                  <a:lnTo>
                    <a:pt x="236639" y="155079"/>
                  </a:lnTo>
                  <a:lnTo>
                    <a:pt x="261547" y="155079"/>
                  </a:lnTo>
                  <a:lnTo>
                    <a:pt x="261251" y="154825"/>
                  </a:lnTo>
                  <a:lnTo>
                    <a:pt x="254812" y="151249"/>
                  </a:lnTo>
                  <a:lnTo>
                    <a:pt x="247918" y="149129"/>
                  </a:lnTo>
                  <a:lnTo>
                    <a:pt x="240568" y="148467"/>
                  </a:lnTo>
                  <a:close/>
                </a:path>
                <a:path w="708025" h="357505">
                  <a:moveTo>
                    <a:pt x="261547" y="155079"/>
                  </a:moveTo>
                  <a:lnTo>
                    <a:pt x="236639" y="155079"/>
                  </a:lnTo>
                  <a:lnTo>
                    <a:pt x="241795" y="156184"/>
                  </a:lnTo>
                  <a:lnTo>
                    <a:pt x="250697" y="162813"/>
                  </a:lnTo>
                  <a:lnTo>
                    <a:pt x="253644" y="168249"/>
                  </a:lnTo>
                  <a:lnTo>
                    <a:pt x="254990" y="175388"/>
                  </a:lnTo>
                  <a:lnTo>
                    <a:pt x="255066" y="175793"/>
                  </a:lnTo>
                  <a:lnTo>
                    <a:pt x="256494" y="188061"/>
                  </a:lnTo>
                  <a:lnTo>
                    <a:pt x="256584" y="190151"/>
                  </a:lnTo>
                  <a:lnTo>
                    <a:pt x="256353" y="198996"/>
                  </a:lnTo>
                  <a:lnTo>
                    <a:pt x="256259" y="202607"/>
                  </a:lnTo>
                  <a:lnTo>
                    <a:pt x="244328" y="243052"/>
                  </a:lnTo>
                  <a:lnTo>
                    <a:pt x="216573" y="263182"/>
                  </a:lnTo>
                  <a:lnTo>
                    <a:pt x="236310" y="263182"/>
                  </a:lnTo>
                  <a:lnTo>
                    <a:pt x="265510" y="236589"/>
                  </a:lnTo>
                  <a:lnTo>
                    <a:pt x="277798" y="199745"/>
                  </a:lnTo>
                  <a:lnTo>
                    <a:pt x="277810" y="188061"/>
                  </a:lnTo>
                  <a:lnTo>
                    <a:pt x="276990" y="181335"/>
                  </a:lnTo>
                  <a:lnTo>
                    <a:pt x="276872" y="180365"/>
                  </a:lnTo>
                  <a:lnTo>
                    <a:pt x="274694" y="172426"/>
                  </a:lnTo>
                  <a:lnTo>
                    <a:pt x="271362" y="165523"/>
                  </a:lnTo>
                  <a:lnTo>
                    <a:pt x="266880" y="159657"/>
                  </a:lnTo>
                  <a:lnTo>
                    <a:pt x="261547" y="155079"/>
                  </a:lnTo>
                  <a:close/>
                </a:path>
                <a:path w="708025" h="357505">
                  <a:moveTo>
                    <a:pt x="393865" y="53517"/>
                  </a:moveTo>
                  <a:lnTo>
                    <a:pt x="388873" y="54457"/>
                  </a:lnTo>
                  <a:lnTo>
                    <a:pt x="388048" y="58064"/>
                  </a:lnTo>
                  <a:lnTo>
                    <a:pt x="386613" y="60515"/>
                  </a:lnTo>
                  <a:lnTo>
                    <a:pt x="382574" y="63131"/>
                  </a:lnTo>
                  <a:lnTo>
                    <a:pt x="378040" y="64706"/>
                  </a:lnTo>
                  <a:lnTo>
                    <a:pt x="370992" y="66547"/>
                  </a:lnTo>
                  <a:lnTo>
                    <a:pt x="360905" y="69315"/>
                  </a:lnTo>
                  <a:lnTo>
                    <a:pt x="327161" y="88436"/>
                  </a:lnTo>
                  <a:lnTo>
                    <a:pt x="307631" y="125100"/>
                  </a:lnTo>
                  <a:lnTo>
                    <a:pt x="298255" y="170548"/>
                  </a:lnTo>
                  <a:lnTo>
                    <a:pt x="297186" y="185686"/>
                  </a:lnTo>
                  <a:lnTo>
                    <a:pt x="297467" y="199436"/>
                  </a:lnTo>
                  <a:lnTo>
                    <a:pt x="314071" y="238886"/>
                  </a:lnTo>
                  <a:lnTo>
                    <a:pt x="335175" y="246236"/>
                  </a:lnTo>
                  <a:lnTo>
                    <a:pt x="342943" y="245444"/>
                  </a:lnTo>
                  <a:lnTo>
                    <a:pt x="343467" y="245444"/>
                  </a:lnTo>
                  <a:lnTo>
                    <a:pt x="357037" y="241389"/>
                  </a:lnTo>
                  <a:lnTo>
                    <a:pt x="359113" y="240233"/>
                  </a:lnTo>
                  <a:lnTo>
                    <a:pt x="340868" y="240233"/>
                  </a:lnTo>
                  <a:lnTo>
                    <a:pt x="335457" y="239179"/>
                  </a:lnTo>
                  <a:lnTo>
                    <a:pt x="318343" y="204639"/>
                  </a:lnTo>
                  <a:lnTo>
                    <a:pt x="318739" y="191011"/>
                  </a:lnTo>
                  <a:lnTo>
                    <a:pt x="321091" y="177226"/>
                  </a:lnTo>
                  <a:lnTo>
                    <a:pt x="323099" y="170727"/>
                  </a:lnTo>
                  <a:lnTo>
                    <a:pt x="323154" y="170548"/>
                  </a:lnTo>
                  <a:lnTo>
                    <a:pt x="304711" y="170548"/>
                  </a:lnTo>
                  <a:lnTo>
                    <a:pt x="306382" y="159661"/>
                  </a:lnTo>
                  <a:lnTo>
                    <a:pt x="317653" y="118710"/>
                  </a:lnTo>
                  <a:lnTo>
                    <a:pt x="348145" y="91947"/>
                  </a:lnTo>
                  <a:lnTo>
                    <a:pt x="367449" y="86855"/>
                  </a:lnTo>
                  <a:lnTo>
                    <a:pt x="374357" y="84454"/>
                  </a:lnTo>
                  <a:lnTo>
                    <a:pt x="382498" y="79882"/>
                  </a:lnTo>
                  <a:lnTo>
                    <a:pt x="386067" y="76098"/>
                  </a:lnTo>
                  <a:lnTo>
                    <a:pt x="392214" y="65506"/>
                  </a:lnTo>
                  <a:lnTo>
                    <a:pt x="393788" y="59753"/>
                  </a:lnTo>
                  <a:lnTo>
                    <a:pt x="393865" y="53517"/>
                  </a:lnTo>
                  <a:close/>
                </a:path>
                <a:path w="708025" h="357505">
                  <a:moveTo>
                    <a:pt x="382515" y="130467"/>
                  </a:moveTo>
                  <a:lnTo>
                    <a:pt x="361124" y="130467"/>
                  </a:lnTo>
                  <a:lnTo>
                    <a:pt x="366257" y="131406"/>
                  </a:lnTo>
                  <a:lnTo>
                    <a:pt x="365812" y="131406"/>
                  </a:lnTo>
                  <a:lnTo>
                    <a:pt x="373761" y="136474"/>
                  </a:lnTo>
                  <a:lnTo>
                    <a:pt x="376466" y="141350"/>
                  </a:lnTo>
                  <a:lnTo>
                    <a:pt x="377825" y="148488"/>
                  </a:lnTo>
                  <a:lnTo>
                    <a:pt x="379527" y="162182"/>
                  </a:lnTo>
                  <a:lnTo>
                    <a:pt x="379518" y="170548"/>
                  </a:lnTo>
                  <a:lnTo>
                    <a:pt x="369355" y="218878"/>
                  </a:lnTo>
                  <a:lnTo>
                    <a:pt x="340868" y="240233"/>
                  </a:lnTo>
                  <a:lnTo>
                    <a:pt x="359113" y="240233"/>
                  </a:lnTo>
                  <a:lnTo>
                    <a:pt x="388518" y="213550"/>
                  </a:lnTo>
                  <a:lnTo>
                    <a:pt x="401173" y="172397"/>
                  </a:lnTo>
                  <a:lnTo>
                    <a:pt x="399821" y="158064"/>
                  </a:lnTo>
                  <a:lnTo>
                    <a:pt x="397571" y="149667"/>
                  </a:lnTo>
                  <a:lnTo>
                    <a:pt x="397526" y="149496"/>
                  </a:lnTo>
                  <a:lnTo>
                    <a:pt x="394127" y="142178"/>
                  </a:lnTo>
                  <a:lnTo>
                    <a:pt x="389625" y="136109"/>
                  </a:lnTo>
                  <a:lnTo>
                    <a:pt x="384155" y="131406"/>
                  </a:lnTo>
                  <a:lnTo>
                    <a:pt x="383407" y="130955"/>
                  </a:lnTo>
                  <a:lnTo>
                    <a:pt x="382515" y="130467"/>
                  </a:lnTo>
                  <a:close/>
                </a:path>
                <a:path w="708025" h="357505">
                  <a:moveTo>
                    <a:pt x="363720" y="125100"/>
                  </a:moveTo>
                  <a:lnTo>
                    <a:pt x="327150" y="140098"/>
                  </a:lnTo>
                  <a:lnTo>
                    <a:pt x="304711" y="170548"/>
                  </a:lnTo>
                  <a:lnTo>
                    <a:pt x="323154" y="170548"/>
                  </a:lnTo>
                  <a:lnTo>
                    <a:pt x="325399" y="163283"/>
                  </a:lnTo>
                  <a:lnTo>
                    <a:pt x="331288" y="150775"/>
                  </a:lnTo>
                  <a:lnTo>
                    <a:pt x="361124" y="130467"/>
                  </a:lnTo>
                  <a:lnTo>
                    <a:pt x="382515" y="130467"/>
                  </a:lnTo>
                  <a:lnTo>
                    <a:pt x="377664" y="127811"/>
                  </a:lnTo>
                  <a:lnTo>
                    <a:pt x="371298" y="125869"/>
                  </a:lnTo>
                  <a:lnTo>
                    <a:pt x="372253" y="125869"/>
                  </a:lnTo>
                  <a:lnTo>
                    <a:pt x="363720" y="125100"/>
                  </a:lnTo>
                  <a:close/>
                </a:path>
                <a:path w="708025" h="357505">
                  <a:moveTo>
                    <a:pt x="454931" y="122478"/>
                  </a:moveTo>
                  <a:lnTo>
                    <a:pt x="429183" y="122478"/>
                  </a:lnTo>
                  <a:lnTo>
                    <a:pt x="431228" y="122720"/>
                  </a:lnTo>
                  <a:lnTo>
                    <a:pt x="434213" y="124675"/>
                  </a:lnTo>
                  <a:lnTo>
                    <a:pt x="435165" y="126263"/>
                  </a:lnTo>
                  <a:lnTo>
                    <a:pt x="435889" y="130073"/>
                  </a:lnTo>
                  <a:lnTo>
                    <a:pt x="435817" y="132308"/>
                  </a:lnTo>
                  <a:lnTo>
                    <a:pt x="435749" y="134429"/>
                  </a:lnTo>
                  <a:lnTo>
                    <a:pt x="435171" y="141309"/>
                  </a:lnTo>
                  <a:lnTo>
                    <a:pt x="424684" y="252818"/>
                  </a:lnTo>
                  <a:lnTo>
                    <a:pt x="423728" y="263512"/>
                  </a:lnTo>
                  <a:lnTo>
                    <a:pt x="405282" y="281241"/>
                  </a:lnTo>
                  <a:lnTo>
                    <a:pt x="404914" y="285978"/>
                  </a:lnTo>
                  <a:lnTo>
                    <a:pt x="462254" y="275107"/>
                  </a:lnTo>
                  <a:lnTo>
                    <a:pt x="462412" y="272021"/>
                  </a:lnTo>
                  <a:lnTo>
                    <a:pt x="451992" y="272021"/>
                  </a:lnTo>
                  <a:lnTo>
                    <a:pt x="449310" y="271678"/>
                  </a:lnTo>
                  <a:lnTo>
                    <a:pt x="448094" y="271678"/>
                  </a:lnTo>
                  <a:lnTo>
                    <a:pt x="445808" y="270763"/>
                  </a:lnTo>
                  <a:lnTo>
                    <a:pt x="443471" y="268604"/>
                  </a:lnTo>
                  <a:lnTo>
                    <a:pt x="442709" y="267169"/>
                  </a:lnTo>
                  <a:lnTo>
                    <a:pt x="442023" y="263512"/>
                  </a:lnTo>
                  <a:lnTo>
                    <a:pt x="442150" y="259333"/>
                  </a:lnTo>
                  <a:lnTo>
                    <a:pt x="442659" y="253999"/>
                  </a:lnTo>
                  <a:lnTo>
                    <a:pt x="445693" y="219735"/>
                  </a:lnTo>
                  <a:lnTo>
                    <a:pt x="474533" y="219735"/>
                  </a:lnTo>
                  <a:lnTo>
                    <a:pt x="481863" y="217383"/>
                  </a:lnTo>
                  <a:lnTo>
                    <a:pt x="483487" y="216357"/>
                  </a:lnTo>
                  <a:lnTo>
                    <a:pt x="460184" y="216357"/>
                  </a:lnTo>
                  <a:lnTo>
                    <a:pt x="452843" y="214629"/>
                  </a:lnTo>
                  <a:lnTo>
                    <a:pt x="446807" y="209699"/>
                  </a:lnTo>
                  <a:lnTo>
                    <a:pt x="446661" y="209699"/>
                  </a:lnTo>
                  <a:lnTo>
                    <a:pt x="450367" y="171183"/>
                  </a:lnTo>
                  <a:lnTo>
                    <a:pt x="451924" y="160746"/>
                  </a:lnTo>
                  <a:lnTo>
                    <a:pt x="454461" y="150788"/>
                  </a:lnTo>
                  <a:lnTo>
                    <a:pt x="457896" y="141528"/>
                  </a:lnTo>
                  <a:lnTo>
                    <a:pt x="457977" y="141309"/>
                  </a:lnTo>
                  <a:lnTo>
                    <a:pt x="460422" y="136410"/>
                  </a:lnTo>
                  <a:lnTo>
                    <a:pt x="453478" y="136410"/>
                  </a:lnTo>
                  <a:lnTo>
                    <a:pt x="454537" y="126263"/>
                  </a:lnTo>
                  <a:lnTo>
                    <a:pt x="454596" y="125691"/>
                  </a:lnTo>
                  <a:lnTo>
                    <a:pt x="454722" y="124484"/>
                  </a:lnTo>
                  <a:lnTo>
                    <a:pt x="454833" y="123418"/>
                  </a:lnTo>
                  <a:lnTo>
                    <a:pt x="454931" y="122478"/>
                  </a:lnTo>
                  <a:close/>
                </a:path>
                <a:path w="708025" h="357505">
                  <a:moveTo>
                    <a:pt x="462495" y="270395"/>
                  </a:moveTo>
                  <a:lnTo>
                    <a:pt x="455710" y="271678"/>
                  </a:lnTo>
                  <a:lnTo>
                    <a:pt x="455275" y="271678"/>
                  </a:lnTo>
                  <a:lnTo>
                    <a:pt x="451992" y="272021"/>
                  </a:lnTo>
                  <a:lnTo>
                    <a:pt x="462412" y="272021"/>
                  </a:lnTo>
                  <a:lnTo>
                    <a:pt x="462495" y="270395"/>
                  </a:lnTo>
                  <a:close/>
                </a:path>
                <a:path w="708025" h="357505">
                  <a:moveTo>
                    <a:pt x="474533" y="219735"/>
                  </a:moveTo>
                  <a:lnTo>
                    <a:pt x="445693" y="219735"/>
                  </a:lnTo>
                  <a:lnTo>
                    <a:pt x="450024" y="221259"/>
                  </a:lnTo>
                  <a:lnTo>
                    <a:pt x="453834" y="222186"/>
                  </a:lnTo>
                  <a:lnTo>
                    <a:pt x="460425" y="222783"/>
                  </a:lnTo>
                  <a:lnTo>
                    <a:pt x="464096" y="222542"/>
                  </a:lnTo>
                  <a:lnTo>
                    <a:pt x="468160" y="221780"/>
                  </a:lnTo>
                  <a:lnTo>
                    <a:pt x="474533" y="219735"/>
                  </a:lnTo>
                  <a:close/>
                </a:path>
                <a:path w="708025" h="357505">
                  <a:moveTo>
                    <a:pt x="520449" y="111531"/>
                  </a:moveTo>
                  <a:lnTo>
                    <a:pt x="489584" y="111531"/>
                  </a:lnTo>
                  <a:lnTo>
                    <a:pt x="493369" y="112598"/>
                  </a:lnTo>
                  <a:lnTo>
                    <a:pt x="500608" y="118376"/>
                  </a:lnTo>
                  <a:lnTo>
                    <a:pt x="503034" y="123062"/>
                  </a:lnTo>
                  <a:lnTo>
                    <a:pt x="505790" y="137591"/>
                  </a:lnTo>
                  <a:lnTo>
                    <a:pt x="505886" y="141309"/>
                  </a:lnTo>
                  <a:lnTo>
                    <a:pt x="506006" y="145961"/>
                  </a:lnTo>
                  <a:lnTo>
                    <a:pt x="497811" y="184454"/>
                  </a:lnTo>
                  <a:lnTo>
                    <a:pt x="472935" y="213931"/>
                  </a:lnTo>
                  <a:lnTo>
                    <a:pt x="460184" y="216357"/>
                  </a:lnTo>
                  <a:lnTo>
                    <a:pt x="483487" y="216357"/>
                  </a:lnTo>
                  <a:lnTo>
                    <a:pt x="513664" y="184454"/>
                  </a:lnTo>
                  <a:lnTo>
                    <a:pt x="526310" y="139558"/>
                  </a:lnTo>
                  <a:lnTo>
                    <a:pt x="525154" y="126263"/>
                  </a:lnTo>
                  <a:lnTo>
                    <a:pt x="525088" y="125691"/>
                  </a:lnTo>
                  <a:lnTo>
                    <a:pt x="523379" y="116687"/>
                  </a:lnTo>
                  <a:lnTo>
                    <a:pt x="520449" y="111531"/>
                  </a:lnTo>
                  <a:close/>
                </a:path>
                <a:path w="708025" h="357505">
                  <a:moveTo>
                    <a:pt x="500316" y="98526"/>
                  </a:moveTo>
                  <a:lnTo>
                    <a:pt x="463527" y="120791"/>
                  </a:lnTo>
                  <a:lnTo>
                    <a:pt x="453478" y="136410"/>
                  </a:lnTo>
                  <a:lnTo>
                    <a:pt x="460422" y="136410"/>
                  </a:lnTo>
                  <a:lnTo>
                    <a:pt x="462470" y="132308"/>
                  </a:lnTo>
                  <a:lnTo>
                    <a:pt x="467659" y="124484"/>
                  </a:lnTo>
                  <a:lnTo>
                    <a:pt x="473243" y="118537"/>
                  </a:lnTo>
                  <a:lnTo>
                    <a:pt x="479222" y="114468"/>
                  </a:lnTo>
                  <a:lnTo>
                    <a:pt x="485597" y="112280"/>
                  </a:lnTo>
                  <a:lnTo>
                    <a:pt x="489584" y="111531"/>
                  </a:lnTo>
                  <a:lnTo>
                    <a:pt x="520449" y="111531"/>
                  </a:lnTo>
                  <a:lnTo>
                    <a:pt x="519417" y="109715"/>
                  </a:lnTo>
                  <a:lnTo>
                    <a:pt x="507022" y="100215"/>
                  </a:lnTo>
                  <a:lnTo>
                    <a:pt x="500316" y="98526"/>
                  </a:lnTo>
                  <a:close/>
                </a:path>
                <a:path w="708025" h="357505">
                  <a:moveTo>
                    <a:pt x="456564" y="106819"/>
                  </a:moveTo>
                  <a:lnTo>
                    <a:pt x="415988" y="120942"/>
                  </a:lnTo>
                  <a:lnTo>
                    <a:pt x="416890" y="125691"/>
                  </a:lnTo>
                  <a:lnTo>
                    <a:pt x="421005" y="124320"/>
                  </a:lnTo>
                  <a:lnTo>
                    <a:pt x="424243" y="123418"/>
                  </a:lnTo>
                  <a:lnTo>
                    <a:pt x="429183" y="122478"/>
                  </a:lnTo>
                  <a:lnTo>
                    <a:pt x="454931" y="122478"/>
                  </a:lnTo>
                  <a:lnTo>
                    <a:pt x="456564" y="106819"/>
                  </a:lnTo>
                  <a:close/>
                </a:path>
                <a:path w="708025" h="357505">
                  <a:moveTo>
                    <a:pt x="616978" y="76403"/>
                  </a:moveTo>
                  <a:lnTo>
                    <a:pt x="575564" y="95161"/>
                  </a:lnTo>
                  <a:lnTo>
                    <a:pt x="553034" y="130022"/>
                  </a:lnTo>
                  <a:lnTo>
                    <a:pt x="547979" y="156375"/>
                  </a:lnTo>
                  <a:lnTo>
                    <a:pt x="547871" y="159346"/>
                  </a:lnTo>
                  <a:lnTo>
                    <a:pt x="547847" y="160012"/>
                  </a:lnTo>
                  <a:lnTo>
                    <a:pt x="548860" y="169076"/>
                  </a:lnTo>
                  <a:lnTo>
                    <a:pt x="548881" y="169265"/>
                  </a:lnTo>
                  <a:lnTo>
                    <a:pt x="550580" y="175361"/>
                  </a:lnTo>
                  <a:lnTo>
                    <a:pt x="550695" y="175773"/>
                  </a:lnTo>
                  <a:lnTo>
                    <a:pt x="553583" y="181775"/>
                  </a:lnTo>
                  <a:lnTo>
                    <a:pt x="583004" y="199269"/>
                  </a:lnTo>
                  <a:lnTo>
                    <a:pt x="591477" y="198386"/>
                  </a:lnTo>
                  <a:lnTo>
                    <a:pt x="604392" y="194088"/>
                  </a:lnTo>
                  <a:lnTo>
                    <a:pt x="616964" y="186148"/>
                  </a:lnTo>
                  <a:lnTo>
                    <a:pt x="618256" y="184924"/>
                  </a:lnTo>
                  <a:lnTo>
                    <a:pt x="593331" y="184924"/>
                  </a:lnTo>
                  <a:lnTo>
                    <a:pt x="586651" y="183565"/>
                  </a:lnTo>
                  <a:lnTo>
                    <a:pt x="568337" y="152209"/>
                  </a:lnTo>
                  <a:lnTo>
                    <a:pt x="579713" y="148461"/>
                  </a:lnTo>
                  <a:lnTo>
                    <a:pt x="585985" y="146088"/>
                  </a:lnTo>
                  <a:lnTo>
                    <a:pt x="568058" y="146088"/>
                  </a:lnTo>
                  <a:lnTo>
                    <a:pt x="569490" y="133464"/>
                  </a:lnTo>
                  <a:lnTo>
                    <a:pt x="586954" y="96094"/>
                  </a:lnTo>
                  <a:lnTo>
                    <a:pt x="609003" y="84226"/>
                  </a:lnTo>
                  <a:lnTo>
                    <a:pt x="634712" y="84226"/>
                  </a:lnTo>
                  <a:lnTo>
                    <a:pt x="633285" y="82346"/>
                  </a:lnTo>
                  <a:lnTo>
                    <a:pt x="623684" y="76936"/>
                  </a:lnTo>
                  <a:lnTo>
                    <a:pt x="616978" y="76403"/>
                  </a:lnTo>
                  <a:close/>
                </a:path>
                <a:path w="708025" h="357505">
                  <a:moveTo>
                    <a:pt x="637912" y="156375"/>
                  </a:moveTo>
                  <a:lnTo>
                    <a:pt x="635071" y="159346"/>
                  </a:lnTo>
                  <a:lnTo>
                    <a:pt x="631429" y="163331"/>
                  </a:lnTo>
                  <a:lnTo>
                    <a:pt x="625786" y="169076"/>
                  </a:lnTo>
                  <a:lnTo>
                    <a:pt x="593331" y="184924"/>
                  </a:lnTo>
                  <a:lnTo>
                    <a:pt x="618256" y="184924"/>
                  </a:lnTo>
                  <a:lnTo>
                    <a:pt x="629190" y="174567"/>
                  </a:lnTo>
                  <a:lnTo>
                    <a:pt x="641070" y="159346"/>
                  </a:lnTo>
                  <a:lnTo>
                    <a:pt x="637912" y="156375"/>
                  </a:lnTo>
                  <a:close/>
                </a:path>
                <a:path w="708025" h="357505">
                  <a:moveTo>
                    <a:pt x="634712" y="84226"/>
                  </a:moveTo>
                  <a:lnTo>
                    <a:pt x="609003" y="84226"/>
                  </a:lnTo>
                  <a:lnTo>
                    <a:pt x="612267" y="84696"/>
                  </a:lnTo>
                  <a:lnTo>
                    <a:pt x="617372" y="88099"/>
                  </a:lnTo>
                  <a:lnTo>
                    <a:pt x="618982" y="90703"/>
                  </a:lnTo>
                  <a:lnTo>
                    <a:pt x="620674" y="99656"/>
                  </a:lnTo>
                  <a:lnTo>
                    <a:pt x="619302" y="106044"/>
                  </a:lnTo>
                  <a:lnTo>
                    <a:pt x="590420" y="136926"/>
                  </a:lnTo>
                  <a:lnTo>
                    <a:pt x="568058" y="146088"/>
                  </a:lnTo>
                  <a:lnTo>
                    <a:pt x="585985" y="146088"/>
                  </a:lnTo>
                  <a:lnTo>
                    <a:pt x="621655" y="125139"/>
                  </a:lnTo>
                  <a:lnTo>
                    <a:pt x="638327" y="97624"/>
                  </a:lnTo>
                  <a:lnTo>
                    <a:pt x="636130" y="86093"/>
                  </a:lnTo>
                  <a:lnTo>
                    <a:pt x="634712" y="84226"/>
                  </a:lnTo>
                  <a:close/>
                </a:path>
                <a:path w="708025" h="357505">
                  <a:moveTo>
                    <a:pt x="699363" y="0"/>
                  </a:moveTo>
                  <a:lnTo>
                    <a:pt x="694093" y="990"/>
                  </a:lnTo>
                  <a:lnTo>
                    <a:pt x="691921" y="2374"/>
                  </a:lnTo>
                  <a:lnTo>
                    <a:pt x="690562" y="4559"/>
                  </a:lnTo>
                  <a:lnTo>
                    <a:pt x="687641" y="9067"/>
                  </a:lnTo>
                  <a:lnTo>
                    <a:pt x="686054" y="15125"/>
                  </a:lnTo>
                  <a:lnTo>
                    <a:pt x="686041" y="37739"/>
                  </a:lnTo>
                  <a:lnTo>
                    <a:pt x="686412" y="51454"/>
                  </a:lnTo>
                  <a:lnTo>
                    <a:pt x="686955" y="69316"/>
                  </a:lnTo>
                  <a:lnTo>
                    <a:pt x="687165" y="78522"/>
                  </a:lnTo>
                  <a:lnTo>
                    <a:pt x="686013" y="125087"/>
                  </a:lnTo>
                  <a:lnTo>
                    <a:pt x="685215" y="135978"/>
                  </a:lnTo>
                  <a:lnTo>
                    <a:pt x="689851" y="135102"/>
                  </a:lnTo>
                  <a:lnTo>
                    <a:pt x="695528" y="93700"/>
                  </a:lnTo>
                  <a:lnTo>
                    <a:pt x="697941" y="80721"/>
                  </a:lnTo>
                  <a:lnTo>
                    <a:pt x="701320" y="61616"/>
                  </a:lnTo>
                  <a:lnTo>
                    <a:pt x="703991" y="45434"/>
                  </a:lnTo>
                  <a:lnTo>
                    <a:pt x="705954" y="32175"/>
                  </a:lnTo>
                  <a:lnTo>
                    <a:pt x="707102" y="22745"/>
                  </a:lnTo>
                  <a:lnTo>
                    <a:pt x="707783" y="16433"/>
                  </a:lnTo>
                  <a:lnTo>
                    <a:pt x="707758" y="12064"/>
                  </a:lnTo>
                  <a:lnTo>
                    <a:pt x="706551" y="5740"/>
                  </a:lnTo>
                  <a:lnTo>
                    <a:pt x="705307" y="3492"/>
                  </a:lnTo>
                  <a:lnTo>
                    <a:pt x="701471" y="520"/>
                  </a:lnTo>
                  <a:lnTo>
                    <a:pt x="699363" y="0"/>
                  </a:lnTo>
                  <a:close/>
                </a:path>
                <a:path w="708025" h="357505">
                  <a:moveTo>
                    <a:pt x="688822" y="155219"/>
                  </a:moveTo>
                  <a:lnTo>
                    <a:pt x="681926" y="156527"/>
                  </a:lnTo>
                  <a:lnTo>
                    <a:pt x="679234" y="158292"/>
                  </a:lnTo>
                  <a:lnTo>
                    <a:pt x="675297" y="164083"/>
                  </a:lnTo>
                  <a:lnTo>
                    <a:pt x="674636" y="167284"/>
                  </a:lnTo>
                  <a:lnTo>
                    <a:pt x="675944" y="174180"/>
                  </a:lnTo>
                  <a:lnTo>
                    <a:pt x="677710" y="176872"/>
                  </a:lnTo>
                  <a:lnTo>
                    <a:pt x="683514" y="180809"/>
                  </a:lnTo>
                  <a:lnTo>
                    <a:pt x="686663" y="181482"/>
                  </a:lnTo>
                  <a:lnTo>
                    <a:pt x="693559" y="180174"/>
                  </a:lnTo>
                  <a:lnTo>
                    <a:pt x="696290" y="178396"/>
                  </a:lnTo>
                  <a:lnTo>
                    <a:pt x="700239" y="172592"/>
                  </a:lnTo>
                  <a:lnTo>
                    <a:pt x="700900" y="169443"/>
                  </a:lnTo>
                  <a:lnTo>
                    <a:pt x="699592" y="162547"/>
                  </a:lnTo>
                  <a:lnTo>
                    <a:pt x="697814" y="159816"/>
                  </a:lnTo>
                  <a:lnTo>
                    <a:pt x="692041" y="155879"/>
                  </a:lnTo>
                  <a:lnTo>
                    <a:pt x="688822" y="1552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44986" y="192794"/>
              <a:ext cx="2433817" cy="128243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86503" y="214502"/>
              <a:ext cx="2341626" cy="119024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786503" y="214502"/>
              <a:ext cx="2341880" cy="1190625"/>
            </a:xfrm>
            <a:custGeom>
              <a:avLst/>
              <a:gdLst/>
              <a:ahLst/>
              <a:cxnLst/>
              <a:rect l="l" t="t" r="r" b="b"/>
              <a:pathLst>
                <a:path w="2341879" h="1190625">
                  <a:moveTo>
                    <a:pt x="0" y="595122"/>
                  </a:moveTo>
                  <a:lnTo>
                    <a:pt x="6437" y="532339"/>
                  </a:lnTo>
                  <a:lnTo>
                    <a:pt x="25319" y="471439"/>
                  </a:lnTo>
                  <a:lnTo>
                    <a:pt x="55997" y="412752"/>
                  </a:lnTo>
                  <a:lnTo>
                    <a:pt x="97824" y="356605"/>
                  </a:lnTo>
                  <a:lnTo>
                    <a:pt x="150153" y="303330"/>
                  </a:lnTo>
                  <a:lnTo>
                    <a:pt x="180054" y="277871"/>
                  </a:lnTo>
                  <a:lnTo>
                    <a:pt x="212337" y="253253"/>
                  </a:lnTo>
                  <a:lnTo>
                    <a:pt x="246922" y="229517"/>
                  </a:lnTo>
                  <a:lnTo>
                    <a:pt x="283727" y="206705"/>
                  </a:lnTo>
                  <a:lnTo>
                    <a:pt x="322673" y="184857"/>
                  </a:lnTo>
                  <a:lnTo>
                    <a:pt x="363678" y="164014"/>
                  </a:lnTo>
                  <a:lnTo>
                    <a:pt x="406661" y="144218"/>
                  </a:lnTo>
                  <a:lnTo>
                    <a:pt x="451541" y="125510"/>
                  </a:lnTo>
                  <a:lnTo>
                    <a:pt x="498238" y="107930"/>
                  </a:lnTo>
                  <a:lnTo>
                    <a:pt x="546669" y="91521"/>
                  </a:lnTo>
                  <a:lnTo>
                    <a:pt x="596756" y="76322"/>
                  </a:lnTo>
                  <a:lnTo>
                    <a:pt x="648416" y="62376"/>
                  </a:lnTo>
                  <a:lnTo>
                    <a:pt x="701568" y="49724"/>
                  </a:lnTo>
                  <a:lnTo>
                    <a:pt x="756132" y="38405"/>
                  </a:lnTo>
                  <a:lnTo>
                    <a:pt x="812027" y="28463"/>
                  </a:lnTo>
                  <a:lnTo>
                    <a:pt x="869172" y="19937"/>
                  </a:lnTo>
                  <a:lnTo>
                    <a:pt x="927486" y="12869"/>
                  </a:lnTo>
                  <a:lnTo>
                    <a:pt x="986888" y="7300"/>
                  </a:lnTo>
                  <a:lnTo>
                    <a:pt x="1047297" y="3272"/>
                  </a:lnTo>
                  <a:lnTo>
                    <a:pt x="1108632" y="824"/>
                  </a:lnTo>
                  <a:lnTo>
                    <a:pt x="1170813" y="0"/>
                  </a:lnTo>
                  <a:lnTo>
                    <a:pt x="1232993" y="824"/>
                  </a:lnTo>
                  <a:lnTo>
                    <a:pt x="1294328" y="3272"/>
                  </a:lnTo>
                  <a:lnTo>
                    <a:pt x="1354737" y="7300"/>
                  </a:lnTo>
                  <a:lnTo>
                    <a:pt x="1414139" y="12869"/>
                  </a:lnTo>
                  <a:lnTo>
                    <a:pt x="1472453" y="19937"/>
                  </a:lnTo>
                  <a:lnTo>
                    <a:pt x="1529598" y="28463"/>
                  </a:lnTo>
                  <a:lnTo>
                    <a:pt x="1585493" y="38405"/>
                  </a:lnTo>
                  <a:lnTo>
                    <a:pt x="1640057" y="49724"/>
                  </a:lnTo>
                  <a:lnTo>
                    <a:pt x="1693209" y="62376"/>
                  </a:lnTo>
                  <a:lnTo>
                    <a:pt x="1744869" y="76322"/>
                  </a:lnTo>
                  <a:lnTo>
                    <a:pt x="1794956" y="91521"/>
                  </a:lnTo>
                  <a:lnTo>
                    <a:pt x="1843387" y="107930"/>
                  </a:lnTo>
                  <a:lnTo>
                    <a:pt x="1890084" y="125510"/>
                  </a:lnTo>
                  <a:lnTo>
                    <a:pt x="1934964" y="144218"/>
                  </a:lnTo>
                  <a:lnTo>
                    <a:pt x="1977947" y="164014"/>
                  </a:lnTo>
                  <a:lnTo>
                    <a:pt x="2018952" y="184857"/>
                  </a:lnTo>
                  <a:lnTo>
                    <a:pt x="2057898" y="206705"/>
                  </a:lnTo>
                  <a:lnTo>
                    <a:pt x="2094703" y="229517"/>
                  </a:lnTo>
                  <a:lnTo>
                    <a:pt x="2129288" y="253253"/>
                  </a:lnTo>
                  <a:lnTo>
                    <a:pt x="2161571" y="277871"/>
                  </a:lnTo>
                  <a:lnTo>
                    <a:pt x="2191472" y="303330"/>
                  </a:lnTo>
                  <a:lnTo>
                    <a:pt x="2243801" y="356605"/>
                  </a:lnTo>
                  <a:lnTo>
                    <a:pt x="2285628" y="412752"/>
                  </a:lnTo>
                  <a:lnTo>
                    <a:pt x="2316306" y="471439"/>
                  </a:lnTo>
                  <a:lnTo>
                    <a:pt x="2335188" y="532339"/>
                  </a:lnTo>
                  <a:lnTo>
                    <a:pt x="2341626" y="595122"/>
                  </a:lnTo>
                  <a:lnTo>
                    <a:pt x="2340003" y="626728"/>
                  </a:lnTo>
                  <a:lnTo>
                    <a:pt x="2327262" y="688610"/>
                  </a:lnTo>
                  <a:lnTo>
                    <a:pt x="2302401" y="748445"/>
                  </a:lnTo>
                  <a:lnTo>
                    <a:pt x="2266068" y="805903"/>
                  </a:lnTo>
                  <a:lnTo>
                    <a:pt x="2218909" y="860655"/>
                  </a:lnTo>
                  <a:lnTo>
                    <a:pt x="2161571" y="912372"/>
                  </a:lnTo>
                  <a:lnTo>
                    <a:pt x="2129288" y="936990"/>
                  </a:lnTo>
                  <a:lnTo>
                    <a:pt x="2094703" y="960726"/>
                  </a:lnTo>
                  <a:lnTo>
                    <a:pt x="2057898" y="983538"/>
                  </a:lnTo>
                  <a:lnTo>
                    <a:pt x="2018952" y="1005386"/>
                  </a:lnTo>
                  <a:lnTo>
                    <a:pt x="1977947" y="1026229"/>
                  </a:lnTo>
                  <a:lnTo>
                    <a:pt x="1934964" y="1046025"/>
                  </a:lnTo>
                  <a:lnTo>
                    <a:pt x="1890084" y="1064733"/>
                  </a:lnTo>
                  <a:lnTo>
                    <a:pt x="1843387" y="1082313"/>
                  </a:lnTo>
                  <a:lnTo>
                    <a:pt x="1794956" y="1098722"/>
                  </a:lnTo>
                  <a:lnTo>
                    <a:pt x="1744869" y="1113921"/>
                  </a:lnTo>
                  <a:lnTo>
                    <a:pt x="1693209" y="1127867"/>
                  </a:lnTo>
                  <a:lnTo>
                    <a:pt x="1640057" y="1140519"/>
                  </a:lnTo>
                  <a:lnTo>
                    <a:pt x="1585493" y="1151838"/>
                  </a:lnTo>
                  <a:lnTo>
                    <a:pt x="1529598" y="1161780"/>
                  </a:lnTo>
                  <a:lnTo>
                    <a:pt x="1472453" y="1170306"/>
                  </a:lnTo>
                  <a:lnTo>
                    <a:pt x="1414139" y="1177374"/>
                  </a:lnTo>
                  <a:lnTo>
                    <a:pt x="1354737" y="1182943"/>
                  </a:lnTo>
                  <a:lnTo>
                    <a:pt x="1294328" y="1186971"/>
                  </a:lnTo>
                  <a:lnTo>
                    <a:pt x="1232993" y="1189419"/>
                  </a:lnTo>
                  <a:lnTo>
                    <a:pt x="1170813" y="1190244"/>
                  </a:lnTo>
                  <a:lnTo>
                    <a:pt x="1108632" y="1189419"/>
                  </a:lnTo>
                  <a:lnTo>
                    <a:pt x="1047297" y="1186971"/>
                  </a:lnTo>
                  <a:lnTo>
                    <a:pt x="986888" y="1182943"/>
                  </a:lnTo>
                  <a:lnTo>
                    <a:pt x="927486" y="1177374"/>
                  </a:lnTo>
                  <a:lnTo>
                    <a:pt x="869172" y="1170306"/>
                  </a:lnTo>
                  <a:lnTo>
                    <a:pt x="812027" y="1161780"/>
                  </a:lnTo>
                  <a:lnTo>
                    <a:pt x="756132" y="1151838"/>
                  </a:lnTo>
                  <a:lnTo>
                    <a:pt x="701568" y="1140519"/>
                  </a:lnTo>
                  <a:lnTo>
                    <a:pt x="648416" y="1127867"/>
                  </a:lnTo>
                  <a:lnTo>
                    <a:pt x="596756" y="1113921"/>
                  </a:lnTo>
                  <a:lnTo>
                    <a:pt x="546669" y="1098722"/>
                  </a:lnTo>
                  <a:lnTo>
                    <a:pt x="498238" y="1082313"/>
                  </a:lnTo>
                  <a:lnTo>
                    <a:pt x="451541" y="1064733"/>
                  </a:lnTo>
                  <a:lnTo>
                    <a:pt x="406661" y="1046025"/>
                  </a:lnTo>
                  <a:lnTo>
                    <a:pt x="363678" y="1026229"/>
                  </a:lnTo>
                  <a:lnTo>
                    <a:pt x="322673" y="1005386"/>
                  </a:lnTo>
                  <a:lnTo>
                    <a:pt x="283727" y="983538"/>
                  </a:lnTo>
                  <a:lnTo>
                    <a:pt x="246922" y="960726"/>
                  </a:lnTo>
                  <a:lnTo>
                    <a:pt x="212337" y="936990"/>
                  </a:lnTo>
                  <a:lnTo>
                    <a:pt x="180054" y="912372"/>
                  </a:lnTo>
                  <a:lnTo>
                    <a:pt x="150153" y="886913"/>
                  </a:lnTo>
                  <a:lnTo>
                    <a:pt x="97824" y="833638"/>
                  </a:lnTo>
                  <a:lnTo>
                    <a:pt x="55997" y="777491"/>
                  </a:lnTo>
                  <a:lnTo>
                    <a:pt x="25319" y="718804"/>
                  </a:lnTo>
                  <a:lnTo>
                    <a:pt x="6437" y="657904"/>
                  </a:lnTo>
                  <a:lnTo>
                    <a:pt x="0" y="595122"/>
                  </a:lnTo>
                  <a:close/>
                </a:path>
              </a:pathLst>
            </a:custGeom>
            <a:ln w="9906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321806" y="619682"/>
            <a:ext cx="12700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dirty="0">
                <a:latin typeface="Times New Roman"/>
                <a:cs typeface="Times New Roman"/>
              </a:rPr>
              <a:t>Будь</a:t>
            </a:r>
            <a:r>
              <a:rPr sz="2000" i="1" spc="-65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ласка!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733793" y="185166"/>
            <a:ext cx="2416175" cy="2219325"/>
            <a:chOff x="6733793" y="185166"/>
            <a:chExt cx="2416175" cy="2219325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57237" y="185166"/>
              <a:ext cx="2201411" cy="136245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17475" y="1217104"/>
              <a:ext cx="179778" cy="9428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98811" y="206882"/>
              <a:ext cx="2108755" cy="127003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898809" y="206913"/>
              <a:ext cx="2108835" cy="1270000"/>
            </a:xfrm>
            <a:custGeom>
              <a:avLst/>
              <a:gdLst/>
              <a:ahLst/>
              <a:cxnLst/>
              <a:rect l="l" t="t" r="r" b="b"/>
              <a:pathLst>
                <a:path w="2108834" h="1270000">
                  <a:moveTo>
                    <a:pt x="9935" y="370028"/>
                  </a:moveTo>
                  <a:lnTo>
                    <a:pt x="32979" y="306693"/>
                  </a:lnTo>
                  <a:lnTo>
                    <a:pt x="68127" y="248676"/>
                  </a:lnTo>
                  <a:lnTo>
                    <a:pt x="114574" y="196187"/>
                  </a:lnTo>
                  <a:lnTo>
                    <a:pt x="171517" y="149437"/>
                  </a:lnTo>
                  <a:lnTo>
                    <a:pt x="203673" y="128280"/>
                  </a:lnTo>
                  <a:lnTo>
                    <a:pt x="238150" y="108636"/>
                  </a:lnTo>
                  <a:lnTo>
                    <a:pt x="274850" y="90533"/>
                  </a:lnTo>
                  <a:lnTo>
                    <a:pt x="313671" y="73996"/>
                  </a:lnTo>
                  <a:lnTo>
                    <a:pt x="354512" y="59052"/>
                  </a:lnTo>
                  <a:lnTo>
                    <a:pt x="397274" y="45727"/>
                  </a:lnTo>
                  <a:lnTo>
                    <a:pt x="441855" y="34048"/>
                  </a:lnTo>
                  <a:lnTo>
                    <a:pt x="488155" y="24040"/>
                  </a:lnTo>
                  <a:lnTo>
                    <a:pt x="536073" y="15730"/>
                  </a:lnTo>
                  <a:lnTo>
                    <a:pt x="585510" y="9145"/>
                  </a:lnTo>
                  <a:lnTo>
                    <a:pt x="636364" y="4311"/>
                  </a:lnTo>
                  <a:lnTo>
                    <a:pt x="688535" y="1253"/>
                  </a:lnTo>
                  <a:lnTo>
                    <a:pt x="741922" y="0"/>
                  </a:lnTo>
                  <a:lnTo>
                    <a:pt x="796426" y="575"/>
                  </a:lnTo>
                  <a:lnTo>
                    <a:pt x="851944" y="3007"/>
                  </a:lnTo>
                  <a:lnTo>
                    <a:pt x="908378" y="7322"/>
                  </a:lnTo>
                  <a:lnTo>
                    <a:pt x="965626" y="13545"/>
                  </a:lnTo>
                  <a:lnTo>
                    <a:pt x="1023588" y="21703"/>
                  </a:lnTo>
                  <a:lnTo>
                    <a:pt x="1082162" y="31823"/>
                  </a:lnTo>
                  <a:lnTo>
                    <a:pt x="1141250" y="43931"/>
                  </a:lnTo>
                  <a:lnTo>
                    <a:pt x="1200750" y="58052"/>
                  </a:lnTo>
                  <a:lnTo>
                    <a:pt x="1259787" y="74002"/>
                  </a:lnTo>
                  <a:lnTo>
                    <a:pt x="1317500" y="91526"/>
                  </a:lnTo>
                  <a:lnTo>
                    <a:pt x="1373816" y="110552"/>
                  </a:lnTo>
                  <a:lnTo>
                    <a:pt x="1428657" y="131011"/>
                  </a:lnTo>
                  <a:lnTo>
                    <a:pt x="1481949" y="152830"/>
                  </a:lnTo>
                  <a:lnTo>
                    <a:pt x="1533614" y="175939"/>
                  </a:lnTo>
                  <a:lnTo>
                    <a:pt x="1583578" y="200267"/>
                  </a:lnTo>
                  <a:lnTo>
                    <a:pt x="1631764" y="225743"/>
                  </a:lnTo>
                  <a:lnTo>
                    <a:pt x="1678098" y="252295"/>
                  </a:lnTo>
                  <a:lnTo>
                    <a:pt x="1722502" y="279853"/>
                  </a:lnTo>
                  <a:lnTo>
                    <a:pt x="1764901" y="308345"/>
                  </a:lnTo>
                  <a:lnTo>
                    <a:pt x="1805219" y="337700"/>
                  </a:lnTo>
                  <a:lnTo>
                    <a:pt x="1843381" y="367848"/>
                  </a:lnTo>
                  <a:lnTo>
                    <a:pt x="1879311" y="398717"/>
                  </a:lnTo>
                  <a:lnTo>
                    <a:pt x="1912932" y="430236"/>
                  </a:lnTo>
                  <a:lnTo>
                    <a:pt x="1944170" y="462335"/>
                  </a:lnTo>
                  <a:lnTo>
                    <a:pt x="1972947" y="494941"/>
                  </a:lnTo>
                  <a:lnTo>
                    <a:pt x="1999189" y="527984"/>
                  </a:lnTo>
                  <a:lnTo>
                    <a:pt x="2022820" y="561394"/>
                  </a:lnTo>
                  <a:lnTo>
                    <a:pt x="2043763" y="595098"/>
                  </a:lnTo>
                  <a:lnTo>
                    <a:pt x="2061944" y="629025"/>
                  </a:lnTo>
                  <a:lnTo>
                    <a:pt x="2089712" y="697268"/>
                  </a:lnTo>
                  <a:lnTo>
                    <a:pt x="2105518" y="765552"/>
                  </a:lnTo>
                  <a:lnTo>
                    <a:pt x="2108755" y="833310"/>
                  </a:lnTo>
                  <a:lnTo>
                    <a:pt x="2105471" y="866814"/>
                  </a:lnTo>
                  <a:lnTo>
                    <a:pt x="2088859" y="932292"/>
                  </a:lnTo>
                  <a:lnTo>
                    <a:pt x="2059662" y="992995"/>
                  </a:lnTo>
                  <a:lnTo>
                    <a:pt x="2018764" y="1048274"/>
                  </a:lnTo>
                  <a:lnTo>
                    <a:pt x="1966969" y="1097920"/>
                  </a:lnTo>
                  <a:lnTo>
                    <a:pt x="1905080" y="1141721"/>
                  </a:lnTo>
                  <a:lnTo>
                    <a:pt x="1870602" y="1161365"/>
                  </a:lnTo>
                  <a:lnTo>
                    <a:pt x="1833903" y="1179468"/>
                  </a:lnTo>
                  <a:lnTo>
                    <a:pt x="1795083" y="1196004"/>
                  </a:lnTo>
                  <a:lnTo>
                    <a:pt x="1754241" y="1210948"/>
                  </a:lnTo>
                  <a:lnTo>
                    <a:pt x="1711480" y="1224273"/>
                  </a:lnTo>
                  <a:lnTo>
                    <a:pt x="1666900" y="1235952"/>
                  </a:lnTo>
                  <a:lnTo>
                    <a:pt x="1620600" y="1245959"/>
                  </a:lnTo>
                  <a:lnTo>
                    <a:pt x="1572682" y="1254268"/>
                  </a:lnTo>
                  <a:lnTo>
                    <a:pt x="1523246" y="1260853"/>
                  </a:lnTo>
                  <a:lnTo>
                    <a:pt x="1472392" y="1265687"/>
                  </a:lnTo>
                  <a:lnTo>
                    <a:pt x="1420222" y="1268744"/>
                  </a:lnTo>
                  <a:lnTo>
                    <a:pt x="1366835" y="1269997"/>
                  </a:lnTo>
                  <a:lnTo>
                    <a:pt x="1312332" y="1269420"/>
                  </a:lnTo>
                  <a:lnTo>
                    <a:pt x="1256814" y="1266988"/>
                  </a:lnTo>
                  <a:lnTo>
                    <a:pt x="1200382" y="1262672"/>
                  </a:lnTo>
                  <a:lnTo>
                    <a:pt x="1143135" y="1256448"/>
                  </a:lnTo>
                  <a:lnTo>
                    <a:pt x="1085174" y="1248289"/>
                  </a:lnTo>
                  <a:lnTo>
                    <a:pt x="1026600" y="1238168"/>
                  </a:lnTo>
                  <a:lnTo>
                    <a:pt x="967514" y="1226059"/>
                  </a:lnTo>
                  <a:lnTo>
                    <a:pt x="908015" y="1211936"/>
                  </a:lnTo>
                  <a:lnTo>
                    <a:pt x="848979" y="1195988"/>
                  </a:lnTo>
                  <a:lnTo>
                    <a:pt x="791265" y="1178465"/>
                  </a:lnTo>
                  <a:lnTo>
                    <a:pt x="734949" y="1159440"/>
                  </a:lnTo>
                  <a:lnTo>
                    <a:pt x="680108" y="1138982"/>
                  </a:lnTo>
                  <a:lnTo>
                    <a:pt x="626816" y="1117163"/>
                  </a:lnTo>
                  <a:lnTo>
                    <a:pt x="575151" y="1094054"/>
                  </a:lnTo>
                  <a:lnTo>
                    <a:pt x="525187" y="1069727"/>
                  </a:lnTo>
                  <a:lnTo>
                    <a:pt x="477000" y="1044251"/>
                  </a:lnTo>
                  <a:lnTo>
                    <a:pt x="430667" y="1017699"/>
                  </a:lnTo>
                  <a:lnTo>
                    <a:pt x="386263" y="990142"/>
                  </a:lnTo>
                  <a:lnTo>
                    <a:pt x="343864" y="961650"/>
                  </a:lnTo>
                  <a:lnTo>
                    <a:pt x="303545" y="932294"/>
                  </a:lnTo>
                  <a:lnTo>
                    <a:pt x="265383" y="902147"/>
                  </a:lnTo>
                  <a:lnTo>
                    <a:pt x="229453" y="871278"/>
                  </a:lnTo>
                  <a:lnTo>
                    <a:pt x="195831" y="839758"/>
                  </a:lnTo>
                  <a:lnTo>
                    <a:pt x="164593" y="807660"/>
                  </a:lnTo>
                  <a:lnTo>
                    <a:pt x="135815" y="775054"/>
                  </a:lnTo>
                  <a:lnTo>
                    <a:pt x="109573" y="742011"/>
                  </a:lnTo>
                  <a:lnTo>
                    <a:pt x="85942" y="708602"/>
                  </a:lnTo>
                  <a:lnTo>
                    <a:pt x="64998" y="674898"/>
                  </a:lnTo>
                  <a:lnTo>
                    <a:pt x="46817" y="640970"/>
                  </a:lnTo>
                  <a:lnTo>
                    <a:pt x="19047" y="572729"/>
                  </a:lnTo>
                  <a:lnTo>
                    <a:pt x="3239" y="504445"/>
                  </a:lnTo>
                  <a:lnTo>
                    <a:pt x="0" y="436689"/>
                  </a:lnTo>
                  <a:lnTo>
                    <a:pt x="3282" y="403186"/>
                  </a:lnTo>
                  <a:lnTo>
                    <a:pt x="9935" y="370028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548308" y="661440"/>
              <a:ext cx="811530" cy="345440"/>
            </a:xfrm>
            <a:custGeom>
              <a:avLst/>
              <a:gdLst/>
              <a:ahLst/>
              <a:cxnLst/>
              <a:rect l="l" t="t" r="r" b="b"/>
              <a:pathLst>
                <a:path w="811529" h="345440">
                  <a:moveTo>
                    <a:pt x="302409" y="120584"/>
                  </a:moveTo>
                  <a:lnTo>
                    <a:pt x="265360" y="132407"/>
                  </a:lnTo>
                  <a:lnTo>
                    <a:pt x="237348" y="161120"/>
                  </a:lnTo>
                  <a:lnTo>
                    <a:pt x="229059" y="185686"/>
                  </a:lnTo>
                  <a:lnTo>
                    <a:pt x="229172" y="194372"/>
                  </a:lnTo>
                  <a:lnTo>
                    <a:pt x="257987" y="225310"/>
                  </a:lnTo>
                  <a:lnTo>
                    <a:pt x="274978" y="226875"/>
                  </a:lnTo>
                  <a:lnTo>
                    <a:pt x="284142" y="225764"/>
                  </a:lnTo>
                  <a:lnTo>
                    <a:pt x="293751" y="223393"/>
                  </a:lnTo>
                  <a:lnTo>
                    <a:pt x="301283" y="220552"/>
                  </a:lnTo>
                  <a:lnTo>
                    <a:pt x="271014" y="220552"/>
                  </a:lnTo>
                  <a:lnTo>
                    <a:pt x="262280" y="220014"/>
                  </a:lnTo>
                  <a:lnTo>
                    <a:pt x="256425" y="218528"/>
                  </a:lnTo>
                  <a:lnTo>
                    <a:pt x="252107" y="215239"/>
                  </a:lnTo>
                  <a:lnTo>
                    <a:pt x="246519" y="205041"/>
                  </a:lnTo>
                  <a:lnTo>
                    <a:pt x="246374" y="202907"/>
                  </a:lnTo>
                  <a:lnTo>
                    <a:pt x="246258" y="201206"/>
                  </a:lnTo>
                  <a:lnTo>
                    <a:pt x="246153" y="199653"/>
                  </a:lnTo>
                  <a:lnTo>
                    <a:pt x="246087" y="198691"/>
                  </a:lnTo>
                  <a:lnTo>
                    <a:pt x="248005" y="191084"/>
                  </a:lnTo>
                  <a:lnTo>
                    <a:pt x="265891" y="155575"/>
                  </a:lnTo>
                  <a:lnTo>
                    <a:pt x="295754" y="129679"/>
                  </a:lnTo>
                  <a:lnTo>
                    <a:pt x="295538" y="129679"/>
                  </a:lnTo>
                  <a:lnTo>
                    <a:pt x="305443" y="126931"/>
                  </a:lnTo>
                  <a:lnTo>
                    <a:pt x="330507" y="126931"/>
                  </a:lnTo>
                  <a:lnTo>
                    <a:pt x="326612" y="124671"/>
                  </a:lnTo>
                  <a:lnTo>
                    <a:pt x="319384" y="122161"/>
                  </a:lnTo>
                  <a:lnTo>
                    <a:pt x="319576" y="122161"/>
                  </a:lnTo>
                  <a:lnTo>
                    <a:pt x="311041" y="120714"/>
                  </a:lnTo>
                  <a:lnTo>
                    <a:pt x="302409" y="120584"/>
                  </a:lnTo>
                  <a:close/>
                </a:path>
                <a:path w="811529" h="345440">
                  <a:moveTo>
                    <a:pt x="330507" y="126931"/>
                  </a:moveTo>
                  <a:lnTo>
                    <a:pt x="305443" y="126931"/>
                  </a:lnTo>
                  <a:lnTo>
                    <a:pt x="314490" y="127546"/>
                  </a:lnTo>
                  <a:lnTo>
                    <a:pt x="320255" y="129006"/>
                  </a:lnTo>
                  <a:lnTo>
                    <a:pt x="324459" y="132181"/>
                  </a:lnTo>
                  <a:lnTo>
                    <a:pt x="329730" y="141960"/>
                  </a:lnTo>
                  <a:lnTo>
                    <a:pt x="329805" y="143179"/>
                  </a:lnTo>
                  <a:lnTo>
                    <a:pt x="329909" y="148924"/>
                  </a:lnTo>
                  <a:lnTo>
                    <a:pt x="328218" y="155575"/>
                  </a:lnTo>
                  <a:lnTo>
                    <a:pt x="324016" y="168262"/>
                  </a:lnTo>
                  <a:lnTo>
                    <a:pt x="318057" y="180225"/>
                  </a:lnTo>
                  <a:lnTo>
                    <a:pt x="317981" y="180379"/>
                  </a:lnTo>
                  <a:lnTo>
                    <a:pt x="290083" y="211999"/>
                  </a:lnTo>
                  <a:lnTo>
                    <a:pt x="271014" y="220552"/>
                  </a:lnTo>
                  <a:lnTo>
                    <a:pt x="301283" y="220552"/>
                  </a:lnTo>
                  <a:lnTo>
                    <a:pt x="333876" y="194372"/>
                  </a:lnTo>
                  <a:lnTo>
                    <a:pt x="347376" y="161120"/>
                  </a:lnTo>
                  <a:lnTo>
                    <a:pt x="347327" y="153135"/>
                  </a:lnTo>
                  <a:lnTo>
                    <a:pt x="346014" y="147170"/>
                  </a:lnTo>
                  <a:lnTo>
                    <a:pt x="345889" y="146603"/>
                  </a:lnTo>
                  <a:lnTo>
                    <a:pt x="345790" y="146151"/>
                  </a:lnTo>
                  <a:lnTo>
                    <a:pt x="345740" y="145925"/>
                  </a:lnTo>
                  <a:lnTo>
                    <a:pt x="342671" y="139166"/>
                  </a:lnTo>
                  <a:lnTo>
                    <a:pt x="338347" y="133206"/>
                  </a:lnTo>
                  <a:lnTo>
                    <a:pt x="332994" y="128374"/>
                  </a:lnTo>
                  <a:lnTo>
                    <a:pt x="330507" y="126931"/>
                  </a:lnTo>
                  <a:close/>
                </a:path>
                <a:path w="811529" h="345440">
                  <a:moveTo>
                    <a:pt x="222445" y="99528"/>
                  </a:moveTo>
                  <a:lnTo>
                    <a:pt x="191317" y="99528"/>
                  </a:lnTo>
                  <a:lnTo>
                    <a:pt x="199311" y="100761"/>
                  </a:lnTo>
                  <a:lnTo>
                    <a:pt x="205662" y="102372"/>
                  </a:lnTo>
                  <a:lnTo>
                    <a:pt x="205473" y="102372"/>
                  </a:lnTo>
                  <a:lnTo>
                    <a:pt x="209867" y="104863"/>
                  </a:lnTo>
                  <a:lnTo>
                    <a:pt x="215709" y="112052"/>
                  </a:lnTo>
                  <a:lnTo>
                    <a:pt x="183369" y="141705"/>
                  </a:lnTo>
                  <a:lnTo>
                    <a:pt x="159007" y="144977"/>
                  </a:lnTo>
                  <a:lnTo>
                    <a:pt x="148102" y="147170"/>
                  </a:lnTo>
                  <a:lnTo>
                    <a:pt x="121895" y="173523"/>
                  </a:lnTo>
                  <a:lnTo>
                    <a:pt x="121771" y="174015"/>
                  </a:lnTo>
                  <a:lnTo>
                    <a:pt x="164509" y="200236"/>
                  </a:lnTo>
                  <a:lnTo>
                    <a:pt x="178376" y="199653"/>
                  </a:lnTo>
                  <a:lnTo>
                    <a:pt x="191917" y="196255"/>
                  </a:lnTo>
                  <a:lnTo>
                    <a:pt x="196780" y="193968"/>
                  </a:lnTo>
                  <a:lnTo>
                    <a:pt x="171394" y="193968"/>
                  </a:lnTo>
                  <a:lnTo>
                    <a:pt x="163080" y="192870"/>
                  </a:lnTo>
                  <a:lnTo>
                    <a:pt x="162868" y="192870"/>
                  </a:lnTo>
                  <a:lnTo>
                    <a:pt x="154863" y="190842"/>
                  </a:lnTo>
                  <a:lnTo>
                    <a:pt x="149567" y="187604"/>
                  </a:lnTo>
                  <a:lnTo>
                    <a:pt x="143929" y="178587"/>
                  </a:lnTo>
                  <a:lnTo>
                    <a:pt x="143172" y="174332"/>
                  </a:lnTo>
                  <a:lnTo>
                    <a:pt x="143240" y="173523"/>
                  </a:lnTo>
                  <a:lnTo>
                    <a:pt x="145389" y="165049"/>
                  </a:lnTo>
                  <a:lnTo>
                    <a:pt x="148742" y="160832"/>
                  </a:lnTo>
                  <a:lnTo>
                    <a:pt x="154343" y="156705"/>
                  </a:lnTo>
                  <a:lnTo>
                    <a:pt x="159468" y="153898"/>
                  </a:lnTo>
                  <a:lnTo>
                    <a:pt x="159293" y="153898"/>
                  </a:lnTo>
                  <a:lnTo>
                    <a:pt x="167666" y="150980"/>
                  </a:lnTo>
                  <a:lnTo>
                    <a:pt x="178019" y="148454"/>
                  </a:lnTo>
                  <a:lnTo>
                    <a:pt x="203826" y="143867"/>
                  </a:lnTo>
                  <a:lnTo>
                    <a:pt x="214069" y="141474"/>
                  </a:lnTo>
                  <a:lnTo>
                    <a:pt x="236385" y="117741"/>
                  </a:lnTo>
                  <a:lnTo>
                    <a:pt x="235044" y="112052"/>
                  </a:lnTo>
                  <a:lnTo>
                    <a:pt x="234988" y="111810"/>
                  </a:lnTo>
                  <a:lnTo>
                    <a:pt x="230606" y="106260"/>
                  </a:lnTo>
                  <a:lnTo>
                    <a:pt x="226725" y="102372"/>
                  </a:lnTo>
                  <a:lnTo>
                    <a:pt x="222445" y="99528"/>
                  </a:lnTo>
                  <a:close/>
                </a:path>
                <a:path w="811529" h="345440">
                  <a:moveTo>
                    <a:pt x="202679" y="186105"/>
                  </a:moveTo>
                  <a:lnTo>
                    <a:pt x="191325" y="190603"/>
                  </a:lnTo>
                  <a:lnTo>
                    <a:pt x="180867" y="193220"/>
                  </a:lnTo>
                  <a:lnTo>
                    <a:pt x="171149" y="193968"/>
                  </a:lnTo>
                  <a:lnTo>
                    <a:pt x="196780" y="193968"/>
                  </a:lnTo>
                  <a:lnTo>
                    <a:pt x="205130" y="190042"/>
                  </a:lnTo>
                  <a:lnTo>
                    <a:pt x="202791" y="186285"/>
                  </a:lnTo>
                  <a:lnTo>
                    <a:pt x="202679" y="186105"/>
                  </a:lnTo>
                  <a:close/>
                </a:path>
                <a:path w="811529" h="345440">
                  <a:moveTo>
                    <a:pt x="4025" y="138391"/>
                  </a:moveTo>
                  <a:lnTo>
                    <a:pt x="34019" y="169087"/>
                  </a:lnTo>
                  <a:lnTo>
                    <a:pt x="55110" y="173523"/>
                  </a:lnTo>
                  <a:lnTo>
                    <a:pt x="68233" y="173210"/>
                  </a:lnTo>
                  <a:lnTo>
                    <a:pt x="80457" y="170242"/>
                  </a:lnTo>
                  <a:lnTo>
                    <a:pt x="91782" y="164617"/>
                  </a:lnTo>
                  <a:lnTo>
                    <a:pt x="92971" y="163723"/>
                  </a:lnTo>
                  <a:lnTo>
                    <a:pt x="47762" y="163723"/>
                  </a:lnTo>
                  <a:lnTo>
                    <a:pt x="38201" y="162394"/>
                  </a:lnTo>
                  <a:lnTo>
                    <a:pt x="28680" y="159023"/>
                  </a:lnTo>
                  <a:lnTo>
                    <a:pt x="19813" y="153898"/>
                  </a:lnTo>
                  <a:lnTo>
                    <a:pt x="11596" y="147021"/>
                  </a:lnTo>
                  <a:lnTo>
                    <a:pt x="4025" y="138391"/>
                  </a:lnTo>
                  <a:close/>
                </a:path>
                <a:path w="811529" h="345440">
                  <a:moveTo>
                    <a:pt x="67640" y="78600"/>
                  </a:moveTo>
                  <a:lnTo>
                    <a:pt x="63258" y="85801"/>
                  </a:lnTo>
                  <a:lnTo>
                    <a:pt x="73669" y="89020"/>
                  </a:lnTo>
                  <a:lnTo>
                    <a:pt x="81835" y="92829"/>
                  </a:lnTo>
                  <a:lnTo>
                    <a:pt x="95609" y="116217"/>
                  </a:lnTo>
                  <a:lnTo>
                    <a:pt x="95631" y="116420"/>
                  </a:lnTo>
                  <a:lnTo>
                    <a:pt x="93789" y="123710"/>
                  </a:lnTo>
                  <a:lnTo>
                    <a:pt x="91053" y="131521"/>
                  </a:lnTo>
                  <a:lnTo>
                    <a:pt x="90953" y="131807"/>
                  </a:lnTo>
                  <a:lnTo>
                    <a:pt x="56862" y="162737"/>
                  </a:lnTo>
                  <a:lnTo>
                    <a:pt x="47762" y="163723"/>
                  </a:lnTo>
                  <a:lnTo>
                    <a:pt x="92971" y="163723"/>
                  </a:lnTo>
                  <a:lnTo>
                    <a:pt x="118859" y="129679"/>
                  </a:lnTo>
                  <a:lnTo>
                    <a:pt x="120764" y="122161"/>
                  </a:lnTo>
                  <a:lnTo>
                    <a:pt x="119951" y="114757"/>
                  </a:lnTo>
                  <a:lnTo>
                    <a:pt x="112915" y="100190"/>
                  </a:lnTo>
                  <a:lnTo>
                    <a:pt x="107632" y="94462"/>
                  </a:lnTo>
                  <a:lnTo>
                    <a:pt x="100596" y="90284"/>
                  </a:lnTo>
                  <a:lnTo>
                    <a:pt x="109029" y="89020"/>
                  </a:lnTo>
                  <a:lnTo>
                    <a:pt x="109375" y="89020"/>
                  </a:lnTo>
                  <a:lnTo>
                    <a:pt x="118305" y="86499"/>
                  </a:lnTo>
                  <a:lnTo>
                    <a:pt x="126212" y="83051"/>
                  </a:lnTo>
                  <a:lnTo>
                    <a:pt x="128569" y="81597"/>
                  </a:lnTo>
                  <a:lnTo>
                    <a:pt x="84975" y="81597"/>
                  </a:lnTo>
                  <a:lnTo>
                    <a:pt x="76771" y="80911"/>
                  </a:lnTo>
                  <a:lnTo>
                    <a:pt x="67640" y="78600"/>
                  </a:lnTo>
                  <a:close/>
                </a:path>
                <a:path w="811529" h="345440">
                  <a:moveTo>
                    <a:pt x="196859" y="92221"/>
                  </a:moveTo>
                  <a:lnTo>
                    <a:pt x="185042" y="92829"/>
                  </a:lnTo>
                  <a:lnTo>
                    <a:pt x="185309" y="92829"/>
                  </a:lnTo>
                  <a:lnTo>
                    <a:pt x="173618" y="95659"/>
                  </a:lnTo>
                  <a:lnTo>
                    <a:pt x="161569" y="100761"/>
                  </a:lnTo>
                  <a:lnTo>
                    <a:pt x="164414" y="104686"/>
                  </a:lnTo>
                  <a:lnTo>
                    <a:pt x="173943" y="101509"/>
                  </a:lnTo>
                  <a:lnTo>
                    <a:pt x="182911" y="99790"/>
                  </a:lnTo>
                  <a:lnTo>
                    <a:pt x="191317" y="99528"/>
                  </a:lnTo>
                  <a:lnTo>
                    <a:pt x="222445" y="99528"/>
                  </a:lnTo>
                  <a:lnTo>
                    <a:pt x="221672" y="99013"/>
                  </a:lnTo>
                  <a:lnTo>
                    <a:pt x="215447" y="96186"/>
                  </a:lnTo>
                  <a:lnTo>
                    <a:pt x="208051" y="93891"/>
                  </a:lnTo>
                  <a:lnTo>
                    <a:pt x="196859" y="92221"/>
                  </a:lnTo>
                  <a:close/>
                </a:path>
                <a:path w="811529" h="345440">
                  <a:moveTo>
                    <a:pt x="135786" y="16221"/>
                  </a:moveTo>
                  <a:lnTo>
                    <a:pt x="98456" y="16221"/>
                  </a:lnTo>
                  <a:lnTo>
                    <a:pt x="112306" y="17449"/>
                  </a:lnTo>
                  <a:lnTo>
                    <a:pt x="121274" y="21114"/>
                  </a:lnTo>
                  <a:lnTo>
                    <a:pt x="126920" y="26717"/>
                  </a:lnTo>
                  <a:lnTo>
                    <a:pt x="129247" y="34259"/>
                  </a:lnTo>
                  <a:lnTo>
                    <a:pt x="128257" y="43738"/>
                  </a:lnTo>
                  <a:lnTo>
                    <a:pt x="106705" y="75793"/>
                  </a:lnTo>
                  <a:lnTo>
                    <a:pt x="84975" y="81597"/>
                  </a:lnTo>
                  <a:lnTo>
                    <a:pt x="128569" y="81597"/>
                  </a:lnTo>
                  <a:lnTo>
                    <a:pt x="152184" y="47194"/>
                  </a:lnTo>
                  <a:lnTo>
                    <a:pt x="152042" y="43738"/>
                  </a:lnTo>
                  <a:lnTo>
                    <a:pt x="151920" y="40767"/>
                  </a:lnTo>
                  <a:lnTo>
                    <a:pt x="137444" y="17105"/>
                  </a:lnTo>
                  <a:lnTo>
                    <a:pt x="135786" y="16221"/>
                  </a:lnTo>
                  <a:close/>
                </a:path>
                <a:path w="811529" h="345440">
                  <a:moveTo>
                    <a:pt x="80302" y="0"/>
                  </a:moveTo>
                  <a:lnTo>
                    <a:pt x="55791" y="39674"/>
                  </a:lnTo>
                  <a:lnTo>
                    <a:pt x="60109" y="40767"/>
                  </a:lnTo>
                  <a:lnTo>
                    <a:pt x="72358" y="27879"/>
                  </a:lnTo>
                  <a:lnTo>
                    <a:pt x="85140" y="19697"/>
                  </a:lnTo>
                  <a:lnTo>
                    <a:pt x="98456" y="16221"/>
                  </a:lnTo>
                  <a:lnTo>
                    <a:pt x="135786" y="16221"/>
                  </a:lnTo>
                  <a:lnTo>
                    <a:pt x="130125" y="13201"/>
                  </a:lnTo>
                  <a:lnTo>
                    <a:pt x="121285" y="10274"/>
                  </a:lnTo>
                  <a:lnTo>
                    <a:pt x="115629" y="9128"/>
                  </a:lnTo>
                  <a:lnTo>
                    <a:pt x="109118" y="8340"/>
                  </a:lnTo>
                  <a:lnTo>
                    <a:pt x="101750" y="7909"/>
                  </a:lnTo>
                  <a:lnTo>
                    <a:pt x="90783" y="7909"/>
                  </a:lnTo>
                  <a:lnTo>
                    <a:pt x="86055" y="6705"/>
                  </a:lnTo>
                  <a:lnTo>
                    <a:pt x="84632" y="4597"/>
                  </a:lnTo>
                  <a:lnTo>
                    <a:pt x="84747" y="1130"/>
                  </a:lnTo>
                  <a:lnTo>
                    <a:pt x="80302" y="0"/>
                  </a:lnTo>
                  <a:close/>
                </a:path>
                <a:path w="811529" h="345440">
                  <a:moveTo>
                    <a:pt x="425110" y="150476"/>
                  </a:moveTo>
                  <a:lnTo>
                    <a:pt x="386219" y="163258"/>
                  </a:lnTo>
                  <a:lnTo>
                    <a:pt x="355842" y="194878"/>
                  </a:lnTo>
                  <a:lnTo>
                    <a:pt x="349594" y="216269"/>
                  </a:lnTo>
                  <a:lnTo>
                    <a:pt x="349637" y="223989"/>
                  </a:lnTo>
                  <a:lnTo>
                    <a:pt x="377901" y="255739"/>
                  </a:lnTo>
                  <a:lnTo>
                    <a:pt x="392524" y="257764"/>
                  </a:lnTo>
                  <a:lnTo>
                    <a:pt x="406965" y="256370"/>
                  </a:lnTo>
                  <a:lnTo>
                    <a:pt x="421224" y="251559"/>
                  </a:lnTo>
                  <a:lnTo>
                    <a:pt x="421586" y="251347"/>
                  </a:lnTo>
                  <a:lnTo>
                    <a:pt x="391809" y="251347"/>
                  </a:lnTo>
                  <a:lnTo>
                    <a:pt x="383603" y="250913"/>
                  </a:lnTo>
                  <a:lnTo>
                    <a:pt x="377113" y="249275"/>
                  </a:lnTo>
                  <a:lnTo>
                    <a:pt x="372491" y="245846"/>
                  </a:lnTo>
                  <a:lnTo>
                    <a:pt x="366953" y="235407"/>
                  </a:lnTo>
                  <a:lnTo>
                    <a:pt x="366585" y="228790"/>
                  </a:lnTo>
                  <a:lnTo>
                    <a:pt x="368617" y="220789"/>
                  </a:lnTo>
                  <a:lnTo>
                    <a:pt x="386392" y="185863"/>
                  </a:lnTo>
                  <a:lnTo>
                    <a:pt x="416361" y="160180"/>
                  </a:lnTo>
                  <a:lnTo>
                    <a:pt x="425787" y="157573"/>
                  </a:lnTo>
                  <a:lnTo>
                    <a:pt x="449713" y="157573"/>
                  </a:lnTo>
                  <a:lnTo>
                    <a:pt x="444919" y="153987"/>
                  </a:lnTo>
                  <a:lnTo>
                    <a:pt x="436694" y="151906"/>
                  </a:lnTo>
                  <a:lnTo>
                    <a:pt x="425110" y="150476"/>
                  </a:lnTo>
                  <a:close/>
                </a:path>
                <a:path w="811529" h="345440">
                  <a:moveTo>
                    <a:pt x="449713" y="157573"/>
                  </a:moveTo>
                  <a:lnTo>
                    <a:pt x="425787" y="157573"/>
                  </a:lnTo>
                  <a:lnTo>
                    <a:pt x="434733" y="158178"/>
                  </a:lnTo>
                  <a:lnTo>
                    <a:pt x="442965" y="161884"/>
                  </a:lnTo>
                  <a:lnTo>
                    <a:pt x="447965" y="167994"/>
                  </a:lnTo>
                  <a:lnTo>
                    <a:pt x="449733" y="176511"/>
                  </a:lnTo>
                  <a:lnTo>
                    <a:pt x="448271" y="187439"/>
                  </a:lnTo>
                  <a:lnTo>
                    <a:pt x="430289" y="223043"/>
                  </a:lnTo>
                  <a:lnTo>
                    <a:pt x="400708" y="248646"/>
                  </a:lnTo>
                  <a:lnTo>
                    <a:pt x="391809" y="251347"/>
                  </a:lnTo>
                  <a:lnTo>
                    <a:pt x="421586" y="251347"/>
                  </a:lnTo>
                  <a:lnTo>
                    <a:pt x="458535" y="219598"/>
                  </a:lnTo>
                  <a:lnTo>
                    <a:pt x="474909" y="173231"/>
                  </a:lnTo>
                  <a:lnTo>
                    <a:pt x="475037" y="167994"/>
                  </a:lnTo>
                  <a:lnTo>
                    <a:pt x="475071" y="166585"/>
                  </a:lnTo>
                  <a:lnTo>
                    <a:pt x="456247" y="166585"/>
                  </a:lnTo>
                  <a:lnTo>
                    <a:pt x="451472" y="158889"/>
                  </a:lnTo>
                  <a:lnTo>
                    <a:pt x="449713" y="157573"/>
                  </a:lnTo>
                  <a:close/>
                </a:path>
                <a:path w="811529" h="345440">
                  <a:moveTo>
                    <a:pt x="432892" y="84848"/>
                  </a:moveTo>
                  <a:lnTo>
                    <a:pt x="429323" y="88811"/>
                  </a:lnTo>
                  <a:lnTo>
                    <a:pt x="445085" y="103374"/>
                  </a:lnTo>
                  <a:lnTo>
                    <a:pt x="454825" y="121192"/>
                  </a:lnTo>
                  <a:lnTo>
                    <a:pt x="458545" y="142264"/>
                  </a:lnTo>
                  <a:lnTo>
                    <a:pt x="456302" y="165999"/>
                  </a:lnTo>
                  <a:lnTo>
                    <a:pt x="456247" y="166585"/>
                  </a:lnTo>
                  <a:lnTo>
                    <a:pt x="475071" y="166585"/>
                  </a:lnTo>
                  <a:lnTo>
                    <a:pt x="462787" y="116074"/>
                  </a:lnTo>
                  <a:lnTo>
                    <a:pt x="444685" y="93709"/>
                  </a:lnTo>
                  <a:lnTo>
                    <a:pt x="432892" y="84848"/>
                  </a:lnTo>
                  <a:close/>
                </a:path>
                <a:path w="811529" h="345440">
                  <a:moveTo>
                    <a:pt x="647842" y="259029"/>
                  </a:moveTo>
                  <a:lnTo>
                    <a:pt x="622630" y="259029"/>
                  </a:lnTo>
                  <a:lnTo>
                    <a:pt x="664171" y="269570"/>
                  </a:lnTo>
                  <a:lnTo>
                    <a:pt x="646087" y="300380"/>
                  </a:lnTo>
                  <a:lnTo>
                    <a:pt x="642759" y="307124"/>
                  </a:lnTo>
                  <a:lnTo>
                    <a:pt x="639940" y="318249"/>
                  </a:lnTo>
                  <a:lnTo>
                    <a:pt x="642112" y="322770"/>
                  </a:lnTo>
                  <a:lnTo>
                    <a:pt x="648360" y="324345"/>
                  </a:lnTo>
                  <a:lnTo>
                    <a:pt x="656511" y="324571"/>
                  </a:lnTo>
                  <a:lnTo>
                    <a:pt x="666065" y="321460"/>
                  </a:lnTo>
                  <a:lnTo>
                    <a:pt x="677022" y="315013"/>
                  </a:lnTo>
                  <a:lnTo>
                    <a:pt x="677925" y="314299"/>
                  </a:lnTo>
                  <a:lnTo>
                    <a:pt x="667702" y="314299"/>
                  </a:lnTo>
                  <a:lnTo>
                    <a:pt x="662419" y="312966"/>
                  </a:lnTo>
                  <a:lnTo>
                    <a:pt x="688498" y="263982"/>
                  </a:lnTo>
                  <a:lnTo>
                    <a:pt x="667385" y="263982"/>
                  </a:lnTo>
                  <a:lnTo>
                    <a:pt x="647842" y="259029"/>
                  </a:lnTo>
                  <a:close/>
                </a:path>
                <a:path w="811529" h="345440">
                  <a:moveTo>
                    <a:pt x="685850" y="302031"/>
                  </a:moveTo>
                  <a:lnTo>
                    <a:pt x="674928" y="310515"/>
                  </a:lnTo>
                  <a:lnTo>
                    <a:pt x="667702" y="314299"/>
                  </a:lnTo>
                  <a:lnTo>
                    <a:pt x="677925" y="314299"/>
                  </a:lnTo>
                  <a:lnTo>
                    <a:pt x="689381" y="305231"/>
                  </a:lnTo>
                  <a:lnTo>
                    <a:pt x="685850" y="302031"/>
                  </a:lnTo>
                  <a:close/>
                </a:path>
                <a:path w="811529" h="345440">
                  <a:moveTo>
                    <a:pt x="609930" y="203771"/>
                  </a:moveTo>
                  <a:lnTo>
                    <a:pt x="608914" y="207733"/>
                  </a:lnTo>
                  <a:lnTo>
                    <a:pt x="614184" y="208483"/>
                  </a:lnTo>
                  <a:lnTo>
                    <a:pt x="617461" y="209016"/>
                  </a:lnTo>
                  <a:lnTo>
                    <a:pt x="624103" y="210693"/>
                  </a:lnTo>
                  <a:lnTo>
                    <a:pt x="626237" y="213537"/>
                  </a:lnTo>
                  <a:lnTo>
                    <a:pt x="624749" y="219402"/>
                  </a:lnTo>
                  <a:lnTo>
                    <a:pt x="624713" y="219544"/>
                  </a:lnTo>
                  <a:lnTo>
                    <a:pt x="622846" y="223202"/>
                  </a:lnTo>
                  <a:lnTo>
                    <a:pt x="575957" y="302920"/>
                  </a:lnTo>
                  <a:lnTo>
                    <a:pt x="594093" y="307517"/>
                  </a:lnTo>
                  <a:lnTo>
                    <a:pt x="622630" y="259029"/>
                  </a:lnTo>
                  <a:lnTo>
                    <a:pt x="647842" y="259029"/>
                  </a:lnTo>
                  <a:lnTo>
                    <a:pt x="625944" y="253479"/>
                  </a:lnTo>
                  <a:lnTo>
                    <a:pt x="653008" y="206781"/>
                  </a:lnTo>
                  <a:lnTo>
                    <a:pt x="648677" y="205689"/>
                  </a:lnTo>
                  <a:lnTo>
                    <a:pt x="609930" y="203771"/>
                  </a:lnTo>
                  <a:close/>
                </a:path>
                <a:path w="811529" h="345440">
                  <a:moveTo>
                    <a:pt x="552043" y="183930"/>
                  </a:moveTo>
                  <a:lnTo>
                    <a:pt x="514683" y="196026"/>
                  </a:lnTo>
                  <a:lnTo>
                    <a:pt x="485013" y="225931"/>
                  </a:lnTo>
                  <a:lnTo>
                    <a:pt x="477702" y="243205"/>
                  </a:lnTo>
                  <a:lnTo>
                    <a:pt x="477659" y="243332"/>
                  </a:lnTo>
                  <a:lnTo>
                    <a:pt x="476562" y="249997"/>
                  </a:lnTo>
                  <a:lnTo>
                    <a:pt x="476645" y="256659"/>
                  </a:lnTo>
                  <a:lnTo>
                    <a:pt x="477911" y="263318"/>
                  </a:lnTo>
                  <a:lnTo>
                    <a:pt x="517507" y="289273"/>
                  </a:lnTo>
                  <a:lnTo>
                    <a:pt x="532255" y="287383"/>
                  </a:lnTo>
                  <a:lnTo>
                    <a:pt x="548229" y="282048"/>
                  </a:lnTo>
                  <a:lnTo>
                    <a:pt x="552595" y="279819"/>
                  </a:lnTo>
                  <a:lnTo>
                    <a:pt x="530161" y="279819"/>
                  </a:lnTo>
                  <a:lnTo>
                    <a:pt x="524319" y="279590"/>
                  </a:lnTo>
                  <a:lnTo>
                    <a:pt x="511352" y="276301"/>
                  </a:lnTo>
                  <a:lnTo>
                    <a:pt x="505866" y="272237"/>
                  </a:lnTo>
                  <a:lnTo>
                    <a:pt x="498309" y="259676"/>
                  </a:lnTo>
                  <a:lnTo>
                    <a:pt x="497406" y="253479"/>
                  </a:lnTo>
                  <a:lnTo>
                    <a:pt x="497332" y="252971"/>
                  </a:lnTo>
                  <a:lnTo>
                    <a:pt x="499776" y="243332"/>
                  </a:lnTo>
                  <a:lnTo>
                    <a:pt x="500926" y="239953"/>
                  </a:lnTo>
                  <a:lnTo>
                    <a:pt x="502500" y="236093"/>
                  </a:lnTo>
                  <a:lnTo>
                    <a:pt x="554298" y="236093"/>
                  </a:lnTo>
                  <a:lnTo>
                    <a:pt x="562271" y="234056"/>
                  </a:lnTo>
                  <a:lnTo>
                    <a:pt x="568120" y="231749"/>
                  </a:lnTo>
                  <a:lnTo>
                    <a:pt x="521663" y="231749"/>
                  </a:lnTo>
                  <a:lnTo>
                    <a:pt x="513616" y="231368"/>
                  </a:lnTo>
                  <a:lnTo>
                    <a:pt x="504837" y="230416"/>
                  </a:lnTo>
                  <a:lnTo>
                    <a:pt x="511482" y="219544"/>
                  </a:lnTo>
                  <a:lnTo>
                    <a:pt x="511569" y="219402"/>
                  </a:lnTo>
                  <a:lnTo>
                    <a:pt x="543072" y="193084"/>
                  </a:lnTo>
                  <a:lnTo>
                    <a:pt x="557722" y="189865"/>
                  </a:lnTo>
                  <a:lnTo>
                    <a:pt x="582053" y="189865"/>
                  </a:lnTo>
                  <a:lnTo>
                    <a:pt x="578599" y="187909"/>
                  </a:lnTo>
                  <a:lnTo>
                    <a:pt x="570115" y="185750"/>
                  </a:lnTo>
                  <a:lnTo>
                    <a:pt x="561183" y="184176"/>
                  </a:lnTo>
                  <a:lnTo>
                    <a:pt x="552043" y="183930"/>
                  </a:lnTo>
                  <a:close/>
                </a:path>
                <a:path w="811529" h="345440">
                  <a:moveTo>
                    <a:pt x="563791" y="269151"/>
                  </a:moveTo>
                  <a:lnTo>
                    <a:pt x="530161" y="279819"/>
                  </a:lnTo>
                  <a:lnTo>
                    <a:pt x="552595" y="279819"/>
                  </a:lnTo>
                  <a:lnTo>
                    <a:pt x="565429" y="273265"/>
                  </a:lnTo>
                  <a:lnTo>
                    <a:pt x="563791" y="269151"/>
                  </a:lnTo>
                  <a:close/>
                </a:path>
                <a:path w="811529" h="345440">
                  <a:moveTo>
                    <a:pt x="693102" y="220027"/>
                  </a:moveTo>
                  <a:lnTo>
                    <a:pt x="667385" y="263982"/>
                  </a:lnTo>
                  <a:lnTo>
                    <a:pt x="688498" y="263982"/>
                  </a:lnTo>
                  <a:lnTo>
                    <a:pt x="711606" y="224713"/>
                  </a:lnTo>
                  <a:lnTo>
                    <a:pt x="693102" y="220027"/>
                  </a:lnTo>
                  <a:close/>
                </a:path>
                <a:path w="811529" h="345440">
                  <a:moveTo>
                    <a:pt x="554298" y="236093"/>
                  </a:moveTo>
                  <a:lnTo>
                    <a:pt x="502500" y="236093"/>
                  </a:lnTo>
                  <a:lnTo>
                    <a:pt x="514395" y="237497"/>
                  </a:lnTo>
                  <a:lnTo>
                    <a:pt x="524991" y="238283"/>
                  </a:lnTo>
                  <a:lnTo>
                    <a:pt x="534288" y="238450"/>
                  </a:lnTo>
                  <a:lnTo>
                    <a:pt x="542290" y="237998"/>
                  </a:lnTo>
                  <a:lnTo>
                    <a:pt x="552824" y="236469"/>
                  </a:lnTo>
                  <a:lnTo>
                    <a:pt x="554298" y="236093"/>
                  </a:lnTo>
                  <a:close/>
                </a:path>
                <a:path w="811529" h="345440">
                  <a:moveTo>
                    <a:pt x="582053" y="189865"/>
                  </a:moveTo>
                  <a:lnTo>
                    <a:pt x="557722" y="189865"/>
                  </a:lnTo>
                  <a:lnTo>
                    <a:pt x="564628" y="190684"/>
                  </a:lnTo>
                  <a:lnTo>
                    <a:pt x="564370" y="190684"/>
                  </a:lnTo>
                  <a:lnTo>
                    <a:pt x="574257" y="202158"/>
                  </a:lnTo>
                  <a:lnTo>
                    <a:pt x="572230" y="210173"/>
                  </a:lnTo>
                  <a:lnTo>
                    <a:pt x="535546" y="230797"/>
                  </a:lnTo>
                  <a:lnTo>
                    <a:pt x="521663" y="231749"/>
                  </a:lnTo>
                  <a:lnTo>
                    <a:pt x="568120" y="231749"/>
                  </a:lnTo>
                  <a:lnTo>
                    <a:pt x="591870" y="204774"/>
                  </a:lnTo>
                  <a:lnTo>
                    <a:pt x="590867" y="200177"/>
                  </a:lnTo>
                  <a:lnTo>
                    <a:pt x="584454" y="191223"/>
                  </a:lnTo>
                  <a:lnTo>
                    <a:pt x="582053" y="189865"/>
                  </a:lnTo>
                  <a:close/>
                </a:path>
                <a:path w="811529" h="345440">
                  <a:moveTo>
                    <a:pt x="802208" y="183019"/>
                  </a:moveTo>
                  <a:lnTo>
                    <a:pt x="799655" y="183349"/>
                  </a:lnTo>
                  <a:lnTo>
                    <a:pt x="797509" y="184772"/>
                  </a:lnTo>
                  <a:lnTo>
                    <a:pt x="792949" y="187617"/>
                  </a:lnTo>
                  <a:lnTo>
                    <a:pt x="773945" y="225521"/>
                  </a:lnTo>
                  <a:lnTo>
                    <a:pt x="766902" y="241935"/>
                  </a:lnTo>
                  <a:lnTo>
                    <a:pt x="763202" y="250373"/>
                  </a:lnTo>
                  <a:lnTo>
                    <a:pt x="742501" y="292100"/>
                  </a:lnTo>
                  <a:lnTo>
                    <a:pt x="737184" y="301637"/>
                  </a:lnTo>
                  <a:lnTo>
                    <a:pt x="741743" y="302793"/>
                  </a:lnTo>
                  <a:lnTo>
                    <a:pt x="772045" y="256921"/>
                  </a:lnTo>
                  <a:lnTo>
                    <a:pt x="783173" y="241026"/>
                  </a:lnTo>
                  <a:lnTo>
                    <a:pt x="805307" y="207454"/>
                  </a:lnTo>
                  <a:lnTo>
                    <a:pt x="811504" y="192582"/>
                  </a:lnTo>
                  <a:lnTo>
                    <a:pt x="811326" y="190017"/>
                  </a:lnTo>
                  <a:lnTo>
                    <a:pt x="809091" y="185712"/>
                  </a:lnTo>
                  <a:lnTo>
                    <a:pt x="807415" y="184340"/>
                  </a:lnTo>
                  <a:lnTo>
                    <a:pt x="802208" y="183019"/>
                  </a:lnTo>
                  <a:close/>
                </a:path>
                <a:path w="811529" h="345440">
                  <a:moveTo>
                    <a:pt x="725525" y="318871"/>
                  </a:moveTo>
                  <a:lnTo>
                    <a:pt x="722337" y="319341"/>
                  </a:lnTo>
                  <a:lnTo>
                    <a:pt x="716318" y="322922"/>
                  </a:lnTo>
                  <a:lnTo>
                    <a:pt x="714375" y="325551"/>
                  </a:lnTo>
                  <a:lnTo>
                    <a:pt x="712647" y="332346"/>
                  </a:lnTo>
                  <a:lnTo>
                    <a:pt x="713117" y="335534"/>
                  </a:lnTo>
                  <a:lnTo>
                    <a:pt x="716699" y="341566"/>
                  </a:lnTo>
                  <a:lnTo>
                    <a:pt x="719277" y="343496"/>
                  </a:lnTo>
                  <a:lnTo>
                    <a:pt x="726084" y="345224"/>
                  </a:lnTo>
                  <a:lnTo>
                    <a:pt x="729310" y="344754"/>
                  </a:lnTo>
                  <a:lnTo>
                    <a:pt x="735330" y="341172"/>
                  </a:lnTo>
                  <a:lnTo>
                    <a:pt x="737260" y="338594"/>
                  </a:lnTo>
                  <a:lnTo>
                    <a:pt x="738987" y="331787"/>
                  </a:lnTo>
                  <a:lnTo>
                    <a:pt x="738530" y="328561"/>
                  </a:lnTo>
                  <a:lnTo>
                    <a:pt x="734949" y="322541"/>
                  </a:lnTo>
                  <a:lnTo>
                    <a:pt x="732332" y="320598"/>
                  </a:lnTo>
                  <a:lnTo>
                    <a:pt x="725525" y="3188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33793" y="1121676"/>
              <a:ext cx="2410205" cy="128244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75322" y="1143381"/>
              <a:ext cx="2368677" cy="119024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775322" y="1143381"/>
              <a:ext cx="2369185" cy="1190625"/>
            </a:xfrm>
            <a:custGeom>
              <a:avLst/>
              <a:gdLst/>
              <a:ahLst/>
              <a:cxnLst/>
              <a:rect l="l" t="t" r="r" b="b"/>
              <a:pathLst>
                <a:path w="2369184" h="1190625">
                  <a:moveTo>
                    <a:pt x="0" y="595122"/>
                  </a:moveTo>
                  <a:lnTo>
                    <a:pt x="6513" y="532339"/>
                  </a:lnTo>
                  <a:lnTo>
                    <a:pt x="25615" y="471439"/>
                  </a:lnTo>
                  <a:lnTo>
                    <a:pt x="56652" y="412752"/>
                  </a:lnTo>
                  <a:lnTo>
                    <a:pt x="98969" y="356605"/>
                  </a:lnTo>
                  <a:lnTo>
                    <a:pt x="151911" y="303330"/>
                  </a:lnTo>
                  <a:lnTo>
                    <a:pt x="182161" y="277871"/>
                  </a:lnTo>
                  <a:lnTo>
                    <a:pt x="214822" y="253253"/>
                  </a:lnTo>
                  <a:lnTo>
                    <a:pt x="249812" y="229517"/>
                  </a:lnTo>
                  <a:lnTo>
                    <a:pt x="287049" y="206705"/>
                  </a:lnTo>
                  <a:lnTo>
                    <a:pt x="326451" y="184857"/>
                  </a:lnTo>
                  <a:lnTo>
                    <a:pt x="367936" y="164014"/>
                  </a:lnTo>
                  <a:lnTo>
                    <a:pt x="411422" y="144218"/>
                  </a:lnTo>
                  <a:lnTo>
                    <a:pt x="456828" y="125510"/>
                  </a:lnTo>
                  <a:lnTo>
                    <a:pt x="504071" y="107930"/>
                  </a:lnTo>
                  <a:lnTo>
                    <a:pt x="553071" y="91521"/>
                  </a:lnTo>
                  <a:lnTo>
                    <a:pt x="603744" y="76322"/>
                  </a:lnTo>
                  <a:lnTo>
                    <a:pt x="656009" y="62376"/>
                  </a:lnTo>
                  <a:lnTo>
                    <a:pt x="709784" y="49724"/>
                  </a:lnTo>
                  <a:lnTo>
                    <a:pt x="764988" y="38405"/>
                  </a:lnTo>
                  <a:lnTo>
                    <a:pt x="821538" y="28463"/>
                  </a:lnTo>
                  <a:lnTo>
                    <a:pt x="879352" y="19937"/>
                  </a:lnTo>
                  <a:lnTo>
                    <a:pt x="938349" y="12869"/>
                  </a:lnTo>
                  <a:lnTo>
                    <a:pt x="998448" y="7300"/>
                  </a:lnTo>
                  <a:lnTo>
                    <a:pt x="1059565" y="3272"/>
                  </a:lnTo>
                  <a:lnTo>
                    <a:pt x="1121619" y="824"/>
                  </a:lnTo>
                  <a:lnTo>
                    <a:pt x="1184529" y="0"/>
                  </a:lnTo>
                  <a:lnTo>
                    <a:pt x="1247438" y="824"/>
                  </a:lnTo>
                  <a:lnTo>
                    <a:pt x="1309492" y="3272"/>
                  </a:lnTo>
                  <a:lnTo>
                    <a:pt x="1370609" y="7300"/>
                  </a:lnTo>
                  <a:lnTo>
                    <a:pt x="1430708" y="12869"/>
                  </a:lnTo>
                  <a:lnTo>
                    <a:pt x="1489705" y="19937"/>
                  </a:lnTo>
                  <a:lnTo>
                    <a:pt x="1547519" y="28463"/>
                  </a:lnTo>
                  <a:lnTo>
                    <a:pt x="1604069" y="38405"/>
                  </a:lnTo>
                  <a:lnTo>
                    <a:pt x="1659273" y="49724"/>
                  </a:lnTo>
                  <a:lnTo>
                    <a:pt x="1713048" y="62376"/>
                  </a:lnTo>
                  <a:lnTo>
                    <a:pt x="1765313" y="76322"/>
                  </a:lnTo>
                  <a:lnTo>
                    <a:pt x="1815986" y="91521"/>
                  </a:lnTo>
                  <a:lnTo>
                    <a:pt x="1864986" y="107930"/>
                  </a:lnTo>
                  <a:lnTo>
                    <a:pt x="1912229" y="125510"/>
                  </a:lnTo>
                  <a:lnTo>
                    <a:pt x="1957635" y="144218"/>
                  </a:lnTo>
                  <a:lnTo>
                    <a:pt x="2001121" y="164014"/>
                  </a:lnTo>
                  <a:lnTo>
                    <a:pt x="2042606" y="184857"/>
                  </a:lnTo>
                  <a:lnTo>
                    <a:pt x="2082008" y="206705"/>
                  </a:lnTo>
                  <a:lnTo>
                    <a:pt x="2119245" y="229517"/>
                  </a:lnTo>
                  <a:lnTo>
                    <a:pt x="2154235" y="253253"/>
                  </a:lnTo>
                  <a:lnTo>
                    <a:pt x="2186896" y="277871"/>
                  </a:lnTo>
                  <a:lnTo>
                    <a:pt x="2217146" y="303330"/>
                  </a:lnTo>
                  <a:lnTo>
                    <a:pt x="2244904" y="329588"/>
                  </a:lnTo>
                  <a:lnTo>
                    <a:pt x="2292615" y="384340"/>
                  </a:lnTo>
                  <a:lnTo>
                    <a:pt x="2329374" y="441798"/>
                  </a:lnTo>
                  <a:lnTo>
                    <a:pt x="2354526" y="501633"/>
                  </a:lnTo>
                  <a:lnTo>
                    <a:pt x="2367416" y="563515"/>
                  </a:lnTo>
                  <a:lnTo>
                    <a:pt x="2369058" y="595122"/>
                  </a:lnTo>
                  <a:lnTo>
                    <a:pt x="2367416" y="626728"/>
                  </a:lnTo>
                  <a:lnTo>
                    <a:pt x="2354526" y="688610"/>
                  </a:lnTo>
                  <a:lnTo>
                    <a:pt x="2329374" y="748445"/>
                  </a:lnTo>
                  <a:lnTo>
                    <a:pt x="2292615" y="805903"/>
                  </a:lnTo>
                  <a:lnTo>
                    <a:pt x="2244904" y="860655"/>
                  </a:lnTo>
                  <a:lnTo>
                    <a:pt x="2217146" y="886913"/>
                  </a:lnTo>
                  <a:lnTo>
                    <a:pt x="2186896" y="912372"/>
                  </a:lnTo>
                  <a:lnTo>
                    <a:pt x="2154235" y="936990"/>
                  </a:lnTo>
                  <a:lnTo>
                    <a:pt x="2119245" y="960726"/>
                  </a:lnTo>
                  <a:lnTo>
                    <a:pt x="2082008" y="983538"/>
                  </a:lnTo>
                  <a:lnTo>
                    <a:pt x="2042606" y="1005386"/>
                  </a:lnTo>
                  <a:lnTo>
                    <a:pt x="2001121" y="1026229"/>
                  </a:lnTo>
                  <a:lnTo>
                    <a:pt x="1957635" y="1046025"/>
                  </a:lnTo>
                  <a:lnTo>
                    <a:pt x="1912229" y="1064733"/>
                  </a:lnTo>
                  <a:lnTo>
                    <a:pt x="1864986" y="1082313"/>
                  </a:lnTo>
                  <a:lnTo>
                    <a:pt x="1815986" y="1098722"/>
                  </a:lnTo>
                  <a:lnTo>
                    <a:pt x="1765313" y="1113921"/>
                  </a:lnTo>
                  <a:lnTo>
                    <a:pt x="1713048" y="1127867"/>
                  </a:lnTo>
                  <a:lnTo>
                    <a:pt x="1659273" y="1140519"/>
                  </a:lnTo>
                  <a:lnTo>
                    <a:pt x="1604069" y="1151838"/>
                  </a:lnTo>
                  <a:lnTo>
                    <a:pt x="1547519" y="1161780"/>
                  </a:lnTo>
                  <a:lnTo>
                    <a:pt x="1489705" y="1170306"/>
                  </a:lnTo>
                  <a:lnTo>
                    <a:pt x="1430708" y="1177374"/>
                  </a:lnTo>
                  <a:lnTo>
                    <a:pt x="1370609" y="1182943"/>
                  </a:lnTo>
                  <a:lnTo>
                    <a:pt x="1309492" y="1186971"/>
                  </a:lnTo>
                  <a:lnTo>
                    <a:pt x="1247438" y="1189419"/>
                  </a:lnTo>
                  <a:lnTo>
                    <a:pt x="1184529" y="1190244"/>
                  </a:lnTo>
                  <a:lnTo>
                    <a:pt x="1121619" y="1189419"/>
                  </a:lnTo>
                  <a:lnTo>
                    <a:pt x="1059565" y="1186971"/>
                  </a:lnTo>
                  <a:lnTo>
                    <a:pt x="998448" y="1182943"/>
                  </a:lnTo>
                  <a:lnTo>
                    <a:pt x="938349" y="1177374"/>
                  </a:lnTo>
                  <a:lnTo>
                    <a:pt x="879352" y="1170306"/>
                  </a:lnTo>
                  <a:lnTo>
                    <a:pt x="821538" y="1161780"/>
                  </a:lnTo>
                  <a:lnTo>
                    <a:pt x="764988" y="1151838"/>
                  </a:lnTo>
                  <a:lnTo>
                    <a:pt x="709784" y="1140519"/>
                  </a:lnTo>
                  <a:lnTo>
                    <a:pt x="656009" y="1127867"/>
                  </a:lnTo>
                  <a:lnTo>
                    <a:pt x="603744" y="1113921"/>
                  </a:lnTo>
                  <a:lnTo>
                    <a:pt x="553071" y="1098722"/>
                  </a:lnTo>
                  <a:lnTo>
                    <a:pt x="504071" y="1082313"/>
                  </a:lnTo>
                  <a:lnTo>
                    <a:pt x="456828" y="1064733"/>
                  </a:lnTo>
                  <a:lnTo>
                    <a:pt x="411422" y="1046025"/>
                  </a:lnTo>
                  <a:lnTo>
                    <a:pt x="367936" y="1026229"/>
                  </a:lnTo>
                  <a:lnTo>
                    <a:pt x="326451" y="1005386"/>
                  </a:lnTo>
                  <a:lnTo>
                    <a:pt x="287049" y="983538"/>
                  </a:lnTo>
                  <a:lnTo>
                    <a:pt x="249812" y="960726"/>
                  </a:lnTo>
                  <a:lnTo>
                    <a:pt x="214822" y="936990"/>
                  </a:lnTo>
                  <a:lnTo>
                    <a:pt x="182161" y="912372"/>
                  </a:lnTo>
                  <a:lnTo>
                    <a:pt x="151911" y="886913"/>
                  </a:lnTo>
                  <a:lnTo>
                    <a:pt x="124153" y="860655"/>
                  </a:lnTo>
                  <a:lnTo>
                    <a:pt x="76442" y="805903"/>
                  </a:lnTo>
                  <a:lnTo>
                    <a:pt x="39683" y="748445"/>
                  </a:lnTo>
                  <a:lnTo>
                    <a:pt x="14531" y="688610"/>
                  </a:lnTo>
                  <a:lnTo>
                    <a:pt x="1641" y="626728"/>
                  </a:lnTo>
                  <a:lnTo>
                    <a:pt x="0" y="595122"/>
                  </a:lnTo>
                  <a:close/>
                </a:path>
              </a:pathLst>
            </a:custGeom>
            <a:ln w="9906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195466" y="1548380"/>
            <a:ext cx="15271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10" dirty="0">
                <a:latin typeface="Times New Roman"/>
                <a:cs typeface="Times New Roman"/>
              </a:rPr>
              <a:t>Погоджуюся!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173724" y="2050554"/>
            <a:ext cx="2277110" cy="1282700"/>
            <a:chOff x="6173724" y="2050554"/>
            <a:chExt cx="2277110" cy="1282700"/>
          </a:xfrm>
        </p:grpSpPr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173724" y="2050554"/>
              <a:ext cx="2276855" cy="128244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67510" y="3027235"/>
              <a:ext cx="210261" cy="11447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44983" y="3032518"/>
              <a:ext cx="202818" cy="10919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215253" y="2072258"/>
              <a:ext cx="2184654" cy="119024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215253" y="2072258"/>
              <a:ext cx="2185035" cy="1190625"/>
            </a:xfrm>
            <a:custGeom>
              <a:avLst/>
              <a:gdLst/>
              <a:ahLst/>
              <a:cxnLst/>
              <a:rect l="l" t="t" r="r" b="b"/>
              <a:pathLst>
                <a:path w="2185034" h="1190625">
                  <a:moveTo>
                    <a:pt x="0" y="595121"/>
                  </a:moveTo>
                  <a:lnTo>
                    <a:pt x="6855" y="528074"/>
                  </a:lnTo>
                  <a:lnTo>
                    <a:pt x="26928" y="463205"/>
                  </a:lnTo>
                  <a:lnTo>
                    <a:pt x="59483" y="400916"/>
                  </a:lnTo>
                  <a:lnTo>
                    <a:pt x="103781" y="341608"/>
                  </a:lnTo>
                  <a:lnTo>
                    <a:pt x="130103" y="313198"/>
                  </a:lnTo>
                  <a:lnTo>
                    <a:pt x="159084" y="285684"/>
                  </a:lnTo>
                  <a:lnTo>
                    <a:pt x="190633" y="259116"/>
                  </a:lnTo>
                  <a:lnTo>
                    <a:pt x="224656" y="233545"/>
                  </a:lnTo>
                  <a:lnTo>
                    <a:pt x="261061" y="209021"/>
                  </a:lnTo>
                  <a:lnTo>
                    <a:pt x="299757" y="185593"/>
                  </a:lnTo>
                  <a:lnTo>
                    <a:pt x="340651" y="163314"/>
                  </a:lnTo>
                  <a:lnTo>
                    <a:pt x="383650" y="142231"/>
                  </a:lnTo>
                  <a:lnTo>
                    <a:pt x="428664" y="122397"/>
                  </a:lnTo>
                  <a:lnTo>
                    <a:pt x="475599" y="103860"/>
                  </a:lnTo>
                  <a:lnTo>
                    <a:pt x="524363" y="86672"/>
                  </a:lnTo>
                  <a:lnTo>
                    <a:pt x="574864" y="70883"/>
                  </a:lnTo>
                  <a:lnTo>
                    <a:pt x="627010" y="56542"/>
                  </a:lnTo>
                  <a:lnTo>
                    <a:pt x="680709" y="43700"/>
                  </a:lnTo>
                  <a:lnTo>
                    <a:pt x="735868" y="32407"/>
                  </a:lnTo>
                  <a:lnTo>
                    <a:pt x="792395" y="22714"/>
                  </a:lnTo>
                  <a:lnTo>
                    <a:pt x="850198" y="14671"/>
                  </a:lnTo>
                  <a:lnTo>
                    <a:pt x="909185" y="8328"/>
                  </a:lnTo>
                  <a:lnTo>
                    <a:pt x="969264" y="3734"/>
                  </a:lnTo>
                  <a:lnTo>
                    <a:pt x="1030342" y="942"/>
                  </a:lnTo>
                  <a:lnTo>
                    <a:pt x="1092327" y="0"/>
                  </a:lnTo>
                  <a:lnTo>
                    <a:pt x="1154311" y="942"/>
                  </a:lnTo>
                  <a:lnTo>
                    <a:pt x="1215389" y="3734"/>
                  </a:lnTo>
                  <a:lnTo>
                    <a:pt x="1275468" y="8328"/>
                  </a:lnTo>
                  <a:lnTo>
                    <a:pt x="1334455" y="14671"/>
                  </a:lnTo>
                  <a:lnTo>
                    <a:pt x="1392258" y="22714"/>
                  </a:lnTo>
                  <a:lnTo>
                    <a:pt x="1448785" y="32407"/>
                  </a:lnTo>
                  <a:lnTo>
                    <a:pt x="1503944" y="43700"/>
                  </a:lnTo>
                  <a:lnTo>
                    <a:pt x="1557643" y="56542"/>
                  </a:lnTo>
                  <a:lnTo>
                    <a:pt x="1609789" y="70883"/>
                  </a:lnTo>
                  <a:lnTo>
                    <a:pt x="1660290" y="86672"/>
                  </a:lnTo>
                  <a:lnTo>
                    <a:pt x="1709054" y="103860"/>
                  </a:lnTo>
                  <a:lnTo>
                    <a:pt x="1755989" y="122397"/>
                  </a:lnTo>
                  <a:lnTo>
                    <a:pt x="1801003" y="142231"/>
                  </a:lnTo>
                  <a:lnTo>
                    <a:pt x="1844002" y="163314"/>
                  </a:lnTo>
                  <a:lnTo>
                    <a:pt x="1884896" y="185593"/>
                  </a:lnTo>
                  <a:lnTo>
                    <a:pt x="1923592" y="209021"/>
                  </a:lnTo>
                  <a:lnTo>
                    <a:pt x="1959997" y="233545"/>
                  </a:lnTo>
                  <a:lnTo>
                    <a:pt x="1994020" y="259116"/>
                  </a:lnTo>
                  <a:lnTo>
                    <a:pt x="2025569" y="285684"/>
                  </a:lnTo>
                  <a:lnTo>
                    <a:pt x="2054550" y="313198"/>
                  </a:lnTo>
                  <a:lnTo>
                    <a:pt x="2080872" y="341608"/>
                  </a:lnTo>
                  <a:lnTo>
                    <a:pt x="2125170" y="400916"/>
                  </a:lnTo>
                  <a:lnTo>
                    <a:pt x="2157725" y="463205"/>
                  </a:lnTo>
                  <a:lnTo>
                    <a:pt x="2177798" y="528074"/>
                  </a:lnTo>
                  <a:lnTo>
                    <a:pt x="2184654" y="595121"/>
                  </a:lnTo>
                  <a:lnTo>
                    <a:pt x="2182924" y="628892"/>
                  </a:lnTo>
                  <a:lnTo>
                    <a:pt x="2169368" y="694900"/>
                  </a:lnTo>
                  <a:lnTo>
                    <a:pt x="2142961" y="758530"/>
                  </a:lnTo>
                  <a:lnTo>
                    <a:pt x="2104443" y="819379"/>
                  </a:lnTo>
                  <a:lnTo>
                    <a:pt x="2054550" y="877045"/>
                  </a:lnTo>
                  <a:lnTo>
                    <a:pt x="2025569" y="904559"/>
                  </a:lnTo>
                  <a:lnTo>
                    <a:pt x="1994020" y="931127"/>
                  </a:lnTo>
                  <a:lnTo>
                    <a:pt x="1959997" y="956698"/>
                  </a:lnTo>
                  <a:lnTo>
                    <a:pt x="1923592" y="981222"/>
                  </a:lnTo>
                  <a:lnTo>
                    <a:pt x="1884896" y="1004650"/>
                  </a:lnTo>
                  <a:lnTo>
                    <a:pt x="1844002" y="1026929"/>
                  </a:lnTo>
                  <a:lnTo>
                    <a:pt x="1801003" y="1048012"/>
                  </a:lnTo>
                  <a:lnTo>
                    <a:pt x="1755989" y="1067846"/>
                  </a:lnTo>
                  <a:lnTo>
                    <a:pt x="1709054" y="1086383"/>
                  </a:lnTo>
                  <a:lnTo>
                    <a:pt x="1660290" y="1103571"/>
                  </a:lnTo>
                  <a:lnTo>
                    <a:pt x="1609789" y="1119360"/>
                  </a:lnTo>
                  <a:lnTo>
                    <a:pt x="1557643" y="1133701"/>
                  </a:lnTo>
                  <a:lnTo>
                    <a:pt x="1503944" y="1146543"/>
                  </a:lnTo>
                  <a:lnTo>
                    <a:pt x="1448785" y="1157836"/>
                  </a:lnTo>
                  <a:lnTo>
                    <a:pt x="1392258" y="1167529"/>
                  </a:lnTo>
                  <a:lnTo>
                    <a:pt x="1334455" y="1175572"/>
                  </a:lnTo>
                  <a:lnTo>
                    <a:pt x="1275468" y="1181915"/>
                  </a:lnTo>
                  <a:lnTo>
                    <a:pt x="1215389" y="1186509"/>
                  </a:lnTo>
                  <a:lnTo>
                    <a:pt x="1154311" y="1189301"/>
                  </a:lnTo>
                  <a:lnTo>
                    <a:pt x="1092327" y="1190243"/>
                  </a:lnTo>
                  <a:lnTo>
                    <a:pt x="1030342" y="1189301"/>
                  </a:lnTo>
                  <a:lnTo>
                    <a:pt x="969264" y="1186509"/>
                  </a:lnTo>
                  <a:lnTo>
                    <a:pt x="909185" y="1181915"/>
                  </a:lnTo>
                  <a:lnTo>
                    <a:pt x="850198" y="1175572"/>
                  </a:lnTo>
                  <a:lnTo>
                    <a:pt x="792395" y="1167529"/>
                  </a:lnTo>
                  <a:lnTo>
                    <a:pt x="735868" y="1157836"/>
                  </a:lnTo>
                  <a:lnTo>
                    <a:pt x="680709" y="1146543"/>
                  </a:lnTo>
                  <a:lnTo>
                    <a:pt x="627010" y="1133701"/>
                  </a:lnTo>
                  <a:lnTo>
                    <a:pt x="574864" y="1119360"/>
                  </a:lnTo>
                  <a:lnTo>
                    <a:pt x="524363" y="1103571"/>
                  </a:lnTo>
                  <a:lnTo>
                    <a:pt x="475599" y="1086383"/>
                  </a:lnTo>
                  <a:lnTo>
                    <a:pt x="428664" y="1067846"/>
                  </a:lnTo>
                  <a:lnTo>
                    <a:pt x="383650" y="1048012"/>
                  </a:lnTo>
                  <a:lnTo>
                    <a:pt x="340651" y="1026929"/>
                  </a:lnTo>
                  <a:lnTo>
                    <a:pt x="299757" y="1004650"/>
                  </a:lnTo>
                  <a:lnTo>
                    <a:pt x="261061" y="981222"/>
                  </a:lnTo>
                  <a:lnTo>
                    <a:pt x="224656" y="956698"/>
                  </a:lnTo>
                  <a:lnTo>
                    <a:pt x="190633" y="931127"/>
                  </a:lnTo>
                  <a:lnTo>
                    <a:pt x="159084" y="904559"/>
                  </a:lnTo>
                  <a:lnTo>
                    <a:pt x="130103" y="877045"/>
                  </a:lnTo>
                  <a:lnTo>
                    <a:pt x="103781" y="848635"/>
                  </a:lnTo>
                  <a:lnTo>
                    <a:pt x="59483" y="789327"/>
                  </a:lnTo>
                  <a:lnTo>
                    <a:pt x="26928" y="727038"/>
                  </a:lnTo>
                  <a:lnTo>
                    <a:pt x="6855" y="662169"/>
                  </a:lnTo>
                  <a:lnTo>
                    <a:pt x="0" y="595121"/>
                  </a:lnTo>
                  <a:close/>
                </a:path>
              </a:pathLst>
            </a:custGeom>
            <a:ln w="9906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6614861" y="2345660"/>
            <a:ext cx="1384300" cy="59309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080" indent="365125">
              <a:lnSpc>
                <a:spcPts val="2070"/>
              </a:lnSpc>
              <a:spcBef>
                <a:spcPts val="440"/>
              </a:spcBef>
            </a:pPr>
            <a:r>
              <a:rPr sz="2000" i="1" spc="-20" dirty="0">
                <a:latin typeface="Times New Roman"/>
                <a:cs typeface="Times New Roman"/>
              </a:rPr>
              <a:t>Мушу </a:t>
            </a:r>
            <a:r>
              <a:rPr sz="2000" i="1" spc="-10" dirty="0">
                <a:latin typeface="Times New Roman"/>
                <a:cs typeface="Times New Roman"/>
              </a:rPr>
              <a:t>погодитися!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-4699" y="2932163"/>
            <a:ext cx="8874760" cy="2132965"/>
            <a:chOff x="-4699" y="2932163"/>
            <a:chExt cx="8874760" cy="2132965"/>
          </a:xfrm>
        </p:grpSpPr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676644" y="3509009"/>
              <a:ext cx="2193031" cy="138835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868970" y="3589025"/>
              <a:ext cx="860487" cy="53535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823697" y="3589025"/>
              <a:ext cx="219392" cy="13065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823697" y="4256239"/>
              <a:ext cx="1905761" cy="61446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712956" y="3525296"/>
              <a:ext cx="2110696" cy="130623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46714" y="2932163"/>
              <a:ext cx="2262377" cy="140360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413993" y="3170681"/>
              <a:ext cx="257864" cy="16061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463156" y="3869931"/>
              <a:ext cx="490838" cy="269248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083210" y="2948584"/>
              <a:ext cx="2180027" cy="132121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474720" y="3746004"/>
              <a:ext cx="2357615" cy="131901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160479" y="3902201"/>
              <a:ext cx="310654" cy="15759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931145" y="4765624"/>
              <a:ext cx="416725" cy="16070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364353" y="4885855"/>
              <a:ext cx="106781" cy="4047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511637" y="3762774"/>
              <a:ext cx="2274743" cy="1236621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0" y="3121926"/>
              <a:ext cx="2452878" cy="128244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81" y="3143630"/>
              <a:ext cx="2401824" cy="1190244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81" y="3143630"/>
              <a:ext cx="2402205" cy="1190625"/>
            </a:xfrm>
            <a:custGeom>
              <a:avLst/>
              <a:gdLst/>
              <a:ahLst/>
              <a:cxnLst/>
              <a:rect l="l" t="t" r="r" b="b"/>
              <a:pathLst>
                <a:path w="2402205" h="1190625">
                  <a:moveTo>
                    <a:pt x="0" y="595122"/>
                  </a:moveTo>
                  <a:lnTo>
                    <a:pt x="6603" y="532339"/>
                  </a:lnTo>
                  <a:lnTo>
                    <a:pt x="25970" y="471439"/>
                  </a:lnTo>
                  <a:lnTo>
                    <a:pt x="57436" y="412752"/>
                  </a:lnTo>
                  <a:lnTo>
                    <a:pt x="100339" y="356605"/>
                  </a:lnTo>
                  <a:lnTo>
                    <a:pt x="154013" y="303330"/>
                  </a:lnTo>
                  <a:lnTo>
                    <a:pt x="184682" y="277871"/>
                  </a:lnTo>
                  <a:lnTo>
                    <a:pt x="217795" y="253253"/>
                  </a:lnTo>
                  <a:lnTo>
                    <a:pt x="253269" y="229517"/>
                  </a:lnTo>
                  <a:lnTo>
                    <a:pt x="291021" y="206705"/>
                  </a:lnTo>
                  <a:lnTo>
                    <a:pt x="330968" y="184857"/>
                  </a:lnTo>
                  <a:lnTo>
                    <a:pt x="373027" y="164014"/>
                  </a:lnTo>
                  <a:lnTo>
                    <a:pt x="417115" y="144218"/>
                  </a:lnTo>
                  <a:lnTo>
                    <a:pt x="463149" y="125510"/>
                  </a:lnTo>
                  <a:lnTo>
                    <a:pt x="511046" y="107930"/>
                  </a:lnTo>
                  <a:lnTo>
                    <a:pt x="560723" y="91521"/>
                  </a:lnTo>
                  <a:lnTo>
                    <a:pt x="612097" y="76322"/>
                  </a:lnTo>
                  <a:lnTo>
                    <a:pt x="665084" y="62376"/>
                  </a:lnTo>
                  <a:lnTo>
                    <a:pt x="719603" y="49724"/>
                  </a:lnTo>
                  <a:lnTo>
                    <a:pt x="775570" y="38405"/>
                  </a:lnTo>
                  <a:lnTo>
                    <a:pt x="832902" y="28463"/>
                  </a:lnTo>
                  <a:lnTo>
                    <a:pt x="891516" y="19937"/>
                  </a:lnTo>
                  <a:lnTo>
                    <a:pt x="951329" y="12869"/>
                  </a:lnTo>
                  <a:lnTo>
                    <a:pt x="1012258" y="7300"/>
                  </a:lnTo>
                  <a:lnTo>
                    <a:pt x="1074220" y="3272"/>
                  </a:lnTo>
                  <a:lnTo>
                    <a:pt x="1137132" y="824"/>
                  </a:lnTo>
                  <a:lnTo>
                    <a:pt x="1200912" y="0"/>
                  </a:lnTo>
                  <a:lnTo>
                    <a:pt x="1264691" y="824"/>
                  </a:lnTo>
                  <a:lnTo>
                    <a:pt x="1327603" y="3272"/>
                  </a:lnTo>
                  <a:lnTo>
                    <a:pt x="1389565" y="7300"/>
                  </a:lnTo>
                  <a:lnTo>
                    <a:pt x="1450494" y="12869"/>
                  </a:lnTo>
                  <a:lnTo>
                    <a:pt x="1510307" y="19937"/>
                  </a:lnTo>
                  <a:lnTo>
                    <a:pt x="1568921" y="28463"/>
                  </a:lnTo>
                  <a:lnTo>
                    <a:pt x="1626253" y="38405"/>
                  </a:lnTo>
                  <a:lnTo>
                    <a:pt x="1682220" y="49724"/>
                  </a:lnTo>
                  <a:lnTo>
                    <a:pt x="1736739" y="62376"/>
                  </a:lnTo>
                  <a:lnTo>
                    <a:pt x="1789726" y="76322"/>
                  </a:lnTo>
                  <a:lnTo>
                    <a:pt x="1841100" y="91521"/>
                  </a:lnTo>
                  <a:lnTo>
                    <a:pt x="1890777" y="107930"/>
                  </a:lnTo>
                  <a:lnTo>
                    <a:pt x="1938674" y="125510"/>
                  </a:lnTo>
                  <a:lnTo>
                    <a:pt x="1984708" y="144218"/>
                  </a:lnTo>
                  <a:lnTo>
                    <a:pt x="2028796" y="164014"/>
                  </a:lnTo>
                  <a:lnTo>
                    <a:pt x="2070855" y="184857"/>
                  </a:lnTo>
                  <a:lnTo>
                    <a:pt x="2110802" y="206705"/>
                  </a:lnTo>
                  <a:lnTo>
                    <a:pt x="2148554" y="229517"/>
                  </a:lnTo>
                  <a:lnTo>
                    <a:pt x="2184028" y="253253"/>
                  </a:lnTo>
                  <a:lnTo>
                    <a:pt x="2217141" y="277871"/>
                  </a:lnTo>
                  <a:lnTo>
                    <a:pt x="2247810" y="303330"/>
                  </a:lnTo>
                  <a:lnTo>
                    <a:pt x="2275952" y="329588"/>
                  </a:lnTo>
                  <a:lnTo>
                    <a:pt x="2324323" y="384340"/>
                  </a:lnTo>
                  <a:lnTo>
                    <a:pt x="2361591" y="441798"/>
                  </a:lnTo>
                  <a:lnTo>
                    <a:pt x="2387091" y="501633"/>
                  </a:lnTo>
                  <a:lnTo>
                    <a:pt x="2400159" y="563515"/>
                  </a:lnTo>
                  <a:lnTo>
                    <a:pt x="2401824" y="595122"/>
                  </a:lnTo>
                  <a:lnTo>
                    <a:pt x="2400159" y="626728"/>
                  </a:lnTo>
                  <a:lnTo>
                    <a:pt x="2387091" y="688610"/>
                  </a:lnTo>
                  <a:lnTo>
                    <a:pt x="2361591" y="748445"/>
                  </a:lnTo>
                  <a:lnTo>
                    <a:pt x="2324323" y="805903"/>
                  </a:lnTo>
                  <a:lnTo>
                    <a:pt x="2275952" y="860655"/>
                  </a:lnTo>
                  <a:lnTo>
                    <a:pt x="2247810" y="886913"/>
                  </a:lnTo>
                  <a:lnTo>
                    <a:pt x="2217141" y="912372"/>
                  </a:lnTo>
                  <a:lnTo>
                    <a:pt x="2184028" y="936990"/>
                  </a:lnTo>
                  <a:lnTo>
                    <a:pt x="2148554" y="960726"/>
                  </a:lnTo>
                  <a:lnTo>
                    <a:pt x="2110802" y="983538"/>
                  </a:lnTo>
                  <a:lnTo>
                    <a:pt x="2070855" y="1005386"/>
                  </a:lnTo>
                  <a:lnTo>
                    <a:pt x="2028796" y="1026229"/>
                  </a:lnTo>
                  <a:lnTo>
                    <a:pt x="1984708" y="1046025"/>
                  </a:lnTo>
                  <a:lnTo>
                    <a:pt x="1938674" y="1064733"/>
                  </a:lnTo>
                  <a:lnTo>
                    <a:pt x="1890777" y="1082313"/>
                  </a:lnTo>
                  <a:lnTo>
                    <a:pt x="1841100" y="1098722"/>
                  </a:lnTo>
                  <a:lnTo>
                    <a:pt x="1789726" y="1113921"/>
                  </a:lnTo>
                  <a:lnTo>
                    <a:pt x="1736739" y="1127867"/>
                  </a:lnTo>
                  <a:lnTo>
                    <a:pt x="1682220" y="1140519"/>
                  </a:lnTo>
                  <a:lnTo>
                    <a:pt x="1626253" y="1151838"/>
                  </a:lnTo>
                  <a:lnTo>
                    <a:pt x="1568921" y="1161780"/>
                  </a:lnTo>
                  <a:lnTo>
                    <a:pt x="1510307" y="1170306"/>
                  </a:lnTo>
                  <a:lnTo>
                    <a:pt x="1450494" y="1177374"/>
                  </a:lnTo>
                  <a:lnTo>
                    <a:pt x="1389565" y="1182943"/>
                  </a:lnTo>
                  <a:lnTo>
                    <a:pt x="1327603" y="1186971"/>
                  </a:lnTo>
                  <a:lnTo>
                    <a:pt x="1264691" y="1189419"/>
                  </a:lnTo>
                  <a:lnTo>
                    <a:pt x="1200912" y="1190244"/>
                  </a:lnTo>
                  <a:lnTo>
                    <a:pt x="1137132" y="1189419"/>
                  </a:lnTo>
                  <a:lnTo>
                    <a:pt x="1074220" y="1186971"/>
                  </a:lnTo>
                  <a:lnTo>
                    <a:pt x="1012258" y="1182943"/>
                  </a:lnTo>
                  <a:lnTo>
                    <a:pt x="951329" y="1177374"/>
                  </a:lnTo>
                  <a:lnTo>
                    <a:pt x="891516" y="1170306"/>
                  </a:lnTo>
                  <a:lnTo>
                    <a:pt x="832902" y="1161780"/>
                  </a:lnTo>
                  <a:lnTo>
                    <a:pt x="775570" y="1151838"/>
                  </a:lnTo>
                  <a:lnTo>
                    <a:pt x="719603" y="1140519"/>
                  </a:lnTo>
                  <a:lnTo>
                    <a:pt x="665084" y="1127867"/>
                  </a:lnTo>
                  <a:lnTo>
                    <a:pt x="612097" y="1113921"/>
                  </a:lnTo>
                  <a:lnTo>
                    <a:pt x="560723" y="1098722"/>
                  </a:lnTo>
                  <a:lnTo>
                    <a:pt x="511046" y="1082313"/>
                  </a:lnTo>
                  <a:lnTo>
                    <a:pt x="463149" y="1064733"/>
                  </a:lnTo>
                  <a:lnTo>
                    <a:pt x="417115" y="1046025"/>
                  </a:lnTo>
                  <a:lnTo>
                    <a:pt x="373027" y="1026229"/>
                  </a:lnTo>
                  <a:lnTo>
                    <a:pt x="330968" y="1005386"/>
                  </a:lnTo>
                  <a:lnTo>
                    <a:pt x="291021" y="983538"/>
                  </a:lnTo>
                  <a:lnTo>
                    <a:pt x="253269" y="960726"/>
                  </a:lnTo>
                  <a:lnTo>
                    <a:pt x="217795" y="936990"/>
                  </a:lnTo>
                  <a:lnTo>
                    <a:pt x="184682" y="912372"/>
                  </a:lnTo>
                  <a:lnTo>
                    <a:pt x="154013" y="886913"/>
                  </a:lnTo>
                  <a:lnTo>
                    <a:pt x="125871" y="860655"/>
                  </a:lnTo>
                  <a:lnTo>
                    <a:pt x="77500" y="805903"/>
                  </a:lnTo>
                  <a:lnTo>
                    <a:pt x="40232" y="748445"/>
                  </a:lnTo>
                  <a:lnTo>
                    <a:pt x="14732" y="688610"/>
                  </a:lnTo>
                  <a:lnTo>
                    <a:pt x="1664" y="626728"/>
                  </a:lnTo>
                  <a:lnTo>
                    <a:pt x="0" y="595122"/>
                  </a:lnTo>
                  <a:close/>
                </a:path>
              </a:pathLst>
            </a:custGeom>
            <a:ln w="9906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387601" y="3765054"/>
              <a:ext cx="2465825" cy="128244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332518" y="4754626"/>
              <a:ext cx="208483" cy="10157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760974" y="4794529"/>
              <a:ext cx="138425" cy="6167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429131" y="3786758"/>
              <a:ext cx="2373630" cy="1190244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429131" y="3786758"/>
              <a:ext cx="2373630" cy="1190625"/>
            </a:xfrm>
            <a:custGeom>
              <a:avLst/>
              <a:gdLst/>
              <a:ahLst/>
              <a:cxnLst/>
              <a:rect l="l" t="t" r="r" b="b"/>
              <a:pathLst>
                <a:path w="2373629" h="1190625">
                  <a:moveTo>
                    <a:pt x="0" y="595121"/>
                  </a:moveTo>
                  <a:lnTo>
                    <a:pt x="6525" y="532339"/>
                  </a:lnTo>
                  <a:lnTo>
                    <a:pt x="25665" y="471439"/>
                  </a:lnTo>
                  <a:lnTo>
                    <a:pt x="56762" y="412752"/>
                  </a:lnTo>
                  <a:lnTo>
                    <a:pt x="99161" y="356605"/>
                  </a:lnTo>
                  <a:lnTo>
                    <a:pt x="152205" y="303330"/>
                  </a:lnTo>
                  <a:lnTo>
                    <a:pt x="182514" y="277871"/>
                  </a:lnTo>
                  <a:lnTo>
                    <a:pt x="215238" y="253253"/>
                  </a:lnTo>
                  <a:lnTo>
                    <a:pt x="250296" y="229517"/>
                  </a:lnTo>
                  <a:lnTo>
                    <a:pt x="287605" y="206705"/>
                  </a:lnTo>
                  <a:lnTo>
                    <a:pt x="327083" y="184857"/>
                  </a:lnTo>
                  <a:lnTo>
                    <a:pt x="368648" y="164014"/>
                  </a:lnTo>
                  <a:lnTo>
                    <a:pt x="412218" y="144218"/>
                  </a:lnTo>
                  <a:lnTo>
                    <a:pt x="457712" y="125510"/>
                  </a:lnTo>
                  <a:lnTo>
                    <a:pt x="505047" y="107930"/>
                  </a:lnTo>
                  <a:lnTo>
                    <a:pt x="554140" y="91521"/>
                  </a:lnTo>
                  <a:lnTo>
                    <a:pt x="604911" y="76322"/>
                  </a:lnTo>
                  <a:lnTo>
                    <a:pt x="657277" y="62376"/>
                  </a:lnTo>
                  <a:lnTo>
                    <a:pt x="711156" y="49724"/>
                  </a:lnTo>
                  <a:lnTo>
                    <a:pt x="766466" y="38405"/>
                  </a:lnTo>
                  <a:lnTo>
                    <a:pt x="823125" y="28463"/>
                  </a:lnTo>
                  <a:lnTo>
                    <a:pt x="881051" y="19937"/>
                  </a:lnTo>
                  <a:lnTo>
                    <a:pt x="940162" y="12869"/>
                  </a:lnTo>
                  <a:lnTo>
                    <a:pt x="1000376" y="7300"/>
                  </a:lnTo>
                  <a:lnTo>
                    <a:pt x="1061610" y="3272"/>
                  </a:lnTo>
                  <a:lnTo>
                    <a:pt x="1123784" y="824"/>
                  </a:lnTo>
                  <a:lnTo>
                    <a:pt x="1186815" y="0"/>
                  </a:lnTo>
                  <a:lnTo>
                    <a:pt x="1249845" y="824"/>
                  </a:lnTo>
                  <a:lnTo>
                    <a:pt x="1312019" y="3272"/>
                  </a:lnTo>
                  <a:lnTo>
                    <a:pt x="1373253" y="7300"/>
                  </a:lnTo>
                  <a:lnTo>
                    <a:pt x="1433467" y="12869"/>
                  </a:lnTo>
                  <a:lnTo>
                    <a:pt x="1492578" y="19937"/>
                  </a:lnTo>
                  <a:lnTo>
                    <a:pt x="1550504" y="28463"/>
                  </a:lnTo>
                  <a:lnTo>
                    <a:pt x="1607163" y="38405"/>
                  </a:lnTo>
                  <a:lnTo>
                    <a:pt x="1662473" y="49724"/>
                  </a:lnTo>
                  <a:lnTo>
                    <a:pt x="1716352" y="62376"/>
                  </a:lnTo>
                  <a:lnTo>
                    <a:pt x="1768718" y="76322"/>
                  </a:lnTo>
                  <a:lnTo>
                    <a:pt x="1819489" y="91521"/>
                  </a:lnTo>
                  <a:lnTo>
                    <a:pt x="1868582" y="107930"/>
                  </a:lnTo>
                  <a:lnTo>
                    <a:pt x="1915917" y="125510"/>
                  </a:lnTo>
                  <a:lnTo>
                    <a:pt x="1961411" y="144218"/>
                  </a:lnTo>
                  <a:lnTo>
                    <a:pt x="2004981" y="164014"/>
                  </a:lnTo>
                  <a:lnTo>
                    <a:pt x="2046546" y="184857"/>
                  </a:lnTo>
                  <a:lnTo>
                    <a:pt x="2086024" y="206705"/>
                  </a:lnTo>
                  <a:lnTo>
                    <a:pt x="2123333" y="229517"/>
                  </a:lnTo>
                  <a:lnTo>
                    <a:pt x="2158391" y="253253"/>
                  </a:lnTo>
                  <a:lnTo>
                    <a:pt x="2191115" y="277871"/>
                  </a:lnTo>
                  <a:lnTo>
                    <a:pt x="2221424" y="303330"/>
                  </a:lnTo>
                  <a:lnTo>
                    <a:pt x="2249236" y="329588"/>
                  </a:lnTo>
                  <a:lnTo>
                    <a:pt x="2297039" y="384340"/>
                  </a:lnTo>
                  <a:lnTo>
                    <a:pt x="2333869" y="441798"/>
                  </a:lnTo>
                  <a:lnTo>
                    <a:pt x="2359070" y="501633"/>
                  </a:lnTo>
                  <a:lnTo>
                    <a:pt x="2371984" y="563515"/>
                  </a:lnTo>
                  <a:lnTo>
                    <a:pt x="2373630" y="595121"/>
                  </a:lnTo>
                  <a:lnTo>
                    <a:pt x="2371984" y="626728"/>
                  </a:lnTo>
                  <a:lnTo>
                    <a:pt x="2359070" y="688610"/>
                  </a:lnTo>
                  <a:lnTo>
                    <a:pt x="2333869" y="748445"/>
                  </a:lnTo>
                  <a:lnTo>
                    <a:pt x="2297039" y="805903"/>
                  </a:lnTo>
                  <a:lnTo>
                    <a:pt x="2249236" y="860655"/>
                  </a:lnTo>
                  <a:lnTo>
                    <a:pt x="2221424" y="886913"/>
                  </a:lnTo>
                  <a:lnTo>
                    <a:pt x="2191115" y="912372"/>
                  </a:lnTo>
                  <a:lnTo>
                    <a:pt x="2158391" y="936990"/>
                  </a:lnTo>
                  <a:lnTo>
                    <a:pt x="2123333" y="960726"/>
                  </a:lnTo>
                  <a:lnTo>
                    <a:pt x="2086024" y="983538"/>
                  </a:lnTo>
                  <a:lnTo>
                    <a:pt x="2046546" y="1005386"/>
                  </a:lnTo>
                  <a:lnTo>
                    <a:pt x="2004981" y="1026229"/>
                  </a:lnTo>
                  <a:lnTo>
                    <a:pt x="1961411" y="1046025"/>
                  </a:lnTo>
                  <a:lnTo>
                    <a:pt x="1915917" y="1064733"/>
                  </a:lnTo>
                  <a:lnTo>
                    <a:pt x="1868582" y="1082313"/>
                  </a:lnTo>
                  <a:lnTo>
                    <a:pt x="1819489" y="1098722"/>
                  </a:lnTo>
                  <a:lnTo>
                    <a:pt x="1768718" y="1113921"/>
                  </a:lnTo>
                  <a:lnTo>
                    <a:pt x="1716352" y="1127867"/>
                  </a:lnTo>
                  <a:lnTo>
                    <a:pt x="1662473" y="1140519"/>
                  </a:lnTo>
                  <a:lnTo>
                    <a:pt x="1607163" y="1151838"/>
                  </a:lnTo>
                  <a:lnTo>
                    <a:pt x="1550504" y="1161780"/>
                  </a:lnTo>
                  <a:lnTo>
                    <a:pt x="1492578" y="1170306"/>
                  </a:lnTo>
                  <a:lnTo>
                    <a:pt x="1433467" y="1177374"/>
                  </a:lnTo>
                  <a:lnTo>
                    <a:pt x="1373253" y="1182943"/>
                  </a:lnTo>
                  <a:lnTo>
                    <a:pt x="1312019" y="1186971"/>
                  </a:lnTo>
                  <a:lnTo>
                    <a:pt x="1249845" y="1189419"/>
                  </a:lnTo>
                  <a:lnTo>
                    <a:pt x="1186815" y="1190243"/>
                  </a:lnTo>
                  <a:lnTo>
                    <a:pt x="1123784" y="1189419"/>
                  </a:lnTo>
                  <a:lnTo>
                    <a:pt x="1061610" y="1186971"/>
                  </a:lnTo>
                  <a:lnTo>
                    <a:pt x="1000376" y="1182943"/>
                  </a:lnTo>
                  <a:lnTo>
                    <a:pt x="940162" y="1177374"/>
                  </a:lnTo>
                  <a:lnTo>
                    <a:pt x="881051" y="1170306"/>
                  </a:lnTo>
                  <a:lnTo>
                    <a:pt x="823125" y="1161780"/>
                  </a:lnTo>
                  <a:lnTo>
                    <a:pt x="766466" y="1151838"/>
                  </a:lnTo>
                  <a:lnTo>
                    <a:pt x="711156" y="1140519"/>
                  </a:lnTo>
                  <a:lnTo>
                    <a:pt x="657277" y="1127867"/>
                  </a:lnTo>
                  <a:lnTo>
                    <a:pt x="604911" y="1113921"/>
                  </a:lnTo>
                  <a:lnTo>
                    <a:pt x="554140" y="1098722"/>
                  </a:lnTo>
                  <a:lnTo>
                    <a:pt x="505047" y="1082313"/>
                  </a:lnTo>
                  <a:lnTo>
                    <a:pt x="457712" y="1064733"/>
                  </a:lnTo>
                  <a:lnTo>
                    <a:pt x="412218" y="1046025"/>
                  </a:lnTo>
                  <a:lnTo>
                    <a:pt x="368648" y="1026229"/>
                  </a:lnTo>
                  <a:lnTo>
                    <a:pt x="327083" y="1005386"/>
                  </a:lnTo>
                  <a:lnTo>
                    <a:pt x="287605" y="983538"/>
                  </a:lnTo>
                  <a:lnTo>
                    <a:pt x="250296" y="960726"/>
                  </a:lnTo>
                  <a:lnTo>
                    <a:pt x="215238" y="936990"/>
                  </a:lnTo>
                  <a:lnTo>
                    <a:pt x="182514" y="912372"/>
                  </a:lnTo>
                  <a:lnTo>
                    <a:pt x="152205" y="886913"/>
                  </a:lnTo>
                  <a:lnTo>
                    <a:pt x="124393" y="860655"/>
                  </a:lnTo>
                  <a:lnTo>
                    <a:pt x="76590" y="805903"/>
                  </a:lnTo>
                  <a:lnTo>
                    <a:pt x="39760" y="748445"/>
                  </a:lnTo>
                  <a:lnTo>
                    <a:pt x="14559" y="688610"/>
                  </a:lnTo>
                  <a:lnTo>
                    <a:pt x="1645" y="626728"/>
                  </a:lnTo>
                  <a:lnTo>
                    <a:pt x="0" y="595121"/>
                  </a:lnTo>
                  <a:close/>
                </a:path>
              </a:pathLst>
            </a:custGeom>
            <a:ln w="9906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541305" y="3548648"/>
            <a:ext cx="2758440" cy="1104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10" dirty="0">
                <a:latin typeface="Times New Roman"/>
                <a:cs typeface="Times New Roman"/>
              </a:rPr>
              <a:t>Безперечно!</a:t>
            </a:r>
            <a:endParaRPr sz="2000">
              <a:latin typeface="Times New Roman"/>
              <a:cs typeface="Times New Roman"/>
            </a:endParaRPr>
          </a:p>
          <a:p>
            <a:pPr marL="1550035" marR="5080" indent="-147955">
              <a:lnSpc>
                <a:spcPts val="2070"/>
              </a:lnSpc>
              <a:spcBef>
                <a:spcPts val="1975"/>
              </a:spcBef>
            </a:pPr>
            <a:r>
              <a:rPr sz="2000" i="1" dirty="0">
                <a:latin typeface="Times New Roman"/>
                <a:cs typeface="Times New Roman"/>
              </a:rPr>
              <a:t>Поза</a:t>
            </a:r>
            <a:r>
              <a:rPr sz="2000" i="1" spc="-70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всяким сумнівом!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74676" y="-4699"/>
            <a:ext cx="4702810" cy="3443604"/>
            <a:chOff x="74676" y="-4699"/>
            <a:chExt cx="4702810" cy="3443604"/>
          </a:xfrm>
        </p:grpSpPr>
        <p:pic>
          <p:nvPicPr>
            <p:cNvPr id="55" name="object 5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4676" y="2093978"/>
              <a:ext cx="2294380" cy="1344927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50525" y="2196836"/>
              <a:ext cx="593096" cy="30131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402791" y="2964243"/>
              <a:ext cx="705662" cy="345871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50525" y="3244278"/>
              <a:ext cx="157334" cy="6583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1016" y="2110500"/>
              <a:ext cx="2212346" cy="126270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387351" y="0"/>
              <a:ext cx="2389626" cy="1261118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271543" y="922464"/>
              <a:ext cx="266166" cy="147358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690621" y="973645"/>
              <a:ext cx="193179" cy="96177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428874" y="381"/>
              <a:ext cx="2297429" cy="1190244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2428874" y="381"/>
              <a:ext cx="2297430" cy="1190625"/>
            </a:xfrm>
            <a:custGeom>
              <a:avLst/>
              <a:gdLst/>
              <a:ahLst/>
              <a:cxnLst/>
              <a:rect l="l" t="t" r="r" b="b"/>
              <a:pathLst>
                <a:path w="2297429" h="1190625">
                  <a:moveTo>
                    <a:pt x="0" y="595122"/>
                  </a:moveTo>
                  <a:lnTo>
                    <a:pt x="6740" y="530277"/>
                  </a:lnTo>
                  <a:lnTo>
                    <a:pt x="26494" y="467454"/>
                  </a:lnTo>
                  <a:lnTo>
                    <a:pt x="58562" y="407017"/>
                  </a:lnTo>
                  <a:lnTo>
                    <a:pt x="102242" y="349329"/>
                  </a:lnTo>
                  <a:lnTo>
                    <a:pt x="156833" y="294752"/>
                  </a:lnTo>
                  <a:lnTo>
                    <a:pt x="188002" y="268744"/>
                  </a:lnTo>
                  <a:lnTo>
                    <a:pt x="221635" y="243651"/>
                  </a:lnTo>
                  <a:lnTo>
                    <a:pt x="257647" y="219516"/>
                  </a:lnTo>
                  <a:lnTo>
                    <a:pt x="295948" y="196386"/>
                  </a:lnTo>
                  <a:lnTo>
                    <a:pt x="336451" y="174307"/>
                  </a:lnTo>
                  <a:lnTo>
                    <a:pt x="379069" y="153323"/>
                  </a:lnTo>
                  <a:lnTo>
                    <a:pt x="423714" y="133480"/>
                  </a:lnTo>
                  <a:lnTo>
                    <a:pt x="470299" y="114824"/>
                  </a:lnTo>
                  <a:lnTo>
                    <a:pt x="518736" y="97399"/>
                  </a:lnTo>
                  <a:lnTo>
                    <a:pt x="568937" y="81251"/>
                  </a:lnTo>
                  <a:lnTo>
                    <a:pt x="620815" y="66426"/>
                  </a:lnTo>
                  <a:lnTo>
                    <a:pt x="674282" y="52969"/>
                  </a:lnTo>
                  <a:lnTo>
                    <a:pt x="729250" y="40925"/>
                  </a:lnTo>
                  <a:lnTo>
                    <a:pt x="785632" y="30339"/>
                  </a:lnTo>
                  <a:lnTo>
                    <a:pt x="843341" y="21258"/>
                  </a:lnTo>
                  <a:lnTo>
                    <a:pt x="902289" y="13726"/>
                  </a:lnTo>
                  <a:lnTo>
                    <a:pt x="962387" y="7789"/>
                  </a:lnTo>
                  <a:lnTo>
                    <a:pt x="1023550" y="3492"/>
                  </a:lnTo>
                  <a:lnTo>
                    <a:pt x="1085688" y="880"/>
                  </a:lnTo>
                  <a:lnTo>
                    <a:pt x="1148715" y="0"/>
                  </a:lnTo>
                  <a:lnTo>
                    <a:pt x="1211741" y="880"/>
                  </a:lnTo>
                  <a:lnTo>
                    <a:pt x="1273879" y="3492"/>
                  </a:lnTo>
                  <a:lnTo>
                    <a:pt x="1335042" y="7789"/>
                  </a:lnTo>
                  <a:lnTo>
                    <a:pt x="1395140" y="13726"/>
                  </a:lnTo>
                  <a:lnTo>
                    <a:pt x="1454088" y="21258"/>
                  </a:lnTo>
                  <a:lnTo>
                    <a:pt x="1511797" y="30339"/>
                  </a:lnTo>
                  <a:lnTo>
                    <a:pt x="1568179" y="40925"/>
                  </a:lnTo>
                  <a:lnTo>
                    <a:pt x="1623147" y="52969"/>
                  </a:lnTo>
                  <a:lnTo>
                    <a:pt x="1676614" y="66426"/>
                  </a:lnTo>
                  <a:lnTo>
                    <a:pt x="1728492" y="81251"/>
                  </a:lnTo>
                  <a:lnTo>
                    <a:pt x="1778693" y="97399"/>
                  </a:lnTo>
                  <a:lnTo>
                    <a:pt x="1827130" y="114824"/>
                  </a:lnTo>
                  <a:lnTo>
                    <a:pt x="1873715" y="133480"/>
                  </a:lnTo>
                  <a:lnTo>
                    <a:pt x="1918360" y="153323"/>
                  </a:lnTo>
                  <a:lnTo>
                    <a:pt x="1960978" y="174307"/>
                  </a:lnTo>
                  <a:lnTo>
                    <a:pt x="2001481" y="196386"/>
                  </a:lnTo>
                  <a:lnTo>
                    <a:pt x="2039782" y="219516"/>
                  </a:lnTo>
                  <a:lnTo>
                    <a:pt x="2075794" y="243651"/>
                  </a:lnTo>
                  <a:lnTo>
                    <a:pt x="2109427" y="268744"/>
                  </a:lnTo>
                  <a:lnTo>
                    <a:pt x="2140596" y="294752"/>
                  </a:lnTo>
                  <a:lnTo>
                    <a:pt x="2169212" y="321629"/>
                  </a:lnTo>
                  <a:lnTo>
                    <a:pt x="2218435" y="377807"/>
                  </a:lnTo>
                  <a:lnTo>
                    <a:pt x="2256396" y="436915"/>
                  </a:lnTo>
                  <a:lnTo>
                    <a:pt x="2282395" y="498590"/>
                  </a:lnTo>
                  <a:lnTo>
                    <a:pt x="2295730" y="562469"/>
                  </a:lnTo>
                  <a:lnTo>
                    <a:pt x="2297430" y="595122"/>
                  </a:lnTo>
                  <a:lnTo>
                    <a:pt x="2295730" y="627774"/>
                  </a:lnTo>
                  <a:lnTo>
                    <a:pt x="2282395" y="691653"/>
                  </a:lnTo>
                  <a:lnTo>
                    <a:pt x="2256396" y="753328"/>
                  </a:lnTo>
                  <a:lnTo>
                    <a:pt x="2218435" y="812436"/>
                  </a:lnTo>
                  <a:lnTo>
                    <a:pt x="2169212" y="868614"/>
                  </a:lnTo>
                  <a:lnTo>
                    <a:pt x="2140596" y="895491"/>
                  </a:lnTo>
                  <a:lnTo>
                    <a:pt x="2109427" y="921499"/>
                  </a:lnTo>
                  <a:lnTo>
                    <a:pt x="2075794" y="946592"/>
                  </a:lnTo>
                  <a:lnTo>
                    <a:pt x="2039782" y="970727"/>
                  </a:lnTo>
                  <a:lnTo>
                    <a:pt x="2001481" y="993857"/>
                  </a:lnTo>
                  <a:lnTo>
                    <a:pt x="1960978" y="1015936"/>
                  </a:lnTo>
                  <a:lnTo>
                    <a:pt x="1918360" y="1036920"/>
                  </a:lnTo>
                  <a:lnTo>
                    <a:pt x="1873715" y="1056763"/>
                  </a:lnTo>
                  <a:lnTo>
                    <a:pt x="1827130" y="1075419"/>
                  </a:lnTo>
                  <a:lnTo>
                    <a:pt x="1778693" y="1092844"/>
                  </a:lnTo>
                  <a:lnTo>
                    <a:pt x="1728492" y="1108992"/>
                  </a:lnTo>
                  <a:lnTo>
                    <a:pt x="1676614" y="1123817"/>
                  </a:lnTo>
                  <a:lnTo>
                    <a:pt x="1623147" y="1137274"/>
                  </a:lnTo>
                  <a:lnTo>
                    <a:pt x="1568179" y="1149318"/>
                  </a:lnTo>
                  <a:lnTo>
                    <a:pt x="1511797" y="1159904"/>
                  </a:lnTo>
                  <a:lnTo>
                    <a:pt x="1454088" y="1168985"/>
                  </a:lnTo>
                  <a:lnTo>
                    <a:pt x="1395140" y="1176517"/>
                  </a:lnTo>
                  <a:lnTo>
                    <a:pt x="1335042" y="1182454"/>
                  </a:lnTo>
                  <a:lnTo>
                    <a:pt x="1273879" y="1186751"/>
                  </a:lnTo>
                  <a:lnTo>
                    <a:pt x="1211741" y="1189363"/>
                  </a:lnTo>
                  <a:lnTo>
                    <a:pt x="1148715" y="1190244"/>
                  </a:lnTo>
                  <a:lnTo>
                    <a:pt x="1085688" y="1189363"/>
                  </a:lnTo>
                  <a:lnTo>
                    <a:pt x="1023550" y="1186751"/>
                  </a:lnTo>
                  <a:lnTo>
                    <a:pt x="962387" y="1182454"/>
                  </a:lnTo>
                  <a:lnTo>
                    <a:pt x="902289" y="1176517"/>
                  </a:lnTo>
                  <a:lnTo>
                    <a:pt x="843341" y="1168985"/>
                  </a:lnTo>
                  <a:lnTo>
                    <a:pt x="785632" y="1159904"/>
                  </a:lnTo>
                  <a:lnTo>
                    <a:pt x="729250" y="1149318"/>
                  </a:lnTo>
                  <a:lnTo>
                    <a:pt x="674282" y="1137274"/>
                  </a:lnTo>
                  <a:lnTo>
                    <a:pt x="620815" y="1123817"/>
                  </a:lnTo>
                  <a:lnTo>
                    <a:pt x="568937" y="1108992"/>
                  </a:lnTo>
                  <a:lnTo>
                    <a:pt x="518736" y="1092844"/>
                  </a:lnTo>
                  <a:lnTo>
                    <a:pt x="470299" y="1075419"/>
                  </a:lnTo>
                  <a:lnTo>
                    <a:pt x="423714" y="1056763"/>
                  </a:lnTo>
                  <a:lnTo>
                    <a:pt x="379069" y="1036920"/>
                  </a:lnTo>
                  <a:lnTo>
                    <a:pt x="336451" y="1015936"/>
                  </a:lnTo>
                  <a:lnTo>
                    <a:pt x="295948" y="993857"/>
                  </a:lnTo>
                  <a:lnTo>
                    <a:pt x="257647" y="970727"/>
                  </a:lnTo>
                  <a:lnTo>
                    <a:pt x="221635" y="946592"/>
                  </a:lnTo>
                  <a:lnTo>
                    <a:pt x="188002" y="921499"/>
                  </a:lnTo>
                  <a:lnTo>
                    <a:pt x="156833" y="895491"/>
                  </a:lnTo>
                  <a:lnTo>
                    <a:pt x="128217" y="868614"/>
                  </a:lnTo>
                  <a:lnTo>
                    <a:pt x="78994" y="812436"/>
                  </a:lnTo>
                  <a:lnTo>
                    <a:pt x="41033" y="753328"/>
                  </a:lnTo>
                  <a:lnTo>
                    <a:pt x="15034" y="691653"/>
                  </a:lnTo>
                  <a:lnTo>
                    <a:pt x="1699" y="627774"/>
                  </a:lnTo>
                  <a:lnTo>
                    <a:pt x="0" y="595122"/>
                  </a:lnTo>
                  <a:close/>
                </a:path>
              </a:pathLst>
            </a:custGeom>
            <a:ln w="9906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xfrm>
            <a:off x="2860271" y="273972"/>
            <a:ext cx="1434465" cy="59309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72720" marR="5080" indent="-160655">
              <a:lnSpc>
                <a:spcPts val="2070"/>
              </a:lnSpc>
              <a:spcBef>
                <a:spcPts val="440"/>
              </a:spcBef>
            </a:pPr>
            <a:r>
              <a:rPr sz="2000" dirty="0">
                <a:solidFill>
                  <a:srgbClr val="000000"/>
                </a:solidFill>
              </a:rPr>
              <a:t>Очевидно,</a:t>
            </a:r>
            <a:r>
              <a:rPr sz="2000" spc="-75" dirty="0">
                <a:solidFill>
                  <a:srgbClr val="000000"/>
                </a:solidFill>
              </a:rPr>
              <a:t> </a:t>
            </a:r>
            <a:r>
              <a:rPr sz="2000" spc="-25" dirty="0">
                <a:solidFill>
                  <a:srgbClr val="000000"/>
                </a:solidFill>
              </a:rPr>
              <a:t>це </a:t>
            </a:r>
            <a:r>
              <a:rPr sz="2000" dirty="0">
                <a:solidFill>
                  <a:srgbClr val="000000"/>
                </a:solidFill>
              </a:rPr>
              <a:t>саме</a:t>
            </a:r>
            <a:r>
              <a:rPr sz="2000" spc="-105" dirty="0">
                <a:solidFill>
                  <a:srgbClr val="000000"/>
                </a:solidFill>
              </a:rPr>
              <a:t> </a:t>
            </a:r>
            <a:r>
              <a:rPr sz="2000" spc="-20" dirty="0">
                <a:solidFill>
                  <a:srgbClr val="000000"/>
                </a:solidFill>
              </a:rPr>
              <a:t>так!</a:t>
            </a:r>
            <a:endParaRPr sz="2000"/>
          </a:p>
        </p:txBody>
      </p:sp>
      <p:grpSp>
        <p:nvGrpSpPr>
          <p:cNvPr id="66" name="object 66"/>
          <p:cNvGrpSpPr/>
          <p:nvPr/>
        </p:nvGrpSpPr>
        <p:grpSpPr>
          <a:xfrm>
            <a:off x="988308" y="1033260"/>
            <a:ext cx="2383790" cy="1286510"/>
            <a:chOff x="988308" y="1033260"/>
            <a:chExt cx="2383790" cy="1286510"/>
          </a:xfrm>
        </p:grpSpPr>
        <p:pic>
          <p:nvPicPr>
            <p:cNvPr id="67" name="object 6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988308" y="1033260"/>
              <a:ext cx="2383529" cy="1286254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024981" y="1049744"/>
              <a:ext cx="2301024" cy="12039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55629" y="644656"/>
            <a:ext cx="2388235" cy="594995"/>
          </a:xfrm>
          <a:custGeom>
            <a:avLst/>
            <a:gdLst/>
            <a:ahLst/>
            <a:cxnLst/>
            <a:rect l="l" t="t" r="r" b="b"/>
            <a:pathLst>
              <a:path w="2388235" h="594994">
                <a:moveTo>
                  <a:pt x="1411427" y="0"/>
                </a:moveTo>
                <a:lnTo>
                  <a:pt x="1364091" y="738"/>
                </a:lnTo>
                <a:lnTo>
                  <a:pt x="1316803" y="2471"/>
                </a:lnTo>
                <a:lnTo>
                  <a:pt x="1269577" y="5196"/>
                </a:lnTo>
                <a:lnTo>
                  <a:pt x="1222431" y="8911"/>
                </a:lnTo>
                <a:lnTo>
                  <a:pt x="1175379" y="13614"/>
                </a:lnTo>
                <a:lnTo>
                  <a:pt x="1128439" y="19303"/>
                </a:lnTo>
                <a:lnTo>
                  <a:pt x="1081626" y="25976"/>
                </a:lnTo>
                <a:lnTo>
                  <a:pt x="1034957" y="33632"/>
                </a:lnTo>
                <a:lnTo>
                  <a:pt x="988448" y="42267"/>
                </a:lnTo>
                <a:lnTo>
                  <a:pt x="942115" y="51881"/>
                </a:lnTo>
                <a:lnTo>
                  <a:pt x="895974" y="62471"/>
                </a:lnTo>
                <a:lnTo>
                  <a:pt x="850041" y="74036"/>
                </a:lnTo>
                <a:lnTo>
                  <a:pt x="804332" y="86573"/>
                </a:lnTo>
                <a:lnTo>
                  <a:pt x="758864" y="100080"/>
                </a:lnTo>
                <a:lnTo>
                  <a:pt x="713653" y="114556"/>
                </a:lnTo>
                <a:lnTo>
                  <a:pt x="668715" y="129998"/>
                </a:lnTo>
                <a:lnTo>
                  <a:pt x="624066" y="146405"/>
                </a:lnTo>
                <a:lnTo>
                  <a:pt x="579722" y="163775"/>
                </a:lnTo>
                <a:lnTo>
                  <a:pt x="535699" y="182105"/>
                </a:lnTo>
                <a:lnTo>
                  <a:pt x="492014" y="201394"/>
                </a:lnTo>
                <a:lnTo>
                  <a:pt x="448682" y="221640"/>
                </a:lnTo>
                <a:lnTo>
                  <a:pt x="405721" y="242840"/>
                </a:lnTo>
                <a:lnTo>
                  <a:pt x="363145" y="264993"/>
                </a:lnTo>
                <a:lnTo>
                  <a:pt x="320971" y="288097"/>
                </a:lnTo>
                <a:lnTo>
                  <a:pt x="279216" y="312151"/>
                </a:lnTo>
                <a:lnTo>
                  <a:pt x="237896" y="337151"/>
                </a:lnTo>
                <a:lnTo>
                  <a:pt x="197025" y="363096"/>
                </a:lnTo>
                <a:lnTo>
                  <a:pt x="156622" y="389984"/>
                </a:lnTo>
                <a:lnTo>
                  <a:pt x="116702" y="417813"/>
                </a:lnTo>
                <a:lnTo>
                  <a:pt x="77280" y="446581"/>
                </a:lnTo>
                <a:lnTo>
                  <a:pt x="38374" y="476286"/>
                </a:lnTo>
                <a:lnTo>
                  <a:pt x="0" y="506927"/>
                </a:lnTo>
                <a:lnTo>
                  <a:pt x="71577" y="594608"/>
                </a:lnTo>
                <a:lnTo>
                  <a:pt x="110223" y="563792"/>
                </a:lnTo>
                <a:lnTo>
                  <a:pt x="149436" y="533974"/>
                </a:lnTo>
                <a:lnTo>
                  <a:pt x="189196" y="505156"/>
                </a:lnTo>
                <a:lnTo>
                  <a:pt x="229486" y="477340"/>
                </a:lnTo>
                <a:lnTo>
                  <a:pt x="270287" y="450530"/>
                </a:lnTo>
                <a:lnTo>
                  <a:pt x="311581" y="424726"/>
                </a:lnTo>
                <a:lnTo>
                  <a:pt x="353350" y="399931"/>
                </a:lnTo>
                <a:lnTo>
                  <a:pt x="395574" y="376148"/>
                </a:lnTo>
                <a:lnTo>
                  <a:pt x="438237" y="353378"/>
                </a:lnTo>
                <a:lnTo>
                  <a:pt x="481320" y="331624"/>
                </a:lnTo>
                <a:lnTo>
                  <a:pt x="524804" y="310887"/>
                </a:lnTo>
                <a:lnTo>
                  <a:pt x="568672" y="291171"/>
                </a:lnTo>
                <a:lnTo>
                  <a:pt x="612904" y="272478"/>
                </a:lnTo>
                <a:lnTo>
                  <a:pt x="657483" y="254809"/>
                </a:lnTo>
                <a:lnTo>
                  <a:pt x="702391" y="238166"/>
                </a:lnTo>
                <a:lnTo>
                  <a:pt x="747609" y="222553"/>
                </a:lnTo>
                <a:lnTo>
                  <a:pt x="793118" y="207971"/>
                </a:lnTo>
                <a:lnTo>
                  <a:pt x="838902" y="194423"/>
                </a:lnTo>
                <a:lnTo>
                  <a:pt x="884940" y="181910"/>
                </a:lnTo>
                <a:lnTo>
                  <a:pt x="931216" y="170435"/>
                </a:lnTo>
                <a:lnTo>
                  <a:pt x="977710" y="160000"/>
                </a:lnTo>
                <a:lnTo>
                  <a:pt x="1024405" y="150608"/>
                </a:lnTo>
                <a:lnTo>
                  <a:pt x="1071282" y="142260"/>
                </a:lnTo>
                <a:lnTo>
                  <a:pt x="1118323" y="134959"/>
                </a:lnTo>
                <a:lnTo>
                  <a:pt x="1165510" y="128707"/>
                </a:lnTo>
                <a:lnTo>
                  <a:pt x="1212824" y="123506"/>
                </a:lnTo>
                <a:lnTo>
                  <a:pt x="1260248" y="119358"/>
                </a:lnTo>
                <a:lnTo>
                  <a:pt x="1307762" y="116266"/>
                </a:lnTo>
                <a:lnTo>
                  <a:pt x="1355349" y="114232"/>
                </a:lnTo>
                <a:lnTo>
                  <a:pt x="1402990" y="113258"/>
                </a:lnTo>
                <a:lnTo>
                  <a:pt x="1450667" y="113346"/>
                </a:lnTo>
                <a:lnTo>
                  <a:pt x="1498362" y="114498"/>
                </a:lnTo>
                <a:lnTo>
                  <a:pt x="1546056" y="116717"/>
                </a:lnTo>
                <a:lnTo>
                  <a:pt x="1593732" y="120005"/>
                </a:lnTo>
                <a:lnTo>
                  <a:pt x="1641370" y="124365"/>
                </a:lnTo>
                <a:lnTo>
                  <a:pt x="1688953" y="129797"/>
                </a:lnTo>
                <a:lnTo>
                  <a:pt x="1736463" y="136305"/>
                </a:lnTo>
                <a:lnTo>
                  <a:pt x="1783880" y="143891"/>
                </a:lnTo>
                <a:lnTo>
                  <a:pt x="1831188" y="152557"/>
                </a:lnTo>
                <a:lnTo>
                  <a:pt x="1878367" y="162305"/>
                </a:lnTo>
                <a:lnTo>
                  <a:pt x="1925399" y="173137"/>
                </a:lnTo>
                <a:lnTo>
                  <a:pt x="1972267" y="185056"/>
                </a:lnTo>
                <a:lnTo>
                  <a:pt x="2018951" y="198064"/>
                </a:lnTo>
                <a:lnTo>
                  <a:pt x="2065433" y="212163"/>
                </a:lnTo>
                <a:lnTo>
                  <a:pt x="2111696" y="227355"/>
                </a:lnTo>
                <a:lnTo>
                  <a:pt x="2157721" y="243643"/>
                </a:lnTo>
                <a:lnTo>
                  <a:pt x="2203489" y="261028"/>
                </a:lnTo>
                <a:lnTo>
                  <a:pt x="2248982" y="279513"/>
                </a:lnTo>
                <a:lnTo>
                  <a:pt x="2294183" y="299101"/>
                </a:lnTo>
                <a:lnTo>
                  <a:pt x="2339073" y="319792"/>
                </a:lnTo>
                <a:lnTo>
                  <a:pt x="2387638" y="217545"/>
                </a:lnTo>
                <a:lnTo>
                  <a:pt x="2343054" y="196959"/>
                </a:lnTo>
                <a:lnTo>
                  <a:pt x="2298178" y="177408"/>
                </a:lnTo>
                <a:lnTo>
                  <a:pt x="2253026" y="158891"/>
                </a:lnTo>
                <a:lnTo>
                  <a:pt x="2207613" y="141405"/>
                </a:lnTo>
                <a:lnTo>
                  <a:pt x="2161956" y="124947"/>
                </a:lnTo>
                <a:lnTo>
                  <a:pt x="2116071" y="109517"/>
                </a:lnTo>
                <a:lnTo>
                  <a:pt x="2069974" y="95112"/>
                </a:lnTo>
                <a:lnTo>
                  <a:pt x="2023682" y="81731"/>
                </a:lnTo>
                <a:lnTo>
                  <a:pt x="1977210" y="69371"/>
                </a:lnTo>
                <a:lnTo>
                  <a:pt x="1930575" y="58030"/>
                </a:lnTo>
                <a:lnTo>
                  <a:pt x="1883792" y="47706"/>
                </a:lnTo>
                <a:lnTo>
                  <a:pt x="1836879" y="38398"/>
                </a:lnTo>
                <a:lnTo>
                  <a:pt x="1789850" y="30104"/>
                </a:lnTo>
                <a:lnTo>
                  <a:pt x="1742723" y="22821"/>
                </a:lnTo>
                <a:lnTo>
                  <a:pt x="1695514" y="16548"/>
                </a:lnTo>
                <a:lnTo>
                  <a:pt x="1648237" y="11282"/>
                </a:lnTo>
                <a:lnTo>
                  <a:pt x="1600911" y="7022"/>
                </a:lnTo>
                <a:lnTo>
                  <a:pt x="1553551" y="3766"/>
                </a:lnTo>
                <a:lnTo>
                  <a:pt x="1506172" y="1511"/>
                </a:lnTo>
                <a:lnTo>
                  <a:pt x="1458792" y="256"/>
                </a:lnTo>
                <a:lnTo>
                  <a:pt x="1411427" y="0"/>
                </a:lnTo>
                <a:close/>
              </a:path>
            </a:pathLst>
          </a:custGeom>
          <a:solidFill>
            <a:srgbClr val="B2C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381506" y="352837"/>
            <a:ext cx="6309360" cy="4436745"/>
            <a:chOff x="1381506" y="352837"/>
            <a:chExt cx="6309360" cy="4436745"/>
          </a:xfrm>
        </p:grpSpPr>
        <p:sp>
          <p:nvSpPr>
            <p:cNvPr id="4" name="object 4"/>
            <p:cNvSpPr/>
            <p:nvPr/>
          </p:nvSpPr>
          <p:spPr>
            <a:xfrm>
              <a:off x="1381506" y="352843"/>
              <a:ext cx="6309360" cy="4436745"/>
            </a:xfrm>
            <a:custGeom>
              <a:avLst/>
              <a:gdLst/>
              <a:ahLst/>
              <a:cxnLst/>
              <a:rect l="l" t="t" r="r" b="b"/>
              <a:pathLst>
                <a:path w="6309359" h="4436745">
                  <a:moveTo>
                    <a:pt x="6309309" y="2355177"/>
                  </a:moveTo>
                  <a:lnTo>
                    <a:pt x="6308445" y="2304199"/>
                  </a:lnTo>
                  <a:lnTo>
                    <a:pt x="6306413" y="2253196"/>
                  </a:lnTo>
                  <a:lnTo>
                    <a:pt x="6281140" y="2254491"/>
                  </a:lnTo>
                  <a:lnTo>
                    <a:pt x="6306337" y="2252522"/>
                  </a:lnTo>
                  <a:lnTo>
                    <a:pt x="6301905" y="2202942"/>
                  </a:lnTo>
                  <a:lnTo>
                    <a:pt x="6296393" y="2153539"/>
                  </a:lnTo>
                  <a:lnTo>
                    <a:pt x="6289802" y="2104313"/>
                  </a:lnTo>
                  <a:lnTo>
                    <a:pt x="6282131" y="2055279"/>
                  </a:lnTo>
                  <a:lnTo>
                    <a:pt x="6273381" y="2006473"/>
                  </a:lnTo>
                  <a:lnTo>
                    <a:pt x="6263564" y="1957895"/>
                  </a:lnTo>
                  <a:lnTo>
                    <a:pt x="6252692" y="1909572"/>
                  </a:lnTo>
                  <a:lnTo>
                    <a:pt x="6240754" y="1861502"/>
                  </a:lnTo>
                  <a:lnTo>
                    <a:pt x="6227775" y="1813737"/>
                  </a:lnTo>
                  <a:lnTo>
                    <a:pt x="6213741" y="1766265"/>
                  </a:lnTo>
                  <a:lnTo>
                    <a:pt x="6198667" y="1719122"/>
                  </a:lnTo>
                  <a:lnTo>
                    <a:pt x="6182563" y="1672310"/>
                  </a:lnTo>
                  <a:lnTo>
                    <a:pt x="6165418" y="1625854"/>
                  </a:lnTo>
                  <a:lnTo>
                    <a:pt x="6147257" y="1579765"/>
                  </a:lnTo>
                  <a:lnTo>
                    <a:pt x="6128080" y="1534071"/>
                  </a:lnTo>
                  <a:lnTo>
                    <a:pt x="6107874" y="1488782"/>
                  </a:lnTo>
                  <a:lnTo>
                    <a:pt x="6086678" y="1443913"/>
                  </a:lnTo>
                  <a:lnTo>
                    <a:pt x="6064466" y="1399501"/>
                  </a:lnTo>
                  <a:lnTo>
                    <a:pt x="6041250" y="1355534"/>
                  </a:lnTo>
                  <a:lnTo>
                    <a:pt x="6017184" y="1312303"/>
                  </a:lnTo>
                  <a:lnTo>
                    <a:pt x="5992444" y="1268831"/>
                  </a:lnTo>
                  <a:lnTo>
                    <a:pt x="5966650" y="1226058"/>
                  </a:lnTo>
                  <a:lnTo>
                    <a:pt x="5939968" y="1183919"/>
                  </a:lnTo>
                  <a:lnTo>
                    <a:pt x="5912370" y="1142428"/>
                  </a:lnTo>
                  <a:lnTo>
                    <a:pt x="5883910" y="1101598"/>
                  </a:lnTo>
                  <a:lnTo>
                    <a:pt x="5854560" y="1061453"/>
                  </a:lnTo>
                  <a:lnTo>
                    <a:pt x="5824372" y="1021994"/>
                  </a:lnTo>
                  <a:lnTo>
                    <a:pt x="5793321" y="983234"/>
                  </a:lnTo>
                  <a:lnTo>
                    <a:pt x="5761456" y="945184"/>
                  </a:lnTo>
                  <a:lnTo>
                    <a:pt x="5728767" y="907872"/>
                  </a:lnTo>
                  <a:lnTo>
                    <a:pt x="5695264" y="871296"/>
                  </a:lnTo>
                  <a:lnTo>
                    <a:pt x="5660974" y="835469"/>
                  </a:lnTo>
                  <a:lnTo>
                    <a:pt x="5625909" y="800417"/>
                  </a:lnTo>
                  <a:lnTo>
                    <a:pt x="5590083" y="766140"/>
                  </a:lnTo>
                  <a:lnTo>
                    <a:pt x="5553494" y="732650"/>
                  </a:lnTo>
                  <a:lnTo>
                    <a:pt x="5516169" y="699973"/>
                  </a:lnTo>
                  <a:lnTo>
                    <a:pt x="5478107" y="668121"/>
                  </a:lnTo>
                  <a:lnTo>
                    <a:pt x="5439334" y="637082"/>
                  </a:lnTo>
                  <a:lnTo>
                    <a:pt x="5399862" y="606894"/>
                  </a:lnTo>
                  <a:lnTo>
                    <a:pt x="5359705" y="577570"/>
                  </a:lnTo>
                  <a:lnTo>
                    <a:pt x="5318861" y="549109"/>
                  </a:lnTo>
                  <a:lnTo>
                    <a:pt x="5277370" y="521525"/>
                  </a:lnTo>
                  <a:lnTo>
                    <a:pt x="5235219" y="494842"/>
                  </a:lnTo>
                  <a:lnTo>
                    <a:pt x="5192433" y="469074"/>
                  </a:lnTo>
                  <a:lnTo>
                    <a:pt x="5152491" y="446214"/>
                  </a:lnTo>
                  <a:lnTo>
                    <a:pt x="5112397" y="416915"/>
                  </a:lnTo>
                  <a:lnTo>
                    <a:pt x="5071757" y="388645"/>
                  </a:lnTo>
                  <a:lnTo>
                    <a:pt x="5030609" y="361353"/>
                  </a:lnTo>
                  <a:lnTo>
                    <a:pt x="4988992" y="335026"/>
                  </a:lnTo>
                  <a:lnTo>
                    <a:pt x="4946891" y="309676"/>
                  </a:lnTo>
                  <a:lnTo>
                    <a:pt x="4904346" y="285305"/>
                  </a:lnTo>
                  <a:lnTo>
                    <a:pt x="4861369" y="261924"/>
                  </a:lnTo>
                  <a:lnTo>
                    <a:pt x="4817986" y="239522"/>
                  </a:lnTo>
                  <a:lnTo>
                    <a:pt x="4774196" y="218097"/>
                  </a:lnTo>
                  <a:lnTo>
                    <a:pt x="4730026" y="197662"/>
                  </a:lnTo>
                  <a:lnTo>
                    <a:pt x="4685487" y="178231"/>
                  </a:lnTo>
                  <a:lnTo>
                    <a:pt x="4640605" y="159778"/>
                  </a:lnTo>
                  <a:lnTo>
                    <a:pt x="4595393" y="142328"/>
                  </a:lnTo>
                  <a:lnTo>
                    <a:pt x="4549876" y="125869"/>
                  </a:lnTo>
                  <a:lnTo>
                    <a:pt x="4504042" y="110413"/>
                  </a:lnTo>
                  <a:lnTo>
                    <a:pt x="4457941" y="95961"/>
                  </a:lnTo>
                  <a:lnTo>
                    <a:pt x="4411573" y="82511"/>
                  </a:lnTo>
                  <a:lnTo>
                    <a:pt x="4364964" y="70065"/>
                  </a:lnTo>
                  <a:lnTo>
                    <a:pt x="4318127" y="58623"/>
                  </a:lnTo>
                  <a:lnTo>
                    <a:pt x="4271073" y="48196"/>
                  </a:lnTo>
                  <a:lnTo>
                    <a:pt x="4223817" y="38785"/>
                  </a:lnTo>
                  <a:lnTo>
                    <a:pt x="4176395" y="30378"/>
                  </a:lnTo>
                  <a:lnTo>
                    <a:pt x="4128808" y="22999"/>
                  </a:lnTo>
                  <a:lnTo>
                    <a:pt x="4081068" y="16637"/>
                  </a:lnTo>
                  <a:lnTo>
                    <a:pt x="4033202" y="11303"/>
                  </a:lnTo>
                  <a:lnTo>
                    <a:pt x="3985234" y="6985"/>
                  </a:lnTo>
                  <a:lnTo>
                    <a:pt x="3937165" y="3695"/>
                  </a:lnTo>
                  <a:lnTo>
                    <a:pt x="3889032" y="1435"/>
                  </a:lnTo>
                  <a:lnTo>
                    <a:pt x="3840823" y="203"/>
                  </a:lnTo>
                  <a:lnTo>
                    <a:pt x="3792575" y="0"/>
                  </a:lnTo>
                  <a:lnTo>
                    <a:pt x="3744303" y="838"/>
                  </a:lnTo>
                  <a:lnTo>
                    <a:pt x="3696030" y="2717"/>
                  </a:lnTo>
                  <a:lnTo>
                    <a:pt x="3647757" y="5626"/>
                  </a:lnTo>
                  <a:lnTo>
                    <a:pt x="3599510" y="9588"/>
                  </a:lnTo>
                  <a:lnTo>
                    <a:pt x="3551301" y="14592"/>
                  </a:lnTo>
                  <a:lnTo>
                    <a:pt x="3503155" y="20637"/>
                  </a:lnTo>
                  <a:lnTo>
                    <a:pt x="3455073" y="27736"/>
                  </a:lnTo>
                  <a:lnTo>
                    <a:pt x="3407092" y="35877"/>
                  </a:lnTo>
                  <a:lnTo>
                    <a:pt x="3359226" y="45085"/>
                  </a:lnTo>
                  <a:lnTo>
                    <a:pt x="3311487" y="55333"/>
                  </a:lnTo>
                  <a:lnTo>
                    <a:pt x="3263874" y="66649"/>
                  </a:lnTo>
                  <a:lnTo>
                    <a:pt x="3216440" y="79032"/>
                  </a:lnTo>
                  <a:lnTo>
                    <a:pt x="3169170" y="92468"/>
                  </a:lnTo>
                  <a:lnTo>
                    <a:pt x="3122104" y="106959"/>
                  </a:lnTo>
                  <a:lnTo>
                    <a:pt x="3075241" y="122529"/>
                  </a:lnTo>
                  <a:lnTo>
                    <a:pt x="3028607" y="139166"/>
                  </a:lnTo>
                  <a:lnTo>
                    <a:pt x="2982226" y="156883"/>
                  </a:lnTo>
                  <a:lnTo>
                    <a:pt x="3023768" y="262153"/>
                  </a:lnTo>
                  <a:lnTo>
                    <a:pt x="3069780" y="244614"/>
                  </a:lnTo>
                  <a:lnTo>
                    <a:pt x="3116046" y="228180"/>
                  </a:lnTo>
                  <a:lnTo>
                    <a:pt x="3162554" y="212852"/>
                  </a:lnTo>
                  <a:lnTo>
                    <a:pt x="3209277" y="198640"/>
                  </a:lnTo>
                  <a:lnTo>
                    <a:pt x="3256191" y="185521"/>
                  </a:lnTo>
                  <a:lnTo>
                    <a:pt x="3303282" y="173494"/>
                  </a:lnTo>
                  <a:lnTo>
                    <a:pt x="3350552" y="162585"/>
                  </a:lnTo>
                  <a:lnTo>
                    <a:pt x="3397948" y="152755"/>
                  </a:lnTo>
                  <a:lnTo>
                    <a:pt x="3445472" y="144030"/>
                  </a:lnTo>
                  <a:lnTo>
                    <a:pt x="3493109" y="136385"/>
                  </a:lnTo>
                  <a:lnTo>
                    <a:pt x="3540823" y="129832"/>
                  </a:lnTo>
                  <a:lnTo>
                    <a:pt x="3588613" y="124358"/>
                  </a:lnTo>
                  <a:lnTo>
                    <a:pt x="3636454" y="119976"/>
                  </a:lnTo>
                  <a:lnTo>
                    <a:pt x="3684333" y="116674"/>
                  </a:lnTo>
                  <a:lnTo>
                    <a:pt x="3732212" y="114452"/>
                  </a:lnTo>
                  <a:lnTo>
                    <a:pt x="3780104" y="113296"/>
                  </a:lnTo>
                  <a:lnTo>
                    <a:pt x="3827970" y="113220"/>
                  </a:lnTo>
                  <a:lnTo>
                    <a:pt x="3875786" y="114211"/>
                  </a:lnTo>
                  <a:lnTo>
                    <a:pt x="3923550" y="116281"/>
                  </a:lnTo>
                  <a:lnTo>
                    <a:pt x="3971239" y="119405"/>
                  </a:lnTo>
                  <a:lnTo>
                    <a:pt x="4018826" y="123596"/>
                  </a:lnTo>
                  <a:lnTo>
                    <a:pt x="4066311" y="128854"/>
                  </a:lnTo>
                  <a:lnTo>
                    <a:pt x="4113657" y="135166"/>
                  </a:lnTo>
                  <a:lnTo>
                    <a:pt x="4160850" y="142532"/>
                  </a:lnTo>
                  <a:lnTo>
                    <a:pt x="4207878" y="150952"/>
                  </a:lnTo>
                  <a:lnTo>
                    <a:pt x="4254728" y="160413"/>
                  </a:lnTo>
                  <a:lnTo>
                    <a:pt x="4301363" y="170942"/>
                  </a:lnTo>
                  <a:lnTo>
                    <a:pt x="4347769" y="182511"/>
                  </a:lnTo>
                  <a:lnTo>
                    <a:pt x="4393946" y="195122"/>
                  </a:lnTo>
                  <a:lnTo>
                    <a:pt x="4439856" y="208775"/>
                  </a:lnTo>
                  <a:lnTo>
                    <a:pt x="4485487" y="223469"/>
                  </a:lnTo>
                  <a:lnTo>
                    <a:pt x="4530826" y="239191"/>
                  </a:lnTo>
                  <a:lnTo>
                    <a:pt x="4575848" y="255955"/>
                  </a:lnTo>
                  <a:lnTo>
                    <a:pt x="4620526" y="273748"/>
                  </a:lnTo>
                  <a:lnTo>
                    <a:pt x="4664862" y="292569"/>
                  </a:lnTo>
                  <a:lnTo>
                    <a:pt x="4708830" y="312420"/>
                  </a:lnTo>
                  <a:lnTo>
                    <a:pt x="4752416" y="333298"/>
                  </a:lnTo>
                  <a:lnTo>
                    <a:pt x="4795583" y="355193"/>
                  </a:lnTo>
                  <a:lnTo>
                    <a:pt x="4838331" y="378104"/>
                  </a:lnTo>
                  <a:lnTo>
                    <a:pt x="4880635" y="402043"/>
                  </a:lnTo>
                  <a:lnTo>
                    <a:pt x="4922482" y="426986"/>
                  </a:lnTo>
                  <a:lnTo>
                    <a:pt x="4963833" y="452945"/>
                  </a:lnTo>
                  <a:lnTo>
                    <a:pt x="5004701" y="479920"/>
                  </a:lnTo>
                  <a:lnTo>
                    <a:pt x="5045049" y="507898"/>
                  </a:lnTo>
                  <a:lnTo>
                    <a:pt x="5084864" y="536879"/>
                  </a:lnTo>
                  <a:lnTo>
                    <a:pt x="5134254" y="470662"/>
                  </a:lnTo>
                  <a:lnTo>
                    <a:pt x="5093868" y="543039"/>
                  </a:lnTo>
                  <a:lnTo>
                    <a:pt x="5136807" y="567639"/>
                  </a:lnTo>
                  <a:lnTo>
                    <a:pt x="5179098" y="593191"/>
                  </a:lnTo>
                  <a:lnTo>
                    <a:pt x="5220728" y="619683"/>
                  </a:lnTo>
                  <a:lnTo>
                    <a:pt x="5261686" y="647090"/>
                  </a:lnTo>
                  <a:lnTo>
                    <a:pt x="5301958" y="675411"/>
                  </a:lnTo>
                  <a:lnTo>
                    <a:pt x="5341531" y="704621"/>
                  </a:lnTo>
                  <a:lnTo>
                    <a:pt x="5380393" y="734707"/>
                  </a:lnTo>
                  <a:lnTo>
                    <a:pt x="5418531" y="765670"/>
                  </a:lnTo>
                  <a:lnTo>
                    <a:pt x="5455920" y="797471"/>
                  </a:lnTo>
                  <a:lnTo>
                    <a:pt x="5492559" y="830122"/>
                  </a:lnTo>
                  <a:lnTo>
                    <a:pt x="5528424" y="863587"/>
                  </a:lnTo>
                  <a:lnTo>
                    <a:pt x="5563514" y="897864"/>
                  </a:lnTo>
                  <a:lnTo>
                    <a:pt x="5597804" y="932942"/>
                  </a:lnTo>
                  <a:lnTo>
                    <a:pt x="5631281" y="968806"/>
                  </a:lnTo>
                  <a:lnTo>
                    <a:pt x="5663933" y="1005433"/>
                  </a:lnTo>
                  <a:lnTo>
                    <a:pt x="5695759" y="1042809"/>
                  </a:lnTo>
                  <a:lnTo>
                    <a:pt x="5726722" y="1080935"/>
                  </a:lnTo>
                  <a:lnTo>
                    <a:pt x="5756821" y="1119784"/>
                  </a:lnTo>
                  <a:lnTo>
                    <a:pt x="5786044" y="1159344"/>
                  </a:lnTo>
                  <a:lnTo>
                    <a:pt x="5814377" y="1199616"/>
                  </a:lnTo>
                  <a:lnTo>
                    <a:pt x="5841797" y="1240561"/>
                  </a:lnTo>
                  <a:lnTo>
                    <a:pt x="5868289" y="1282179"/>
                  </a:lnTo>
                  <a:lnTo>
                    <a:pt x="5893854" y="1324457"/>
                  </a:lnTo>
                  <a:lnTo>
                    <a:pt x="5918466" y="1367383"/>
                  </a:lnTo>
                  <a:lnTo>
                    <a:pt x="5992520" y="1326070"/>
                  </a:lnTo>
                  <a:lnTo>
                    <a:pt x="5918784" y="1368183"/>
                  </a:lnTo>
                  <a:lnTo>
                    <a:pt x="5942952" y="1411668"/>
                  </a:lnTo>
                  <a:lnTo>
                    <a:pt x="5966066" y="1455648"/>
                  </a:lnTo>
                  <a:lnTo>
                    <a:pt x="5988139" y="1500124"/>
                  </a:lnTo>
                  <a:lnTo>
                    <a:pt x="6009157" y="1545056"/>
                  </a:lnTo>
                  <a:lnTo>
                    <a:pt x="6029096" y="1590421"/>
                  </a:lnTo>
                  <a:lnTo>
                    <a:pt x="6047981" y="1636217"/>
                  </a:lnTo>
                  <a:lnTo>
                    <a:pt x="6065786" y="1682419"/>
                  </a:lnTo>
                  <a:lnTo>
                    <a:pt x="6082512" y="1728990"/>
                  </a:lnTo>
                  <a:lnTo>
                    <a:pt x="6098159" y="1775942"/>
                  </a:lnTo>
                  <a:lnTo>
                    <a:pt x="6112700" y="1823237"/>
                  </a:lnTo>
                  <a:lnTo>
                    <a:pt x="6126150" y="1870862"/>
                  </a:lnTo>
                  <a:lnTo>
                    <a:pt x="6138507" y="1918792"/>
                  </a:lnTo>
                  <a:lnTo>
                    <a:pt x="6149733" y="1967014"/>
                  </a:lnTo>
                  <a:lnTo>
                    <a:pt x="6159855" y="2015502"/>
                  </a:lnTo>
                  <a:lnTo>
                    <a:pt x="6168860" y="2064245"/>
                  </a:lnTo>
                  <a:lnTo>
                    <a:pt x="6176721" y="2113216"/>
                  </a:lnTo>
                  <a:lnTo>
                    <a:pt x="6183465" y="2162403"/>
                  </a:lnTo>
                  <a:lnTo>
                    <a:pt x="6189053" y="2211781"/>
                  </a:lnTo>
                  <a:lnTo>
                    <a:pt x="6193460" y="2260904"/>
                  </a:lnTo>
                  <a:lnTo>
                    <a:pt x="6195377" y="2309736"/>
                  </a:lnTo>
                  <a:lnTo>
                    <a:pt x="6196165" y="2360447"/>
                  </a:lnTo>
                  <a:lnTo>
                    <a:pt x="6195758" y="2411107"/>
                  </a:lnTo>
                  <a:lnTo>
                    <a:pt x="6194145" y="2461679"/>
                  </a:lnTo>
                  <a:lnTo>
                    <a:pt x="6191326" y="2512161"/>
                  </a:lnTo>
                  <a:lnTo>
                    <a:pt x="6187325" y="2562517"/>
                  </a:lnTo>
                  <a:lnTo>
                    <a:pt x="6182144" y="2612745"/>
                  </a:lnTo>
                  <a:lnTo>
                    <a:pt x="6175781" y="2662809"/>
                  </a:lnTo>
                  <a:lnTo>
                    <a:pt x="6168237" y="2712682"/>
                  </a:lnTo>
                  <a:lnTo>
                    <a:pt x="6159525" y="2762364"/>
                  </a:lnTo>
                  <a:lnTo>
                    <a:pt x="6149632" y="2811818"/>
                  </a:lnTo>
                  <a:lnTo>
                    <a:pt x="6138583" y="2861030"/>
                  </a:lnTo>
                  <a:lnTo>
                    <a:pt x="6126365" y="2909976"/>
                  </a:lnTo>
                  <a:lnTo>
                    <a:pt x="6112992" y="2958630"/>
                  </a:lnTo>
                  <a:lnTo>
                    <a:pt x="6098476" y="3006991"/>
                  </a:lnTo>
                  <a:lnTo>
                    <a:pt x="6082804" y="3055023"/>
                  </a:lnTo>
                  <a:lnTo>
                    <a:pt x="6065990" y="3102699"/>
                  </a:lnTo>
                  <a:lnTo>
                    <a:pt x="6048032" y="3150006"/>
                  </a:lnTo>
                  <a:lnTo>
                    <a:pt x="6028944" y="3196933"/>
                  </a:lnTo>
                  <a:lnTo>
                    <a:pt x="6008725" y="3243440"/>
                  </a:lnTo>
                  <a:lnTo>
                    <a:pt x="5991618" y="3280346"/>
                  </a:lnTo>
                  <a:lnTo>
                    <a:pt x="5966612" y="3309518"/>
                  </a:lnTo>
                  <a:lnTo>
                    <a:pt x="5933465" y="3346437"/>
                  </a:lnTo>
                  <a:lnTo>
                    <a:pt x="5899518" y="3382492"/>
                  </a:lnTo>
                  <a:lnTo>
                    <a:pt x="5864822" y="3417697"/>
                  </a:lnTo>
                  <a:lnTo>
                    <a:pt x="5829389" y="3452025"/>
                  </a:lnTo>
                  <a:lnTo>
                    <a:pt x="5793219" y="3485477"/>
                  </a:lnTo>
                  <a:lnTo>
                    <a:pt x="5756351" y="3518039"/>
                  </a:lnTo>
                  <a:lnTo>
                    <a:pt x="5718784" y="3549700"/>
                  </a:lnTo>
                  <a:lnTo>
                    <a:pt x="5680545" y="3580447"/>
                  </a:lnTo>
                  <a:lnTo>
                    <a:pt x="5641657" y="3610279"/>
                  </a:lnTo>
                  <a:lnTo>
                    <a:pt x="5602122" y="3639197"/>
                  </a:lnTo>
                  <a:lnTo>
                    <a:pt x="5561965" y="3667163"/>
                  </a:lnTo>
                  <a:lnTo>
                    <a:pt x="5521198" y="3694201"/>
                  </a:lnTo>
                  <a:lnTo>
                    <a:pt x="5479859" y="3720274"/>
                  </a:lnTo>
                  <a:lnTo>
                    <a:pt x="5437937" y="3745395"/>
                  </a:lnTo>
                  <a:lnTo>
                    <a:pt x="5395468" y="3769537"/>
                  </a:lnTo>
                  <a:lnTo>
                    <a:pt x="5352466" y="3792702"/>
                  </a:lnTo>
                  <a:lnTo>
                    <a:pt x="5308930" y="3814876"/>
                  </a:lnTo>
                  <a:lnTo>
                    <a:pt x="5264912" y="3836047"/>
                  </a:lnTo>
                  <a:lnTo>
                    <a:pt x="5220398" y="3856215"/>
                  </a:lnTo>
                  <a:lnTo>
                    <a:pt x="5175428" y="3875379"/>
                  </a:lnTo>
                  <a:lnTo>
                    <a:pt x="5130000" y="3893502"/>
                  </a:lnTo>
                  <a:lnTo>
                    <a:pt x="5084153" y="3910596"/>
                  </a:lnTo>
                  <a:lnTo>
                    <a:pt x="5037874" y="3926636"/>
                  </a:lnTo>
                  <a:lnTo>
                    <a:pt x="4991214" y="3941635"/>
                  </a:lnTo>
                  <a:lnTo>
                    <a:pt x="4944161" y="3955580"/>
                  </a:lnTo>
                  <a:lnTo>
                    <a:pt x="4896751" y="3968432"/>
                  </a:lnTo>
                  <a:lnTo>
                    <a:pt x="4848999" y="3980218"/>
                  </a:lnTo>
                  <a:lnTo>
                    <a:pt x="4800917" y="3990911"/>
                  </a:lnTo>
                  <a:lnTo>
                    <a:pt x="4752518" y="4000512"/>
                  </a:lnTo>
                  <a:lnTo>
                    <a:pt x="4703838" y="4009009"/>
                  </a:lnTo>
                  <a:lnTo>
                    <a:pt x="4654867" y="4016375"/>
                  </a:lnTo>
                  <a:lnTo>
                    <a:pt x="4605655" y="4022623"/>
                  </a:lnTo>
                  <a:lnTo>
                    <a:pt x="4556188" y="4027741"/>
                  </a:lnTo>
                  <a:lnTo>
                    <a:pt x="4563897" y="4111866"/>
                  </a:lnTo>
                  <a:lnTo>
                    <a:pt x="4521809" y="4038650"/>
                  </a:lnTo>
                  <a:lnTo>
                    <a:pt x="4478591" y="4062857"/>
                  </a:lnTo>
                  <a:lnTo>
                    <a:pt x="4434967" y="4085983"/>
                  </a:lnTo>
                  <a:lnTo>
                    <a:pt x="4390949" y="4108031"/>
                  </a:lnTo>
                  <a:lnTo>
                    <a:pt x="4346562" y="4129011"/>
                  </a:lnTo>
                  <a:lnTo>
                    <a:pt x="4301807" y="4148899"/>
                  </a:lnTo>
                  <a:lnTo>
                    <a:pt x="4256722" y="4167733"/>
                  </a:lnTo>
                  <a:lnTo>
                    <a:pt x="4211320" y="4185475"/>
                  </a:lnTo>
                  <a:lnTo>
                    <a:pt x="4165612" y="4202150"/>
                  </a:lnTo>
                  <a:lnTo>
                    <a:pt x="4119626" y="4217746"/>
                  </a:lnTo>
                  <a:lnTo>
                    <a:pt x="4073372" y="4232275"/>
                  </a:lnTo>
                  <a:lnTo>
                    <a:pt x="4026878" y="4245711"/>
                  </a:lnTo>
                  <a:lnTo>
                    <a:pt x="3980167" y="4258081"/>
                  </a:lnTo>
                  <a:lnTo>
                    <a:pt x="3933240" y="4269384"/>
                  </a:lnTo>
                  <a:lnTo>
                    <a:pt x="3886136" y="4279595"/>
                  </a:lnTo>
                  <a:lnTo>
                    <a:pt x="3838854" y="4288739"/>
                  </a:lnTo>
                  <a:lnTo>
                    <a:pt x="3791432" y="4296803"/>
                  </a:lnTo>
                  <a:lnTo>
                    <a:pt x="3743871" y="4303801"/>
                  </a:lnTo>
                  <a:lnTo>
                    <a:pt x="3696195" y="4309719"/>
                  </a:lnTo>
                  <a:lnTo>
                    <a:pt x="3648430" y="4314558"/>
                  </a:lnTo>
                  <a:lnTo>
                    <a:pt x="3600589" y="4318317"/>
                  </a:lnTo>
                  <a:lnTo>
                    <a:pt x="3552698" y="4321010"/>
                  </a:lnTo>
                  <a:lnTo>
                    <a:pt x="3504755" y="4322623"/>
                  </a:lnTo>
                  <a:lnTo>
                    <a:pt x="3456800" y="4323156"/>
                  </a:lnTo>
                  <a:lnTo>
                    <a:pt x="3408845" y="4322623"/>
                  </a:lnTo>
                  <a:lnTo>
                    <a:pt x="3360915" y="4321010"/>
                  </a:lnTo>
                  <a:lnTo>
                    <a:pt x="3313023" y="4318317"/>
                  </a:lnTo>
                  <a:lnTo>
                    <a:pt x="3265182" y="4314558"/>
                  </a:lnTo>
                  <a:lnTo>
                    <a:pt x="3217418" y="4309719"/>
                  </a:lnTo>
                  <a:lnTo>
                    <a:pt x="3169742" y="4303801"/>
                  </a:lnTo>
                  <a:lnTo>
                    <a:pt x="3122180" y="4296803"/>
                  </a:lnTo>
                  <a:lnTo>
                    <a:pt x="3074746" y="4288739"/>
                  </a:lnTo>
                  <a:lnTo>
                    <a:pt x="3027476" y="4279595"/>
                  </a:lnTo>
                  <a:lnTo>
                    <a:pt x="2980359" y="4269384"/>
                  </a:lnTo>
                  <a:lnTo>
                    <a:pt x="2933446" y="4258081"/>
                  </a:lnTo>
                  <a:lnTo>
                    <a:pt x="2886722" y="4245711"/>
                  </a:lnTo>
                  <a:lnTo>
                    <a:pt x="2840228" y="4232275"/>
                  </a:lnTo>
                  <a:lnTo>
                    <a:pt x="2793987" y="4217746"/>
                  </a:lnTo>
                  <a:lnTo>
                    <a:pt x="2748000" y="4202150"/>
                  </a:lnTo>
                  <a:lnTo>
                    <a:pt x="2702293" y="4185475"/>
                  </a:lnTo>
                  <a:lnTo>
                    <a:pt x="2656890" y="4167733"/>
                  </a:lnTo>
                  <a:lnTo>
                    <a:pt x="2611805" y="4148899"/>
                  </a:lnTo>
                  <a:lnTo>
                    <a:pt x="2567051" y="4129011"/>
                  </a:lnTo>
                  <a:lnTo>
                    <a:pt x="2522664" y="4108031"/>
                  </a:lnTo>
                  <a:lnTo>
                    <a:pt x="2478633" y="4085983"/>
                  </a:lnTo>
                  <a:lnTo>
                    <a:pt x="2435009" y="4062857"/>
                  </a:lnTo>
                  <a:lnTo>
                    <a:pt x="2391803" y="4038650"/>
                  </a:lnTo>
                  <a:lnTo>
                    <a:pt x="2349271" y="4112603"/>
                  </a:lnTo>
                  <a:lnTo>
                    <a:pt x="2336127" y="4028046"/>
                  </a:lnTo>
                  <a:lnTo>
                    <a:pt x="2286241" y="4035209"/>
                  </a:lnTo>
                  <a:lnTo>
                    <a:pt x="2236343" y="4041165"/>
                  </a:lnTo>
                  <a:lnTo>
                    <a:pt x="2186432" y="4045953"/>
                  </a:lnTo>
                  <a:lnTo>
                    <a:pt x="2136546" y="4049547"/>
                  </a:lnTo>
                  <a:lnTo>
                    <a:pt x="2086686" y="4051973"/>
                  </a:lnTo>
                  <a:lnTo>
                    <a:pt x="2036889" y="4053243"/>
                  </a:lnTo>
                  <a:lnTo>
                    <a:pt x="1987169" y="4053332"/>
                  </a:lnTo>
                  <a:lnTo>
                    <a:pt x="1937537" y="4052278"/>
                  </a:lnTo>
                  <a:lnTo>
                    <a:pt x="1888020" y="4050068"/>
                  </a:lnTo>
                  <a:lnTo>
                    <a:pt x="1838629" y="4046715"/>
                  </a:lnTo>
                  <a:lnTo>
                    <a:pt x="1789391" y="4042232"/>
                  </a:lnTo>
                  <a:lnTo>
                    <a:pt x="1740319" y="4036618"/>
                  </a:lnTo>
                  <a:lnTo>
                    <a:pt x="1691449" y="4029862"/>
                  </a:lnTo>
                  <a:lnTo>
                    <a:pt x="1642770" y="4022001"/>
                  </a:lnTo>
                  <a:lnTo>
                    <a:pt x="1594332" y="4013022"/>
                  </a:lnTo>
                  <a:lnTo>
                    <a:pt x="1546136" y="4002925"/>
                  </a:lnTo>
                  <a:lnTo>
                    <a:pt x="1498206" y="3991737"/>
                  </a:lnTo>
                  <a:lnTo>
                    <a:pt x="1450568" y="3979456"/>
                  </a:lnTo>
                  <a:lnTo>
                    <a:pt x="1403223" y="3966070"/>
                  </a:lnTo>
                  <a:lnTo>
                    <a:pt x="1356207" y="3951605"/>
                  </a:lnTo>
                  <a:lnTo>
                    <a:pt x="1309535" y="3936073"/>
                  </a:lnTo>
                  <a:lnTo>
                    <a:pt x="1263218" y="3919448"/>
                  </a:lnTo>
                  <a:lnTo>
                    <a:pt x="1217282" y="3901770"/>
                  </a:lnTo>
                  <a:lnTo>
                    <a:pt x="1171752" y="3883025"/>
                  </a:lnTo>
                  <a:lnTo>
                    <a:pt x="1126642" y="3863225"/>
                  </a:lnTo>
                  <a:lnTo>
                    <a:pt x="1081963" y="3842385"/>
                  </a:lnTo>
                  <a:lnTo>
                    <a:pt x="1037755" y="3820490"/>
                  </a:lnTo>
                  <a:lnTo>
                    <a:pt x="994016" y="3797566"/>
                  </a:lnTo>
                  <a:lnTo>
                    <a:pt x="950760" y="3773601"/>
                  </a:lnTo>
                  <a:lnTo>
                    <a:pt x="908037" y="3748621"/>
                  </a:lnTo>
                  <a:lnTo>
                    <a:pt x="865835" y="3722611"/>
                  </a:lnTo>
                  <a:lnTo>
                    <a:pt x="824204" y="3695598"/>
                  </a:lnTo>
                  <a:lnTo>
                    <a:pt x="783132" y="3667569"/>
                  </a:lnTo>
                  <a:lnTo>
                    <a:pt x="742657" y="3638537"/>
                  </a:lnTo>
                  <a:lnTo>
                    <a:pt x="702779" y="3608514"/>
                  </a:lnTo>
                  <a:lnTo>
                    <a:pt x="663549" y="3577488"/>
                  </a:lnTo>
                  <a:lnTo>
                    <a:pt x="624954" y="3545497"/>
                  </a:lnTo>
                  <a:lnTo>
                    <a:pt x="587044" y="3512515"/>
                  </a:lnTo>
                  <a:lnTo>
                    <a:pt x="557949" y="3485997"/>
                  </a:lnTo>
                  <a:lnTo>
                    <a:pt x="536206" y="3451834"/>
                  </a:lnTo>
                  <a:lnTo>
                    <a:pt x="510311" y="3408959"/>
                  </a:lnTo>
                  <a:lnTo>
                    <a:pt x="485444" y="3365550"/>
                  </a:lnTo>
                  <a:lnTo>
                    <a:pt x="461632" y="3321608"/>
                  </a:lnTo>
                  <a:lnTo>
                    <a:pt x="438873" y="3277171"/>
                  </a:lnTo>
                  <a:lnTo>
                    <a:pt x="417182" y="3232251"/>
                  </a:lnTo>
                  <a:lnTo>
                    <a:pt x="396544" y="3186861"/>
                  </a:lnTo>
                  <a:lnTo>
                    <a:pt x="376999" y="3141027"/>
                  </a:lnTo>
                  <a:lnTo>
                    <a:pt x="358533" y="3094774"/>
                  </a:lnTo>
                  <a:lnTo>
                    <a:pt x="341147" y="3048114"/>
                  </a:lnTo>
                  <a:lnTo>
                    <a:pt x="324853" y="3001060"/>
                  </a:lnTo>
                  <a:lnTo>
                    <a:pt x="309664" y="2953651"/>
                  </a:lnTo>
                  <a:lnTo>
                    <a:pt x="295579" y="2905887"/>
                  </a:lnTo>
                  <a:lnTo>
                    <a:pt x="282613" y="2857792"/>
                  </a:lnTo>
                  <a:lnTo>
                    <a:pt x="270764" y="2809392"/>
                  </a:lnTo>
                  <a:lnTo>
                    <a:pt x="260045" y="2760713"/>
                  </a:lnTo>
                  <a:lnTo>
                    <a:pt x="250456" y="2711754"/>
                  </a:lnTo>
                  <a:lnTo>
                    <a:pt x="242011" y="2662542"/>
                  </a:lnTo>
                  <a:lnTo>
                    <a:pt x="234708" y="2613101"/>
                  </a:lnTo>
                  <a:lnTo>
                    <a:pt x="228549" y="2563457"/>
                  </a:lnTo>
                  <a:lnTo>
                    <a:pt x="223558" y="2513609"/>
                  </a:lnTo>
                  <a:lnTo>
                    <a:pt x="219735" y="2463596"/>
                  </a:lnTo>
                  <a:lnTo>
                    <a:pt x="134658" y="2469108"/>
                  </a:lnTo>
                  <a:lnTo>
                    <a:pt x="215506" y="2443137"/>
                  </a:lnTo>
                  <a:lnTo>
                    <a:pt x="200812" y="2395461"/>
                  </a:lnTo>
                  <a:lnTo>
                    <a:pt x="187236" y="2347506"/>
                  </a:lnTo>
                  <a:lnTo>
                    <a:pt x="174815" y="2299322"/>
                  </a:lnTo>
                  <a:lnTo>
                    <a:pt x="163512" y="2250897"/>
                  </a:lnTo>
                  <a:lnTo>
                    <a:pt x="153365" y="2202269"/>
                  </a:lnTo>
                  <a:lnTo>
                    <a:pt x="144348" y="2153450"/>
                  </a:lnTo>
                  <a:lnTo>
                    <a:pt x="136474" y="2104466"/>
                  </a:lnTo>
                  <a:lnTo>
                    <a:pt x="129743" y="2055342"/>
                  </a:lnTo>
                  <a:lnTo>
                    <a:pt x="124155" y="2006092"/>
                  </a:lnTo>
                  <a:lnTo>
                    <a:pt x="119710" y="1956727"/>
                  </a:lnTo>
                  <a:lnTo>
                    <a:pt x="116408" y="1907273"/>
                  </a:lnTo>
                  <a:lnTo>
                    <a:pt x="114261" y="1857756"/>
                  </a:lnTo>
                  <a:lnTo>
                    <a:pt x="113271" y="1808200"/>
                  </a:lnTo>
                  <a:lnTo>
                    <a:pt x="113411" y="1758607"/>
                  </a:lnTo>
                  <a:lnTo>
                    <a:pt x="114719" y="1709013"/>
                  </a:lnTo>
                  <a:lnTo>
                    <a:pt x="117170" y="1659432"/>
                  </a:lnTo>
                  <a:lnTo>
                    <a:pt x="120789" y="1609890"/>
                  </a:lnTo>
                  <a:lnTo>
                    <a:pt x="125552" y="1560398"/>
                  </a:lnTo>
                  <a:lnTo>
                    <a:pt x="131483" y="1510982"/>
                  </a:lnTo>
                  <a:lnTo>
                    <a:pt x="138557" y="1461655"/>
                  </a:lnTo>
                  <a:lnTo>
                    <a:pt x="145529" y="1419999"/>
                  </a:lnTo>
                  <a:lnTo>
                    <a:pt x="160286" y="1374800"/>
                  </a:lnTo>
                  <a:lnTo>
                    <a:pt x="177126" y="1327073"/>
                  </a:lnTo>
                  <a:lnTo>
                    <a:pt x="195072" y="1279817"/>
                  </a:lnTo>
                  <a:lnTo>
                    <a:pt x="214096" y="1233055"/>
                  </a:lnTo>
                  <a:lnTo>
                    <a:pt x="234213" y="1186789"/>
                  </a:lnTo>
                  <a:lnTo>
                    <a:pt x="255409" y="1141056"/>
                  </a:lnTo>
                  <a:lnTo>
                    <a:pt x="277647" y="1095857"/>
                  </a:lnTo>
                  <a:lnTo>
                    <a:pt x="300951" y="1051204"/>
                  </a:lnTo>
                  <a:lnTo>
                    <a:pt x="325285" y="1007148"/>
                  </a:lnTo>
                  <a:lnTo>
                    <a:pt x="350634" y="963676"/>
                  </a:lnTo>
                  <a:lnTo>
                    <a:pt x="377012" y="920813"/>
                  </a:lnTo>
                  <a:lnTo>
                    <a:pt x="404393" y="878586"/>
                  </a:lnTo>
                  <a:lnTo>
                    <a:pt x="432765" y="837006"/>
                  </a:lnTo>
                  <a:lnTo>
                    <a:pt x="462114" y="796099"/>
                  </a:lnTo>
                  <a:lnTo>
                    <a:pt x="492442" y="755865"/>
                  </a:lnTo>
                  <a:lnTo>
                    <a:pt x="523735" y="716343"/>
                  </a:lnTo>
                  <a:lnTo>
                    <a:pt x="555967" y="677532"/>
                  </a:lnTo>
                  <a:lnTo>
                    <a:pt x="589140" y="639470"/>
                  </a:lnTo>
                  <a:lnTo>
                    <a:pt x="623239" y="602157"/>
                  </a:lnTo>
                  <a:lnTo>
                    <a:pt x="658253" y="565619"/>
                  </a:lnTo>
                  <a:lnTo>
                    <a:pt x="694169" y="529869"/>
                  </a:lnTo>
                  <a:lnTo>
                    <a:pt x="615289" y="448703"/>
                  </a:lnTo>
                  <a:lnTo>
                    <a:pt x="579170" y="484619"/>
                  </a:lnTo>
                  <a:lnTo>
                    <a:pt x="543915" y="521284"/>
                  </a:lnTo>
                  <a:lnTo>
                    <a:pt x="509536" y="558698"/>
                  </a:lnTo>
                  <a:lnTo>
                    <a:pt x="476046" y="596849"/>
                  </a:lnTo>
                  <a:lnTo>
                    <a:pt x="443445" y="635698"/>
                  </a:lnTo>
                  <a:lnTo>
                    <a:pt x="411759" y="675259"/>
                  </a:lnTo>
                  <a:lnTo>
                    <a:pt x="381000" y="715479"/>
                  </a:lnTo>
                  <a:lnTo>
                    <a:pt x="351167" y="756373"/>
                  </a:lnTo>
                  <a:lnTo>
                    <a:pt x="322262" y="797915"/>
                  </a:lnTo>
                  <a:lnTo>
                    <a:pt x="294309" y="840079"/>
                  </a:lnTo>
                  <a:lnTo>
                    <a:pt x="267322" y="882853"/>
                  </a:lnTo>
                  <a:lnTo>
                    <a:pt x="241300" y="926223"/>
                  </a:lnTo>
                  <a:lnTo>
                    <a:pt x="216255" y="970178"/>
                  </a:lnTo>
                  <a:lnTo>
                    <a:pt x="192201" y="1014704"/>
                  </a:lnTo>
                  <a:lnTo>
                    <a:pt x="169138" y="1059764"/>
                  </a:lnTo>
                  <a:lnTo>
                    <a:pt x="147091" y="1105357"/>
                  </a:lnTo>
                  <a:lnTo>
                    <a:pt x="126060" y="1151470"/>
                  </a:lnTo>
                  <a:lnTo>
                    <a:pt x="106070" y="1198079"/>
                  </a:lnTo>
                  <a:lnTo>
                    <a:pt x="87109" y="1245158"/>
                  </a:lnTo>
                  <a:lnTo>
                    <a:pt x="69202" y="1292707"/>
                  </a:lnTo>
                  <a:lnTo>
                    <a:pt x="52349" y="1340713"/>
                  </a:lnTo>
                  <a:lnTo>
                    <a:pt x="36576" y="1389138"/>
                  </a:lnTo>
                  <a:lnTo>
                    <a:pt x="62953" y="1397406"/>
                  </a:lnTo>
                  <a:lnTo>
                    <a:pt x="35382" y="1392453"/>
                  </a:lnTo>
                  <a:lnTo>
                    <a:pt x="27076" y="1441907"/>
                  </a:lnTo>
                  <a:lnTo>
                    <a:pt x="19875" y="1491475"/>
                  </a:lnTo>
                  <a:lnTo>
                    <a:pt x="13792" y="1541145"/>
                  </a:lnTo>
                  <a:lnTo>
                    <a:pt x="8813" y="1590878"/>
                  </a:lnTo>
                  <a:lnTo>
                    <a:pt x="4953" y="1640662"/>
                  </a:lnTo>
                  <a:lnTo>
                    <a:pt x="2197" y="1690497"/>
                  </a:lnTo>
                  <a:lnTo>
                    <a:pt x="546" y="1740331"/>
                  </a:lnTo>
                  <a:lnTo>
                    <a:pt x="0" y="1790179"/>
                  </a:lnTo>
                  <a:lnTo>
                    <a:pt x="546" y="1840014"/>
                  </a:lnTo>
                  <a:lnTo>
                    <a:pt x="2209" y="1889798"/>
                  </a:lnTo>
                  <a:lnTo>
                    <a:pt x="4978" y="1939544"/>
                  </a:lnTo>
                  <a:lnTo>
                    <a:pt x="8839" y="1989201"/>
                  </a:lnTo>
                  <a:lnTo>
                    <a:pt x="13804" y="2038769"/>
                  </a:lnTo>
                  <a:lnTo>
                    <a:pt x="19862" y="2088235"/>
                  </a:lnTo>
                  <a:lnTo>
                    <a:pt x="27025" y="2137562"/>
                  </a:lnTo>
                  <a:lnTo>
                    <a:pt x="35280" y="2186749"/>
                  </a:lnTo>
                  <a:lnTo>
                    <a:pt x="44627" y="2235771"/>
                  </a:lnTo>
                  <a:lnTo>
                    <a:pt x="55067" y="2284603"/>
                  </a:lnTo>
                  <a:lnTo>
                    <a:pt x="66598" y="2333244"/>
                  </a:lnTo>
                  <a:lnTo>
                    <a:pt x="79222" y="2381656"/>
                  </a:lnTo>
                  <a:lnTo>
                    <a:pt x="92938" y="2429827"/>
                  </a:lnTo>
                  <a:lnTo>
                    <a:pt x="107188" y="2476004"/>
                  </a:lnTo>
                  <a:lnTo>
                    <a:pt x="110629" y="2521280"/>
                  </a:lnTo>
                  <a:lnTo>
                    <a:pt x="115582" y="2571496"/>
                  </a:lnTo>
                  <a:lnTo>
                    <a:pt x="121653" y="2621521"/>
                  </a:lnTo>
                  <a:lnTo>
                    <a:pt x="128828" y="2671356"/>
                  </a:lnTo>
                  <a:lnTo>
                    <a:pt x="137109" y="2720962"/>
                  </a:lnTo>
                  <a:lnTo>
                    <a:pt x="146494" y="2770340"/>
                  </a:lnTo>
                  <a:lnTo>
                    <a:pt x="156972" y="2819450"/>
                  </a:lnTo>
                  <a:lnTo>
                    <a:pt x="168541" y="2868295"/>
                  </a:lnTo>
                  <a:lnTo>
                    <a:pt x="181190" y="2916859"/>
                  </a:lnTo>
                  <a:lnTo>
                    <a:pt x="194906" y="2965107"/>
                  </a:lnTo>
                  <a:lnTo>
                    <a:pt x="209702" y="3013024"/>
                  </a:lnTo>
                  <a:lnTo>
                    <a:pt x="225552" y="3060598"/>
                  </a:lnTo>
                  <a:lnTo>
                    <a:pt x="242468" y="3107804"/>
                  </a:lnTo>
                  <a:lnTo>
                    <a:pt x="260426" y="3154642"/>
                  </a:lnTo>
                  <a:lnTo>
                    <a:pt x="279438" y="3201073"/>
                  </a:lnTo>
                  <a:lnTo>
                    <a:pt x="299478" y="3247085"/>
                  </a:lnTo>
                  <a:lnTo>
                    <a:pt x="320560" y="3292678"/>
                  </a:lnTo>
                  <a:lnTo>
                    <a:pt x="342671" y="3337801"/>
                  </a:lnTo>
                  <a:lnTo>
                    <a:pt x="365798" y="3382467"/>
                  </a:lnTo>
                  <a:lnTo>
                    <a:pt x="389953" y="3426637"/>
                  </a:lnTo>
                  <a:lnTo>
                    <a:pt x="415099" y="3470313"/>
                  </a:lnTo>
                  <a:lnTo>
                    <a:pt x="441261" y="3513455"/>
                  </a:lnTo>
                  <a:lnTo>
                    <a:pt x="468426" y="3556063"/>
                  </a:lnTo>
                  <a:lnTo>
                    <a:pt x="491477" y="3541001"/>
                  </a:lnTo>
                  <a:lnTo>
                    <a:pt x="472554" y="3561257"/>
                  </a:lnTo>
                  <a:lnTo>
                    <a:pt x="509828" y="3595293"/>
                  </a:lnTo>
                  <a:lnTo>
                    <a:pt x="547763" y="3628402"/>
                  </a:lnTo>
                  <a:lnTo>
                    <a:pt x="586333" y="3660571"/>
                  </a:lnTo>
                  <a:lnTo>
                    <a:pt x="625525" y="3691813"/>
                  </a:lnTo>
                  <a:lnTo>
                    <a:pt x="665314" y="3722103"/>
                  </a:lnTo>
                  <a:lnTo>
                    <a:pt x="705700" y="3751453"/>
                  </a:lnTo>
                  <a:lnTo>
                    <a:pt x="746645" y="3779837"/>
                  </a:lnTo>
                  <a:lnTo>
                    <a:pt x="788149" y="3807282"/>
                  </a:lnTo>
                  <a:lnTo>
                    <a:pt x="830186" y="3833749"/>
                  </a:lnTo>
                  <a:lnTo>
                    <a:pt x="872731" y="3859250"/>
                  </a:lnTo>
                  <a:lnTo>
                    <a:pt x="915784" y="3883774"/>
                  </a:lnTo>
                  <a:lnTo>
                    <a:pt x="959319" y="3907320"/>
                  </a:lnTo>
                  <a:lnTo>
                    <a:pt x="1003325" y="3929888"/>
                  </a:lnTo>
                  <a:lnTo>
                    <a:pt x="1047775" y="3951452"/>
                  </a:lnTo>
                  <a:lnTo>
                    <a:pt x="1092644" y="3972026"/>
                  </a:lnTo>
                  <a:lnTo>
                    <a:pt x="1137945" y="3991597"/>
                  </a:lnTo>
                  <a:lnTo>
                    <a:pt x="1183627" y="4010164"/>
                  </a:lnTo>
                  <a:lnTo>
                    <a:pt x="1229690" y="4027728"/>
                  </a:lnTo>
                  <a:lnTo>
                    <a:pt x="1276108" y="4044264"/>
                  </a:lnTo>
                  <a:lnTo>
                    <a:pt x="1322882" y="4059771"/>
                  </a:lnTo>
                  <a:lnTo>
                    <a:pt x="1369974" y="4074261"/>
                  </a:lnTo>
                  <a:lnTo>
                    <a:pt x="1417370" y="4087711"/>
                  </a:lnTo>
                  <a:lnTo>
                    <a:pt x="1465072" y="4100131"/>
                  </a:lnTo>
                  <a:lnTo>
                    <a:pt x="1513039" y="4111498"/>
                  </a:lnTo>
                  <a:lnTo>
                    <a:pt x="1561261" y="4121823"/>
                  </a:lnTo>
                  <a:lnTo>
                    <a:pt x="1609725" y="4131081"/>
                  </a:lnTo>
                  <a:lnTo>
                    <a:pt x="1658404" y="4139298"/>
                  </a:lnTo>
                  <a:lnTo>
                    <a:pt x="1707286" y="4146435"/>
                  </a:lnTo>
                  <a:lnTo>
                    <a:pt x="1756359" y="4152506"/>
                  </a:lnTo>
                  <a:lnTo>
                    <a:pt x="1805609" y="4157497"/>
                  </a:lnTo>
                  <a:lnTo>
                    <a:pt x="1855000" y="4161409"/>
                  </a:lnTo>
                  <a:lnTo>
                    <a:pt x="1904542" y="4164228"/>
                  </a:lnTo>
                  <a:lnTo>
                    <a:pt x="1954187" y="4165968"/>
                  </a:lnTo>
                  <a:lnTo>
                    <a:pt x="2003933" y="4166603"/>
                  </a:lnTo>
                  <a:lnTo>
                    <a:pt x="2053767" y="4166133"/>
                  </a:lnTo>
                  <a:lnTo>
                    <a:pt x="2103666" y="4164558"/>
                  </a:lnTo>
                  <a:lnTo>
                    <a:pt x="2153602" y="4161866"/>
                  </a:lnTo>
                  <a:lnTo>
                    <a:pt x="2203577" y="4158069"/>
                  </a:lnTo>
                  <a:lnTo>
                    <a:pt x="2253564" y="4153128"/>
                  </a:lnTo>
                  <a:lnTo>
                    <a:pt x="2303551" y="4147070"/>
                  </a:lnTo>
                  <a:lnTo>
                    <a:pt x="2343493" y="4141317"/>
                  </a:lnTo>
                  <a:lnTo>
                    <a:pt x="2378976" y="4161205"/>
                  </a:lnTo>
                  <a:lnTo>
                    <a:pt x="2422969" y="4184612"/>
                  </a:lnTo>
                  <a:lnTo>
                    <a:pt x="2467356" y="4206976"/>
                  </a:lnTo>
                  <a:lnTo>
                    <a:pt x="2512098" y="4228300"/>
                  </a:lnTo>
                  <a:lnTo>
                    <a:pt x="2557183" y="4248582"/>
                  </a:lnTo>
                  <a:lnTo>
                    <a:pt x="2602611" y="4267822"/>
                  </a:lnTo>
                  <a:lnTo>
                    <a:pt x="2648343" y="4286021"/>
                  </a:lnTo>
                  <a:lnTo>
                    <a:pt x="2694368" y="4303192"/>
                  </a:lnTo>
                  <a:lnTo>
                    <a:pt x="2740672" y="4319308"/>
                  </a:lnTo>
                  <a:lnTo>
                    <a:pt x="2787243" y="4334395"/>
                  </a:lnTo>
                  <a:lnTo>
                    <a:pt x="2834055" y="4348442"/>
                  </a:lnTo>
                  <a:lnTo>
                    <a:pt x="2881084" y="4361434"/>
                  </a:lnTo>
                  <a:lnTo>
                    <a:pt x="2928328" y="4373397"/>
                  </a:lnTo>
                  <a:lnTo>
                    <a:pt x="2975762" y="4384319"/>
                  </a:lnTo>
                  <a:lnTo>
                    <a:pt x="3023374" y="4394200"/>
                  </a:lnTo>
                  <a:lnTo>
                    <a:pt x="3071139" y="4403052"/>
                  </a:lnTo>
                  <a:lnTo>
                    <a:pt x="3119043" y="4410849"/>
                  </a:lnTo>
                  <a:lnTo>
                    <a:pt x="3167062" y="4417606"/>
                  </a:lnTo>
                  <a:lnTo>
                    <a:pt x="3215195" y="4423334"/>
                  </a:lnTo>
                  <a:lnTo>
                    <a:pt x="3263417" y="4428007"/>
                  </a:lnTo>
                  <a:lnTo>
                    <a:pt x="3311702" y="4431652"/>
                  </a:lnTo>
                  <a:lnTo>
                    <a:pt x="3360039" y="4434256"/>
                  </a:lnTo>
                  <a:lnTo>
                    <a:pt x="3408413" y="4435818"/>
                  </a:lnTo>
                  <a:lnTo>
                    <a:pt x="3456800" y="4436338"/>
                  </a:lnTo>
                  <a:lnTo>
                    <a:pt x="3505187" y="4435818"/>
                  </a:lnTo>
                  <a:lnTo>
                    <a:pt x="3553561" y="4434256"/>
                  </a:lnTo>
                  <a:lnTo>
                    <a:pt x="3601897" y="4431652"/>
                  </a:lnTo>
                  <a:lnTo>
                    <a:pt x="3650183" y="4428007"/>
                  </a:lnTo>
                  <a:lnTo>
                    <a:pt x="3698405" y="4423334"/>
                  </a:lnTo>
                  <a:lnTo>
                    <a:pt x="3746525" y="4417606"/>
                  </a:lnTo>
                  <a:lnTo>
                    <a:pt x="3794556" y="4410849"/>
                  </a:lnTo>
                  <a:lnTo>
                    <a:pt x="3842461" y="4403052"/>
                  </a:lnTo>
                  <a:lnTo>
                    <a:pt x="3890226" y="4394212"/>
                  </a:lnTo>
                  <a:lnTo>
                    <a:pt x="3937825" y="4384332"/>
                  </a:lnTo>
                  <a:lnTo>
                    <a:pt x="3985260" y="4373410"/>
                  </a:lnTo>
                  <a:lnTo>
                    <a:pt x="4032504" y="4361446"/>
                  </a:lnTo>
                  <a:lnTo>
                    <a:pt x="4079544" y="4348442"/>
                  </a:lnTo>
                  <a:lnTo>
                    <a:pt x="4126357" y="4334395"/>
                  </a:lnTo>
                  <a:lnTo>
                    <a:pt x="4172915" y="4319308"/>
                  </a:lnTo>
                  <a:lnTo>
                    <a:pt x="4219232" y="4303192"/>
                  </a:lnTo>
                  <a:lnTo>
                    <a:pt x="4265257" y="4286021"/>
                  </a:lnTo>
                  <a:lnTo>
                    <a:pt x="4310989" y="4267822"/>
                  </a:lnTo>
                  <a:lnTo>
                    <a:pt x="4356405" y="4248582"/>
                  </a:lnTo>
                  <a:lnTo>
                    <a:pt x="4401502" y="4228300"/>
                  </a:lnTo>
                  <a:lnTo>
                    <a:pt x="4446244" y="4206976"/>
                  </a:lnTo>
                  <a:lnTo>
                    <a:pt x="4490631" y="4184612"/>
                  </a:lnTo>
                  <a:lnTo>
                    <a:pt x="4534624" y="4161205"/>
                  </a:lnTo>
                  <a:lnTo>
                    <a:pt x="4572800" y="4139806"/>
                  </a:lnTo>
                  <a:lnTo>
                    <a:pt x="4615726" y="4135386"/>
                  </a:lnTo>
                  <a:lnTo>
                    <a:pt x="4664697" y="4129265"/>
                  </a:lnTo>
                  <a:lnTo>
                    <a:pt x="4713414" y="4122089"/>
                  </a:lnTo>
                  <a:lnTo>
                    <a:pt x="4761890" y="4113860"/>
                  </a:lnTo>
                  <a:lnTo>
                    <a:pt x="4810099" y="4104589"/>
                  </a:lnTo>
                  <a:lnTo>
                    <a:pt x="4858004" y="4094289"/>
                  </a:lnTo>
                  <a:lnTo>
                    <a:pt x="4905616" y="4082961"/>
                  </a:lnTo>
                  <a:lnTo>
                    <a:pt x="4952911" y="4070604"/>
                  </a:lnTo>
                  <a:lnTo>
                    <a:pt x="4999875" y="4057256"/>
                  </a:lnTo>
                  <a:lnTo>
                    <a:pt x="5046484" y="4042892"/>
                  </a:lnTo>
                  <a:lnTo>
                    <a:pt x="5092725" y="4027551"/>
                  </a:lnTo>
                  <a:lnTo>
                    <a:pt x="5138598" y="4011206"/>
                  </a:lnTo>
                  <a:lnTo>
                    <a:pt x="5184076" y="3993896"/>
                  </a:lnTo>
                  <a:lnTo>
                    <a:pt x="5229136" y="3975620"/>
                  </a:lnTo>
                  <a:lnTo>
                    <a:pt x="5273776" y="3956367"/>
                  </a:lnTo>
                  <a:lnTo>
                    <a:pt x="5317972" y="3936174"/>
                  </a:lnTo>
                  <a:lnTo>
                    <a:pt x="5361711" y="3915029"/>
                  </a:lnTo>
                  <a:lnTo>
                    <a:pt x="5404980" y="3892956"/>
                  </a:lnTo>
                  <a:lnTo>
                    <a:pt x="5447766" y="3869944"/>
                  </a:lnTo>
                  <a:lnTo>
                    <a:pt x="5490045" y="3846017"/>
                  </a:lnTo>
                  <a:lnTo>
                    <a:pt x="5531802" y="3821163"/>
                  </a:lnTo>
                  <a:lnTo>
                    <a:pt x="5573039" y="3795420"/>
                  </a:lnTo>
                  <a:lnTo>
                    <a:pt x="5613717" y="3768775"/>
                  </a:lnTo>
                  <a:lnTo>
                    <a:pt x="5653837" y="3741242"/>
                  </a:lnTo>
                  <a:lnTo>
                    <a:pt x="5693384" y="3712832"/>
                  </a:lnTo>
                  <a:lnTo>
                    <a:pt x="5732323" y="3683533"/>
                  </a:lnTo>
                  <a:lnTo>
                    <a:pt x="5770664" y="3653383"/>
                  </a:lnTo>
                  <a:lnTo>
                    <a:pt x="5808383" y="3622370"/>
                  </a:lnTo>
                  <a:lnTo>
                    <a:pt x="5845454" y="3590518"/>
                  </a:lnTo>
                  <a:lnTo>
                    <a:pt x="5881865" y="3557816"/>
                  </a:lnTo>
                  <a:lnTo>
                    <a:pt x="5917616" y="3524288"/>
                  </a:lnTo>
                  <a:lnTo>
                    <a:pt x="5952680" y="3489934"/>
                  </a:lnTo>
                  <a:lnTo>
                    <a:pt x="5987034" y="3454755"/>
                  </a:lnTo>
                  <a:lnTo>
                    <a:pt x="6020676" y="3418776"/>
                  </a:lnTo>
                  <a:lnTo>
                    <a:pt x="6053582" y="3381984"/>
                  </a:lnTo>
                  <a:lnTo>
                    <a:pt x="6085751" y="3344418"/>
                  </a:lnTo>
                  <a:lnTo>
                    <a:pt x="6063856" y="3326092"/>
                  </a:lnTo>
                  <a:lnTo>
                    <a:pt x="6089472" y="3338334"/>
                  </a:lnTo>
                  <a:lnTo>
                    <a:pt x="6110948" y="3292030"/>
                  </a:lnTo>
                  <a:lnTo>
                    <a:pt x="6131357" y="3245307"/>
                  </a:lnTo>
                  <a:lnTo>
                    <a:pt x="6150673" y="3198190"/>
                  </a:lnTo>
                  <a:lnTo>
                    <a:pt x="6168910" y="3150705"/>
                  </a:lnTo>
                  <a:lnTo>
                    <a:pt x="6186043" y="3102851"/>
                  </a:lnTo>
                  <a:lnTo>
                    <a:pt x="6202083" y="3054667"/>
                  </a:lnTo>
                  <a:lnTo>
                    <a:pt x="6217031" y="3006166"/>
                  </a:lnTo>
                  <a:lnTo>
                    <a:pt x="6230861" y="2957347"/>
                  </a:lnTo>
                  <a:lnTo>
                    <a:pt x="6243586" y="2908262"/>
                  </a:lnTo>
                  <a:lnTo>
                    <a:pt x="6255194" y="2858909"/>
                  </a:lnTo>
                  <a:lnTo>
                    <a:pt x="6265697" y="2809316"/>
                  </a:lnTo>
                  <a:lnTo>
                    <a:pt x="6275070" y="2759506"/>
                  </a:lnTo>
                  <a:lnTo>
                    <a:pt x="6283325" y="2709481"/>
                  </a:lnTo>
                  <a:lnTo>
                    <a:pt x="6290449" y="2659265"/>
                  </a:lnTo>
                  <a:lnTo>
                    <a:pt x="6296444" y="2608897"/>
                  </a:lnTo>
                  <a:lnTo>
                    <a:pt x="6301308" y="2558364"/>
                  </a:lnTo>
                  <a:lnTo>
                    <a:pt x="6305029" y="2507716"/>
                  </a:lnTo>
                  <a:lnTo>
                    <a:pt x="6307607" y="2456954"/>
                  </a:lnTo>
                  <a:lnTo>
                    <a:pt x="6309030" y="2406104"/>
                  </a:lnTo>
                  <a:lnTo>
                    <a:pt x="6309309" y="2355177"/>
                  </a:lnTo>
                  <a:close/>
                </a:path>
              </a:pathLst>
            </a:custGeom>
            <a:solidFill>
              <a:srgbClr val="B2C1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87625" y="1607057"/>
              <a:ext cx="2835400" cy="178231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143250" y="1642871"/>
              <a:ext cx="2715260" cy="1662430"/>
            </a:xfrm>
            <a:custGeom>
              <a:avLst/>
              <a:gdLst/>
              <a:ahLst/>
              <a:cxnLst/>
              <a:rect l="l" t="t" r="r" b="b"/>
              <a:pathLst>
                <a:path w="2715260" h="1662429">
                  <a:moveTo>
                    <a:pt x="1357503" y="0"/>
                  </a:moveTo>
                  <a:lnTo>
                    <a:pt x="1298617" y="767"/>
                  </a:lnTo>
                  <a:lnTo>
                    <a:pt x="1240371" y="3050"/>
                  </a:lnTo>
                  <a:lnTo>
                    <a:pt x="1182818" y="6816"/>
                  </a:lnTo>
                  <a:lnTo>
                    <a:pt x="1126007" y="12034"/>
                  </a:lnTo>
                  <a:lnTo>
                    <a:pt x="1069990" y="18673"/>
                  </a:lnTo>
                  <a:lnTo>
                    <a:pt x="1014818" y="26702"/>
                  </a:lnTo>
                  <a:lnTo>
                    <a:pt x="960540" y="36090"/>
                  </a:lnTo>
                  <a:lnTo>
                    <a:pt x="907210" y="46806"/>
                  </a:lnTo>
                  <a:lnTo>
                    <a:pt x="854876" y="58818"/>
                  </a:lnTo>
                  <a:lnTo>
                    <a:pt x="803591" y="72095"/>
                  </a:lnTo>
                  <a:lnTo>
                    <a:pt x="753405" y="86607"/>
                  </a:lnTo>
                  <a:lnTo>
                    <a:pt x="704370" y="102321"/>
                  </a:lnTo>
                  <a:lnTo>
                    <a:pt x="656535" y="119207"/>
                  </a:lnTo>
                  <a:lnTo>
                    <a:pt x="609952" y="137233"/>
                  </a:lnTo>
                  <a:lnTo>
                    <a:pt x="564672" y="156369"/>
                  </a:lnTo>
                  <a:lnTo>
                    <a:pt x="520747" y="176583"/>
                  </a:lnTo>
                  <a:lnTo>
                    <a:pt x="478226" y="197844"/>
                  </a:lnTo>
                  <a:lnTo>
                    <a:pt x="437160" y="220121"/>
                  </a:lnTo>
                  <a:lnTo>
                    <a:pt x="397602" y="243382"/>
                  </a:lnTo>
                  <a:lnTo>
                    <a:pt x="359601" y="267597"/>
                  </a:lnTo>
                  <a:lnTo>
                    <a:pt x="323208" y="292734"/>
                  </a:lnTo>
                  <a:lnTo>
                    <a:pt x="288475" y="318762"/>
                  </a:lnTo>
                  <a:lnTo>
                    <a:pt x="255453" y="345651"/>
                  </a:lnTo>
                  <a:lnTo>
                    <a:pt x="224191" y="373367"/>
                  </a:lnTo>
                  <a:lnTo>
                    <a:pt x="194742" y="401882"/>
                  </a:lnTo>
                  <a:lnTo>
                    <a:pt x="167157" y="431163"/>
                  </a:lnTo>
                  <a:lnTo>
                    <a:pt x="141485" y="461179"/>
                  </a:lnTo>
                  <a:lnTo>
                    <a:pt x="117779" y="491899"/>
                  </a:lnTo>
                  <a:lnTo>
                    <a:pt x="96088" y="523292"/>
                  </a:lnTo>
                  <a:lnTo>
                    <a:pt x="58959" y="587971"/>
                  </a:lnTo>
                  <a:lnTo>
                    <a:pt x="30505" y="654968"/>
                  </a:lnTo>
                  <a:lnTo>
                    <a:pt x="11134" y="724032"/>
                  </a:lnTo>
                  <a:lnTo>
                    <a:pt x="1254" y="794915"/>
                  </a:lnTo>
                  <a:lnTo>
                    <a:pt x="0" y="830960"/>
                  </a:lnTo>
                  <a:lnTo>
                    <a:pt x="1254" y="867006"/>
                  </a:lnTo>
                  <a:lnTo>
                    <a:pt x="11134" y="937889"/>
                  </a:lnTo>
                  <a:lnTo>
                    <a:pt x="30505" y="1006953"/>
                  </a:lnTo>
                  <a:lnTo>
                    <a:pt x="58959" y="1073950"/>
                  </a:lnTo>
                  <a:lnTo>
                    <a:pt x="96088" y="1138629"/>
                  </a:lnTo>
                  <a:lnTo>
                    <a:pt x="117779" y="1170022"/>
                  </a:lnTo>
                  <a:lnTo>
                    <a:pt x="141485" y="1200742"/>
                  </a:lnTo>
                  <a:lnTo>
                    <a:pt x="167157" y="1230758"/>
                  </a:lnTo>
                  <a:lnTo>
                    <a:pt x="194742" y="1260039"/>
                  </a:lnTo>
                  <a:lnTo>
                    <a:pt x="224191" y="1288554"/>
                  </a:lnTo>
                  <a:lnTo>
                    <a:pt x="255453" y="1316270"/>
                  </a:lnTo>
                  <a:lnTo>
                    <a:pt x="288475" y="1343159"/>
                  </a:lnTo>
                  <a:lnTo>
                    <a:pt x="323208" y="1369187"/>
                  </a:lnTo>
                  <a:lnTo>
                    <a:pt x="359601" y="1394324"/>
                  </a:lnTo>
                  <a:lnTo>
                    <a:pt x="397602" y="1418539"/>
                  </a:lnTo>
                  <a:lnTo>
                    <a:pt x="437160" y="1441800"/>
                  </a:lnTo>
                  <a:lnTo>
                    <a:pt x="478226" y="1464077"/>
                  </a:lnTo>
                  <a:lnTo>
                    <a:pt x="520747" y="1485338"/>
                  </a:lnTo>
                  <a:lnTo>
                    <a:pt x="564672" y="1505552"/>
                  </a:lnTo>
                  <a:lnTo>
                    <a:pt x="609952" y="1524688"/>
                  </a:lnTo>
                  <a:lnTo>
                    <a:pt x="656535" y="1542714"/>
                  </a:lnTo>
                  <a:lnTo>
                    <a:pt x="704370" y="1559600"/>
                  </a:lnTo>
                  <a:lnTo>
                    <a:pt x="753405" y="1575314"/>
                  </a:lnTo>
                  <a:lnTo>
                    <a:pt x="803591" y="1589826"/>
                  </a:lnTo>
                  <a:lnTo>
                    <a:pt x="854876" y="1603103"/>
                  </a:lnTo>
                  <a:lnTo>
                    <a:pt x="907210" y="1615115"/>
                  </a:lnTo>
                  <a:lnTo>
                    <a:pt x="960540" y="1625831"/>
                  </a:lnTo>
                  <a:lnTo>
                    <a:pt x="1014818" y="1635219"/>
                  </a:lnTo>
                  <a:lnTo>
                    <a:pt x="1069990" y="1643248"/>
                  </a:lnTo>
                  <a:lnTo>
                    <a:pt x="1126007" y="1649887"/>
                  </a:lnTo>
                  <a:lnTo>
                    <a:pt x="1182818" y="1655105"/>
                  </a:lnTo>
                  <a:lnTo>
                    <a:pt x="1240371" y="1658871"/>
                  </a:lnTo>
                  <a:lnTo>
                    <a:pt x="1298617" y="1661154"/>
                  </a:lnTo>
                  <a:lnTo>
                    <a:pt x="1357503" y="1661921"/>
                  </a:lnTo>
                  <a:lnTo>
                    <a:pt x="1416388" y="1661154"/>
                  </a:lnTo>
                  <a:lnTo>
                    <a:pt x="1474634" y="1658871"/>
                  </a:lnTo>
                  <a:lnTo>
                    <a:pt x="1532187" y="1655105"/>
                  </a:lnTo>
                  <a:lnTo>
                    <a:pt x="1588998" y="1649887"/>
                  </a:lnTo>
                  <a:lnTo>
                    <a:pt x="1645015" y="1643248"/>
                  </a:lnTo>
                  <a:lnTo>
                    <a:pt x="1700187" y="1635219"/>
                  </a:lnTo>
                  <a:lnTo>
                    <a:pt x="1754465" y="1625831"/>
                  </a:lnTo>
                  <a:lnTo>
                    <a:pt x="1807795" y="1615115"/>
                  </a:lnTo>
                  <a:lnTo>
                    <a:pt x="1860129" y="1603103"/>
                  </a:lnTo>
                  <a:lnTo>
                    <a:pt x="1911414" y="1589826"/>
                  </a:lnTo>
                  <a:lnTo>
                    <a:pt x="1961600" y="1575314"/>
                  </a:lnTo>
                  <a:lnTo>
                    <a:pt x="2010635" y="1559600"/>
                  </a:lnTo>
                  <a:lnTo>
                    <a:pt x="2058470" y="1542714"/>
                  </a:lnTo>
                  <a:lnTo>
                    <a:pt x="2105053" y="1524688"/>
                  </a:lnTo>
                  <a:lnTo>
                    <a:pt x="2150333" y="1505552"/>
                  </a:lnTo>
                  <a:lnTo>
                    <a:pt x="2194258" y="1485338"/>
                  </a:lnTo>
                  <a:lnTo>
                    <a:pt x="2236779" y="1464077"/>
                  </a:lnTo>
                  <a:lnTo>
                    <a:pt x="2277845" y="1441800"/>
                  </a:lnTo>
                  <a:lnTo>
                    <a:pt x="2317403" y="1418539"/>
                  </a:lnTo>
                  <a:lnTo>
                    <a:pt x="2355404" y="1394324"/>
                  </a:lnTo>
                  <a:lnTo>
                    <a:pt x="2391797" y="1369187"/>
                  </a:lnTo>
                  <a:lnTo>
                    <a:pt x="2426530" y="1343159"/>
                  </a:lnTo>
                  <a:lnTo>
                    <a:pt x="2459552" y="1316270"/>
                  </a:lnTo>
                  <a:lnTo>
                    <a:pt x="2490814" y="1288554"/>
                  </a:lnTo>
                  <a:lnTo>
                    <a:pt x="2520263" y="1260039"/>
                  </a:lnTo>
                  <a:lnTo>
                    <a:pt x="2547848" y="1230758"/>
                  </a:lnTo>
                  <a:lnTo>
                    <a:pt x="2573520" y="1200742"/>
                  </a:lnTo>
                  <a:lnTo>
                    <a:pt x="2597226" y="1170022"/>
                  </a:lnTo>
                  <a:lnTo>
                    <a:pt x="2618917" y="1138629"/>
                  </a:lnTo>
                  <a:lnTo>
                    <a:pt x="2656046" y="1073950"/>
                  </a:lnTo>
                  <a:lnTo>
                    <a:pt x="2684500" y="1006953"/>
                  </a:lnTo>
                  <a:lnTo>
                    <a:pt x="2703871" y="937889"/>
                  </a:lnTo>
                  <a:lnTo>
                    <a:pt x="2713751" y="867006"/>
                  </a:lnTo>
                  <a:lnTo>
                    <a:pt x="2715006" y="830960"/>
                  </a:lnTo>
                  <a:lnTo>
                    <a:pt x="2713751" y="794915"/>
                  </a:lnTo>
                  <a:lnTo>
                    <a:pt x="2703871" y="724032"/>
                  </a:lnTo>
                  <a:lnTo>
                    <a:pt x="2684500" y="654968"/>
                  </a:lnTo>
                  <a:lnTo>
                    <a:pt x="2656046" y="587971"/>
                  </a:lnTo>
                  <a:lnTo>
                    <a:pt x="2618917" y="523292"/>
                  </a:lnTo>
                  <a:lnTo>
                    <a:pt x="2597226" y="491899"/>
                  </a:lnTo>
                  <a:lnTo>
                    <a:pt x="2573520" y="461179"/>
                  </a:lnTo>
                  <a:lnTo>
                    <a:pt x="2547848" y="431163"/>
                  </a:lnTo>
                  <a:lnTo>
                    <a:pt x="2520263" y="401882"/>
                  </a:lnTo>
                  <a:lnTo>
                    <a:pt x="2490814" y="373367"/>
                  </a:lnTo>
                  <a:lnTo>
                    <a:pt x="2459552" y="345651"/>
                  </a:lnTo>
                  <a:lnTo>
                    <a:pt x="2426530" y="318762"/>
                  </a:lnTo>
                  <a:lnTo>
                    <a:pt x="2391797" y="292734"/>
                  </a:lnTo>
                  <a:lnTo>
                    <a:pt x="2355404" y="267597"/>
                  </a:lnTo>
                  <a:lnTo>
                    <a:pt x="2317403" y="243382"/>
                  </a:lnTo>
                  <a:lnTo>
                    <a:pt x="2277845" y="220121"/>
                  </a:lnTo>
                  <a:lnTo>
                    <a:pt x="2236779" y="197844"/>
                  </a:lnTo>
                  <a:lnTo>
                    <a:pt x="2194258" y="176583"/>
                  </a:lnTo>
                  <a:lnTo>
                    <a:pt x="2150333" y="156369"/>
                  </a:lnTo>
                  <a:lnTo>
                    <a:pt x="2105053" y="137233"/>
                  </a:lnTo>
                  <a:lnTo>
                    <a:pt x="2058470" y="119207"/>
                  </a:lnTo>
                  <a:lnTo>
                    <a:pt x="2010635" y="102321"/>
                  </a:lnTo>
                  <a:lnTo>
                    <a:pt x="1961600" y="86607"/>
                  </a:lnTo>
                  <a:lnTo>
                    <a:pt x="1911414" y="72095"/>
                  </a:lnTo>
                  <a:lnTo>
                    <a:pt x="1860129" y="58818"/>
                  </a:lnTo>
                  <a:lnTo>
                    <a:pt x="1807795" y="46806"/>
                  </a:lnTo>
                  <a:lnTo>
                    <a:pt x="1754465" y="36090"/>
                  </a:lnTo>
                  <a:lnTo>
                    <a:pt x="1700187" y="26702"/>
                  </a:lnTo>
                  <a:lnTo>
                    <a:pt x="1645015" y="18673"/>
                  </a:lnTo>
                  <a:lnTo>
                    <a:pt x="1588998" y="12034"/>
                  </a:lnTo>
                  <a:lnTo>
                    <a:pt x="1532187" y="6816"/>
                  </a:lnTo>
                  <a:lnTo>
                    <a:pt x="1474634" y="3050"/>
                  </a:lnTo>
                  <a:lnTo>
                    <a:pt x="1416388" y="767"/>
                  </a:lnTo>
                  <a:lnTo>
                    <a:pt x="1357503" y="0"/>
                  </a:lnTo>
                  <a:close/>
                </a:path>
              </a:pathLst>
            </a:custGeom>
            <a:solidFill>
              <a:srgbClr val="4BAC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43250" y="1642871"/>
              <a:ext cx="2715260" cy="1662430"/>
            </a:xfrm>
            <a:custGeom>
              <a:avLst/>
              <a:gdLst/>
              <a:ahLst/>
              <a:cxnLst/>
              <a:rect l="l" t="t" r="r" b="b"/>
              <a:pathLst>
                <a:path w="2715260" h="1662429">
                  <a:moveTo>
                    <a:pt x="0" y="830960"/>
                  </a:moveTo>
                  <a:lnTo>
                    <a:pt x="4982" y="759262"/>
                  </a:lnTo>
                  <a:lnTo>
                    <a:pt x="19659" y="689257"/>
                  </a:lnTo>
                  <a:lnTo>
                    <a:pt x="43622" y="621195"/>
                  </a:lnTo>
                  <a:lnTo>
                    <a:pt x="76465" y="555326"/>
                  </a:lnTo>
                  <a:lnTo>
                    <a:pt x="117779" y="491899"/>
                  </a:lnTo>
                  <a:lnTo>
                    <a:pt x="141485" y="461179"/>
                  </a:lnTo>
                  <a:lnTo>
                    <a:pt x="167157" y="431163"/>
                  </a:lnTo>
                  <a:lnTo>
                    <a:pt x="194742" y="401882"/>
                  </a:lnTo>
                  <a:lnTo>
                    <a:pt x="224191" y="373367"/>
                  </a:lnTo>
                  <a:lnTo>
                    <a:pt x="255453" y="345651"/>
                  </a:lnTo>
                  <a:lnTo>
                    <a:pt x="288475" y="318762"/>
                  </a:lnTo>
                  <a:lnTo>
                    <a:pt x="323208" y="292734"/>
                  </a:lnTo>
                  <a:lnTo>
                    <a:pt x="359601" y="267597"/>
                  </a:lnTo>
                  <a:lnTo>
                    <a:pt x="397602" y="243382"/>
                  </a:lnTo>
                  <a:lnTo>
                    <a:pt x="437160" y="220121"/>
                  </a:lnTo>
                  <a:lnTo>
                    <a:pt x="478226" y="197844"/>
                  </a:lnTo>
                  <a:lnTo>
                    <a:pt x="520747" y="176583"/>
                  </a:lnTo>
                  <a:lnTo>
                    <a:pt x="564672" y="156369"/>
                  </a:lnTo>
                  <a:lnTo>
                    <a:pt x="609952" y="137233"/>
                  </a:lnTo>
                  <a:lnTo>
                    <a:pt x="656535" y="119207"/>
                  </a:lnTo>
                  <a:lnTo>
                    <a:pt x="704370" y="102321"/>
                  </a:lnTo>
                  <a:lnTo>
                    <a:pt x="753405" y="86607"/>
                  </a:lnTo>
                  <a:lnTo>
                    <a:pt x="803591" y="72095"/>
                  </a:lnTo>
                  <a:lnTo>
                    <a:pt x="854876" y="58818"/>
                  </a:lnTo>
                  <a:lnTo>
                    <a:pt x="907210" y="46806"/>
                  </a:lnTo>
                  <a:lnTo>
                    <a:pt x="960540" y="36090"/>
                  </a:lnTo>
                  <a:lnTo>
                    <a:pt x="1014818" y="26702"/>
                  </a:lnTo>
                  <a:lnTo>
                    <a:pt x="1069990" y="18673"/>
                  </a:lnTo>
                  <a:lnTo>
                    <a:pt x="1126007" y="12034"/>
                  </a:lnTo>
                  <a:lnTo>
                    <a:pt x="1182818" y="6816"/>
                  </a:lnTo>
                  <a:lnTo>
                    <a:pt x="1240371" y="3050"/>
                  </a:lnTo>
                  <a:lnTo>
                    <a:pt x="1298617" y="767"/>
                  </a:lnTo>
                  <a:lnTo>
                    <a:pt x="1357503" y="0"/>
                  </a:lnTo>
                  <a:lnTo>
                    <a:pt x="1416388" y="767"/>
                  </a:lnTo>
                  <a:lnTo>
                    <a:pt x="1474634" y="3050"/>
                  </a:lnTo>
                  <a:lnTo>
                    <a:pt x="1532187" y="6816"/>
                  </a:lnTo>
                  <a:lnTo>
                    <a:pt x="1588998" y="12034"/>
                  </a:lnTo>
                  <a:lnTo>
                    <a:pt x="1645015" y="18673"/>
                  </a:lnTo>
                  <a:lnTo>
                    <a:pt x="1700187" y="26702"/>
                  </a:lnTo>
                  <a:lnTo>
                    <a:pt x="1754465" y="36090"/>
                  </a:lnTo>
                  <a:lnTo>
                    <a:pt x="1807795" y="46806"/>
                  </a:lnTo>
                  <a:lnTo>
                    <a:pt x="1860129" y="58818"/>
                  </a:lnTo>
                  <a:lnTo>
                    <a:pt x="1911414" y="72095"/>
                  </a:lnTo>
                  <a:lnTo>
                    <a:pt x="1961600" y="86607"/>
                  </a:lnTo>
                  <a:lnTo>
                    <a:pt x="2010635" y="102321"/>
                  </a:lnTo>
                  <a:lnTo>
                    <a:pt x="2058470" y="119207"/>
                  </a:lnTo>
                  <a:lnTo>
                    <a:pt x="2105053" y="137233"/>
                  </a:lnTo>
                  <a:lnTo>
                    <a:pt x="2150333" y="156369"/>
                  </a:lnTo>
                  <a:lnTo>
                    <a:pt x="2194258" y="176583"/>
                  </a:lnTo>
                  <a:lnTo>
                    <a:pt x="2236779" y="197844"/>
                  </a:lnTo>
                  <a:lnTo>
                    <a:pt x="2277845" y="220121"/>
                  </a:lnTo>
                  <a:lnTo>
                    <a:pt x="2317403" y="243382"/>
                  </a:lnTo>
                  <a:lnTo>
                    <a:pt x="2355404" y="267597"/>
                  </a:lnTo>
                  <a:lnTo>
                    <a:pt x="2391797" y="292734"/>
                  </a:lnTo>
                  <a:lnTo>
                    <a:pt x="2426530" y="318762"/>
                  </a:lnTo>
                  <a:lnTo>
                    <a:pt x="2459552" y="345651"/>
                  </a:lnTo>
                  <a:lnTo>
                    <a:pt x="2490814" y="373367"/>
                  </a:lnTo>
                  <a:lnTo>
                    <a:pt x="2520263" y="401882"/>
                  </a:lnTo>
                  <a:lnTo>
                    <a:pt x="2547848" y="431163"/>
                  </a:lnTo>
                  <a:lnTo>
                    <a:pt x="2573520" y="461179"/>
                  </a:lnTo>
                  <a:lnTo>
                    <a:pt x="2597226" y="491899"/>
                  </a:lnTo>
                  <a:lnTo>
                    <a:pt x="2618917" y="523292"/>
                  </a:lnTo>
                  <a:lnTo>
                    <a:pt x="2656046" y="587971"/>
                  </a:lnTo>
                  <a:lnTo>
                    <a:pt x="2684500" y="654968"/>
                  </a:lnTo>
                  <a:lnTo>
                    <a:pt x="2703871" y="724032"/>
                  </a:lnTo>
                  <a:lnTo>
                    <a:pt x="2713751" y="794915"/>
                  </a:lnTo>
                  <a:lnTo>
                    <a:pt x="2715006" y="830960"/>
                  </a:lnTo>
                  <a:lnTo>
                    <a:pt x="2713751" y="867006"/>
                  </a:lnTo>
                  <a:lnTo>
                    <a:pt x="2703871" y="937889"/>
                  </a:lnTo>
                  <a:lnTo>
                    <a:pt x="2684500" y="1006953"/>
                  </a:lnTo>
                  <a:lnTo>
                    <a:pt x="2656046" y="1073950"/>
                  </a:lnTo>
                  <a:lnTo>
                    <a:pt x="2618917" y="1138629"/>
                  </a:lnTo>
                  <a:lnTo>
                    <a:pt x="2597226" y="1170022"/>
                  </a:lnTo>
                  <a:lnTo>
                    <a:pt x="2573520" y="1200742"/>
                  </a:lnTo>
                  <a:lnTo>
                    <a:pt x="2547848" y="1230758"/>
                  </a:lnTo>
                  <a:lnTo>
                    <a:pt x="2520263" y="1260039"/>
                  </a:lnTo>
                  <a:lnTo>
                    <a:pt x="2490814" y="1288554"/>
                  </a:lnTo>
                  <a:lnTo>
                    <a:pt x="2459552" y="1316270"/>
                  </a:lnTo>
                  <a:lnTo>
                    <a:pt x="2426530" y="1343159"/>
                  </a:lnTo>
                  <a:lnTo>
                    <a:pt x="2391797" y="1369187"/>
                  </a:lnTo>
                  <a:lnTo>
                    <a:pt x="2355404" y="1394324"/>
                  </a:lnTo>
                  <a:lnTo>
                    <a:pt x="2317403" y="1418539"/>
                  </a:lnTo>
                  <a:lnTo>
                    <a:pt x="2277845" y="1441800"/>
                  </a:lnTo>
                  <a:lnTo>
                    <a:pt x="2236779" y="1464077"/>
                  </a:lnTo>
                  <a:lnTo>
                    <a:pt x="2194258" y="1485338"/>
                  </a:lnTo>
                  <a:lnTo>
                    <a:pt x="2150333" y="1505552"/>
                  </a:lnTo>
                  <a:lnTo>
                    <a:pt x="2105053" y="1524688"/>
                  </a:lnTo>
                  <a:lnTo>
                    <a:pt x="2058470" y="1542714"/>
                  </a:lnTo>
                  <a:lnTo>
                    <a:pt x="2010635" y="1559600"/>
                  </a:lnTo>
                  <a:lnTo>
                    <a:pt x="1961600" y="1575314"/>
                  </a:lnTo>
                  <a:lnTo>
                    <a:pt x="1911414" y="1589826"/>
                  </a:lnTo>
                  <a:lnTo>
                    <a:pt x="1860129" y="1603103"/>
                  </a:lnTo>
                  <a:lnTo>
                    <a:pt x="1807795" y="1615115"/>
                  </a:lnTo>
                  <a:lnTo>
                    <a:pt x="1754465" y="1625831"/>
                  </a:lnTo>
                  <a:lnTo>
                    <a:pt x="1700187" y="1635219"/>
                  </a:lnTo>
                  <a:lnTo>
                    <a:pt x="1645015" y="1643248"/>
                  </a:lnTo>
                  <a:lnTo>
                    <a:pt x="1588998" y="1649887"/>
                  </a:lnTo>
                  <a:lnTo>
                    <a:pt x="1532187" y="1655105"/>
                  </a:lnTo>
                  <a:lnTo>
                    <a:pt x="1474634" y="1658871"/>
                  </a:lnTo>
                  <a:lnTo>
                    <a:pt x="1416388" y="1661154"/>
                  </a:lnTo>
                  <a:lnTo>
                    <a:pt x="1357503" y="1661921"/>
                  </a:lnTo>
                  <a:lnTo>
                    <a:pt x="1298617" y="1661154"/>
                  </a:lnTo>
                  <a:lnTo>
                    <a:pt x="1240371" y="1658871"/>
                  </a:lnTo>
                  <a:lnTo>
                    <a:pt x="1182818" y="1655105"/>
                  </a:lnTo>
                  <a:lnTo>
                    <a:pt x="1126007" y="1649887"/>
                  </a:lnTo>
                  <a:lnTo>
                    <a:pt x="1069990" y="1643248"/>
                  </a:lnTo>
                  <a:lnTo>
                    <a:pt x="1014818" y="1635219"/>
                  </a:lnTo>
                  <a:lnTo>
                    <a:pt x="960540" y="1625831"/>
                  </a:lnTo>
                  <a:lnTo>
                    <a:pt x="907210" y="1615115"/>
                  </a:lnTo>
                  <a:lnTo>
                    <a:pt x="854876" y="1603103"/>
                  </a:lnTo>
                  <a:lnTo>
                    <a:pt x="803591" y="1589826"/>
                  </a:lnTo>
                  <a:lnTo>
                    <a:pt x="753405" y="1575314"/>
                  </a:lnTo>
                  <a:lnTo>
                    <a:pt x="704370" y="1559600"/>
                  </a:lnTo>
                  <a:lnTo>
                    <a:pt x="656535" y="1542714"/>
                  </a:lnTo>
                  <a:lnTo>
                    <a:pt x="609952" y="1524688"/>
                  </a:lnTo>
                  <a:lnTo>
                    <a:pt x="564672" y="1505552"/>
                  </a:lnTo>
                  <a:lnTo>
                    <a:pt x="520747" y="1485338"/>
                  </a:lnTo>
                  <a:lnTo>
                    <a:pt x="478226" y="1464077"/>
                  </a:lnTo>
                  <a:lnTo>
                    <a:pt x="437160" y="1441800"/>
                  </a:lnTo>
                  <a:lnTo>
                    <a:pt x="397602" y="1418539"/>
                  </a:lnTo>
                  <a:lnTo>
                    <a:pt x="359601" y="1394324"/>
                  </a:lnTo>
                  <a:lnTo>
                    <a:pt x="323208" y="1369187"/>
                  </a:lnTo>
                  <a:lnTo>
                    <a:pt x="288475" y="1343159"/>
                  </a:lnTo>
                  <a:lnTo>
                    <a:pt x="255453" y="1316270"/>
                  </a:lnTo>
                  <a:lnTo>
                    <a:pt x="224191" y="1288554"/>
                  </a:lnTo>
                  <a:lnTo>
                    <a:pt x="194742" y="1260039"/>
                  </a:lnTo>
                  <a:lnTo>
                    <a:pt x="167157" y="1230758"/>
                  </a:lnTo>
                  <a:lnTo>
                    <a:pt x="141485" y="1200742"/>
                  </a:lnTo>
                  <a:lnTo>
                    <a:pt x="117779" y="1170022"/>
                  </a:lnTo>
                  <a:lnTo>
                    <a:pt x="96088" y="1138629"/>
                  </a:lnTo>
                  <a:lnTo>
                    <a:pt x="58959" y="1073950"/>
                  </a:lnTo>
                  <a:lnTo>
                    <a:pt x="30505" y="1006953"/>
                  </a:lnTo>
                  <a:lnTo>
                    <a:pt x="11134" y="937889"/>
                  </a:lnTo>
                  <a:lnTo>
                    <a:pt x="1254" y="867006"/>
                  </a:lnTo>
                  <a:lnTo>
                    <a:pt x="0" y="83096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717362" y="2169331"/>
            <a:ext cx="15671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i="1" spc="-10" dirty="0">
                <a:latin typeface="Times New Roman"/>
                <a:cs typeface="Times New Roman"/>
              </a:rPr>
              <a:t>Відмова: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030473" y="-4699"/>
            <a:ext cx="2696845" cy="1148080"/>
            <a:chOff x="3030473" y="-4699"/>
            <a:chExt cx="2696845" cy="114808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30473" y="0"/>
              <a:ext cx="2696716" cy="114301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2002" y="381"/>
              <a:ext cx="2604516" cy="107213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072002" y="381"/>
              <a:ext cx="2604770" cy="1072515"/>
            </a:xfrm>
            <a:custGeom>
              <a:avLst/>
              <a:gdLst/>
              <a:ahLst/>
              <a:cxnLst/>
              <a:rect l="l" t="t" r="r" b="b"/>
              <a:pathLst>
                <a:path w="2604770" h="1072515">
                  <a:moveTo>
                    <a:pt x="0" y="536066"/>
                  </a:moveTo>
                  <a:lnTo>
                    <a:pt x="6723" y="481257"/>
                  </a:lnTo>
                  <a:lnTo>
                    <a:pt x="26457" y="428030"/>
                  </a:lnTo>
                  <a:lnTo>
                    <a:pt x="58547" y="376656"/>
                  </a:lnTo>
                  <a:lnTo>
                    <a:pt x="102338" y="327405"/>
                  </a:lnTo>
                  <a:lnTo>
                    <a:pt x="157176" y="280545"/>
                  </a:lnTo>
                  <a:lnTo>
                    <a:pt x="188533" y="258096"/>
                  </a:lnTo>
                  <a:lnTo>
                    <a:pt x="222406" y="236346"/>
                  </a:lnTo>
                  <a:lnTo>
                    <a:pt x="258713" y="215329"/>
                  </a:lnTo>
                  <a:lnTo>
                    <a:pt x="297373" y="195078"/>
                  </a:lnTo>
                  <a:lnTo>
                    <a:pt x="338304" y="175627"/>
                  </a:lnTo>
                  <a:lnTo>
                    <a:pt x="381423" y="157010"/>
                  </a:lnTo>
                  <a:lnTo>
                    <a:pt x="426650" y="139260"/>
                  </a:lnTo>
                  <a:lnTo>
                    <a:pt x="473902" y="122411"/>
                  </a:lnTo>
                  <a:lnTo>
                    <a:pt x="523097" y="106497"/>
                  </a:lnTo>
                  <a:lnTo>
                    <a:pt x="574154" y="91551"/>
                  </a:lnTo>
                  <a:lnTo>
                    <a:pt x="626991" y="77608"/>
                  </a:lnTo>
                  <a:lnTo>
                    <a:pt x="681526" y="64700"/>
                  </a:lnTo>
                  <a:lnTo>
                    <a:pt x="737676" y="52861"/>
                  </a:lnTo>
                  <a:lnTo>
                    <a:pt x="795361" y="42126"/>
                  </a:lnTo>
                  <a:lnTo>
                    <a:pt x="854499" y="32528"/>
                  </a:lnTo>
                  <a:lnTo>
                    <a:pt x="915007" y="24100"/>
                  </a:lnTo>
                  <a:lnTo>
                    <a:pt x="976804" y="16876"/>
                  </a:lnTo>
                  <a:lnTo>
                    <a:pt x="1039808" y="10890"/>
                  </a:lnTo>
                  <a:lnTo>
                    <a:pt x="1103937" y="6176"/>
                  </a:lnTo>
                  <a:lnTo>
                    <a:pt x="1169110" y="2767"/>
                  </a:lnTo>
                  <a:lnTo>
                    <a:pt x="1235244" y="697"/>
                  </a:lnTo>
                  <a:lnTo>
                    <a:pt x="1302258" y="0"/>
                  </a:lnTo>
                  <a:lnTo>
                    <a:pt x="1369271" y="697"/>
                  </a:lnTo>
                  <a:lnTo>
                    <a:pt x="1435405" y="2767"/>
                  </a:lnTo>
                  <a:lnTo>
                    <a:pt x="1500578" y="6176"/>
                  </a:lnTo>
                  <a:lnTo>
                    <a:pt x="1564707" y="10890"/>
                  </a:lnTo>
                  <a:lnTo>
                    <a:pt x="1627711" y="16876"/>
                  </a:lnTo>
                  <a:lnTo>
                    <a:pt x="1689508" y="24100"/>
                  </a:lnTo>
                  <a:lnTo>
                    <a:pt x="1750016" y="32528"/>
                  </a:lnTo>
                  <a:lnTo>
                    <a:pt x="1809154" y="42126"/>
                  </a:lnTo>
                  <a:lnTo>
                    <a:pt x="1866839" y="52861"/>
                  </a:lnTo>
                  <a:lnTo>
                    <a:pt x="1922989" y="64700"/>
                  </a:lnTo>
                  <a:lnTo>
                    <a:pt x="1977524" y="77608"/>
                  </a:lnTo>
                  <a:lnTo>
                    <a:pt x="2030361" y="91551"/>
                  </a:lnTo>
                  <a:lnTo>
                    <a:pt x="2081418" y="106497"/>
                  </a:lnTo>
                  <a:lnTo>
                    <a:pt x="2130613" y="122411"/>
                  </a:lnTo>
                  <a:lnTo>
                    <a:pt x="2177865" y="139260"/>
                  </a:lnTo>
                  <a:lnTo>
                    <a:pt x="2223092" y="157010"/>
                  </a:lnTo>
                  <a:lnTo>
                    <a:pt x="2266211" y="175627"/>
                  </a:lnTo>
                  <a:lnTo>
                    <a:pt x="2307142" y="195078"/>
                  </a:lnTo>
                  <a:lnTo>
                    <a:pt x="2345802" y="215329"/>
                  </a:lnTo>
                  <a:lnTo>
                    <a:pt x="2382109" y="236346"/>
                  </a:lnTo>
                  <a:lnTo>
                    <a:pt x="2415982" y="258096"/>
                  </a:lnTo>
                  <a:lnTo>
                    <a:pt x="2447339" y="280545"/>
                  </a:lnTo>
                  <a:lnTo>
                    <a:pt x="2502177" y="327405"/>
                  </a:lnTo>
                  <a:lnTo>
                    <a:pt x="2545968" y="376656"/>
                  </a:lnTo>
                  <a:lnTo>
                    <a:pt x="2578058" y="428030"/>
                  </a:lnTo>
                  <a:lnTo>
                    <a:pt x="2597792" y="481257"/>
                  </a:lnTo>
                  <a:lnTo>
                    <a:pt x="2604516" y="536066"/>
                  </a:lnTo>
                  <a:lnTo>
                    <a:pt x="2602821" y="563653"/>
                  </a:lnTo>
                  <a:lnTo>
                    <a:pt x="2589510" y="617704"/>
                  </a:lnTo>
                  <a:lnTo>
                    <a:pt x="2563517" y="670038"/>
                  </a:lnTo>
                  <a:lnTo>
                    <a:pt x="2525494" y="720385"/>
                  </a:lnTo>
                  <a:lnTo>
                    <a:pt x="2476098" y="768474"/>
                  </a:lnTo>
                  <a:lnTo>
                    <a:pt x="2415982" y="814037"/>
                  </a:lnTo>
                  <a:lnTo>
                    <a:pt x="2382109" y="835787"/>
                  </a:lnTo>
                  <a:lnTo>
                    <a:pt x="2345802" y="856804"/>
                  </a:lnTo>
                  <a:lnTo>
                    <a:pt x="2307142" y="877055"/>
                  </a:lnTo>
                  <a:lnTo>
                    <a:pt x="2266211" y="896506"/>
                  </a:lnTo>
                  <a:lnTo>
                    <a:pt x="2223092" y="915123"/>
                  </a:lnTo>
                  <a:lnTo>
                    <a:pt x="2177865" y="932873"/>
                  </a:lnTo>
                  <a:lnTo>
                    <a:pt x="2130613" y="949722"/>
                  </a:lnTo>
                  <a:lnTo>
                    <a:pt x="2081418" y="965636"/>
                  </a:lnTo>
                  <a:lnTo>
                    <a:pt x="2030361" y="980582"/>
                  </a:lnTo>
                  <a:lnTo>
                    <a:pt x="1977524" y="994525"/>
                  </a:lnTo>
                  <a:lnTo>
                    <a:pt x="1922989" y="1007433"/>
                  </a:lnTo>
                  <a:lnTo>
                    <a:pt x="1866839" y="1019272"/>
                  </a:lnTo>
                  <a:lnTo>
                    <a:pt x="1809154" y="1030007"/>
                  </a:lnTo>
                  <a:lnTo>
                    <a:pt x="1750016" y="1039605"/>
                  </a:lnTo>
                  <a:lnTo>
                    <a:pt x="1689508" y="1048033"/>
                  </a:lnTo>
                  <a:lnTo>
                    <a:pt x="1627711" y="1055257"/>
                  </a:lnTo>
                  <a:lnTo>
                    <a:pt x="1564707" y="1061243"/>
                  </a:lnTo>
                  <a:lnTo>
                    <a:pt x="1500578" y="1065957"/>
                  </a:lnTo>
                  <a:lnTo>
                    <a:pt x="1435405" y="1069366"/>
                  </a:lnTo>
                  <a:lnTo>
                    <a:pt x="1369271" y="1071436"/>
                  </a:lnTo>
                  <a:lnTo>
                    <a:pt x="1302258" y="1072133"/>
                  </a:lnTo>
                  <a:lnTo>
                    <a:pt x="1235244" y="1071436"/>
                  </a:lnTo>
                  <a:lnTo>
                    <a:pt x="1169110" y="1069366"/>
                  </a:lnTo>
                  <a:lnTo>
                    <a:pt x="1103937" y="1065957"/>
                  </a:lnTo>
                  <a:lnTo>
                    <a:pt x="1039808" y="1061243"/>
                  </a:lnTo>
                  <a:lnTo>
                    <a:pt x="976804" y="1055257"/>
                  </a:lnTo>
                  <a:lnTo>
                    <a:pt x="915007" y="1048033"/>
                  </a:lnTo>
                  <a:lnTo>
                    <a:pt x="854499" y="1039605"/>
                  </a:lnTo>
                  <a:lnTo>
                    <a:pt x="795361" y="1030007"/>
                  </a:lnTo>
                  <a:lnTo>
                    <a:pt x="737676" y="1019272"/>
                  </a:lnTo>
                  <a:lnTo>
                    <a:pt x="681526" y="1007433"/>
                  </a:lnTo>
                  <a:lnTo>
                    <a:pt x="626991" y="994525"/>
                  </a:lnTo>
                  <a:lnTo>
                    <a:pt x="574154" y="980582"/>
                  </a:lnTo>
                  <a:lnTo>
                    <a:pt x="523097" y="965636"/>
                  </a:lnTo>
                  <a:lnTo>
                    <a:pt x="473902" y="949722"/>
                  </a:lnTo>
                  <a:lnTo>
                    <a:pt x="426650" y="932873"/>
                  </a:lnTo>
                  <a:lnTo>
                    <a:pt x="381423" y="915123"/>
                  </a:lnTo>
                  <a:lnTo>
                    <a:pt x="338304" y="896506"/>
                  </a:lnTo>
                  <a:lnTo>
                    <a:pt x="297373" y="877055"/>
                  </a:lnTo>
                  <a:lnTo>
                    <a:pt x="258713" y="856804"/>
                  </a:lnTo>
                  <a:lnTo>
                    <a:pt x="222406" y="835787"/>
                  </a:lnTo>
                  <a:lnTo>
                    <a:pt x="188533" y="814037"/>
                  </a:lnTo>
                  <a:lnTo>
                    <a:pt x="157176" y="791588"/>
                  </a:lnTo>
                  <a:lnTo>
                    <a:pt x="102338" y="744728"/>
                  </a:lnTo>
                  <a:lnTo>
                    <a:pt x="58547" y="695477"/>
                  </a:lnTo>
                  <a:lnTo>
                    <a:pt x="26457" y="644103"/>
                  </a:lnTo>
                  <a:lnTo>
                    <a:pt x="6723" y="590876"/>
                  </a:lnTo>
                  <a:lnTo>
                    <a:pt x="0" y="536066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180358" y="363751"/>
            <a:ext cx="330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25" dirty="0">
                <a:latin typeface="Times New Roman"/>
                <a:cs typeface="Times New Roman"/>
              </a:rPr>
              <a:t>Ні!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173977" y="264426"/>
            <a:ext cx="2696210" cy="1164590"/>
            <a:chOff x="5173977" y="264426"/>
            <a:chExt cx="2696210" cy="1164590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73977" y="264426"/>
              <a:ext cx="2695946" cy="116433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15508" y="286130"/>
              <a:ext cx="2603754" cy="107213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215509" y="286130"/>
              <a:ext cx="2604135" cy="1072515"/>
            </a:xfrm>
            <a:custGeom>
              <a:avLst/>
              <a:gdLst/>
              <a:ahLst/>
              <a:cxnLst/>
              <a:rect l="l" t="t" r="r" b="b"/>
              <a:pathLst>
                <a:path w="2604134" h="1072515">
                  <a:moveTo>
                    <a:pt x="0" y="536066"/>
                  </a:moveTo>
                  <a:lnTo>
                    <a:pt x="6721" y="481257"/>
                  </a:lnTo>
                  <a:lnTo>
                    <a:pt x="26449" y="428030"/>
                  </a:lnTo>
                  <a:lnTo>
                    <a:pt x="58529" y="376656"/>
                  </a:lnTo>
                  <a:lnTo>
                    <a:pt x="102307" y="327405"/>
                  </a:lnTo>
                  <a:lnTo>
                    <a:pt x="157128" y="280545"/>
                  </a:lnTo>
                  <a:lnTo>
                    <a:pt x="188476" y="258096"/>
                  </a:lnTo>
                  <a:lnTo>
                    <a:pt x="222339" y="236346"/>
                  </a:lnTo>
                  <a:lnTo>
                    <a:pt x="258635" y="215329"/>
                  </a:lnTo>
                  <a:lnTo>
                    <a:pt x="297284" y="195078"/>
                  </a:lnTo>
                  <a:lnTo>
                    <a:pt x="338202" y="175627"/>
                  </a:lnTo>
                  <a:lnTo>
                    <a:pt x="381309" y="157010"/>
                  </a:lnTo>
                  <a:lnTo>
                    <a:pt x="426522" y="139260"/>
                  </a:lnTo>
                  <a:lnTo>
                    <a:pt x="473760" y="122411"/>
                  </a:lnTo>
                  <a:lnTo>
                    <a:pt x="522941" y="106497"/>
                  </a:lnTo>
                  <a:lnTo>
                    <a:pt x="573983" y="91551"/>
                  </a:lnTo>
                  <a:lnTo>
                    <a:pt x="626804" y="77608"/>
                  </a:lnTo>
                  <a:lnTo>
                    <a:pt x="681323" y="64700"/>
                  </a:lnTo>
                  <a:lnTo>
                    <a:pt x="737457" y="52861"/>
                  </a:lnTo>
                  <a:lnTo>
                    <a:pt x="795126" y="42126"/>
                  </a:lnTo>
                  <a:lnTo>
                    <a:pt x="854246" y="32528"/>
                  </a:lnTo>
                  <a:lnTo>
                    <a:pt x="914737" y="24100"/>
                  </a:lnTo>
                  <a:lnTo>
                    <a:pt x="976516" y="16876"/>
                  </a:lnTo>
                  <a:lnTo>
                    <a:pt x="1039502" y="10890"/>
                  </a:lnTo>
                  <a:lnTo>
                    <a:pt x="1103613" y="6176"/>
                  </a:lnTo>
                  <a:lnTo>
                    <a:pt x="1168767" y="2767"/>
                  </a:lnTo>
                  <a:lnTo>
                    <a:pt x="1234882" y="697"/>
                  </a:lnTo>
                  <a:lnTo>
                    <a:pt x="1301877" y="0"/>
                  </a:lnTo>
                  <a:lnTo>
                    <a:pt x="1368871" y="697"/>
                  </a:lnTo>
                  <a:lnTo>
                    <a:pt x="1434986" y="2767"/>
                  </a:lnTo>
                  <a:lnTo>
                    <a:pt x="1500140" y="6176"/>
                  </a:lnTo>
                  <a:lnTo>
                    <a:pt x="1564251" y="10890"/>
                  </a:lnTo>
                  <a:lnTo>
                    <a:pt x="1627237" y="16876"/>
                  </a:lnTo>
                  <a:lnTo>
                    <a:pt x="1689016" y="24100"/>
                  </a:lnTo>
                  <a:lnTo>
                    <a:pt x="1749507" y="32528"/>
                  </a:lnTo>
                  <a:lnTo>
                    <a:pt x="1808627" y="42126"/>
                  </a:lnTo>
                  <a:lnTo>
                    <a:pt x="1866296" y="52861"/>
                  </a:lnTo>
                  <a:lnTo>
                    <a:pt x="1922430" y="64700"/>
                  </a:lnTo>
                  <a:lnTo>
                    <a:pt x="1976949" y="77608"/>
                  </a:lnTo>
                  <a:lnTo>
                    <a:pt x="2029770" y="91551"/>
                  </a:lnTo>
                  <a:lnTo>
                    <a:pt x="2080812" y="106497"/>
                  </a:lnTo>
                  <a:lnTo>
                    <a:pt x="2129993" y="122411"/>
                  </a:lnTo>
                  <a:lnTo>
                    <a:pt x="2177231" y="139260"/>
                  </a:lnTo>
                  <a:lnTo>
                    <a:pt x="2222444" y="157010"/>
                  </a:lnTo>
                  <a:lnTo>
                    <a:pt x="2265551" y="175627"/>
                  </a:lnTo>
                  <a:lnTo>
                    <a:pt x="2306469" y="195078"/>
                  </a:lnTo>
                  <a:lnTo>
                    <a:pt x="2345118" y="215329"/>
                  </a:lnTo>
                  <a:lnTo>
                    <a:pt x="2381414" y="236346"/>
                  </a:lnTo>
                  <a:lnTo>
                    <a:pt x="2415277" y="258096"/>
                  </a:lnTo>
                  <a:lnTo>
                    <a:pt x="2446625" y="280545"/>
                  </a:lnTo>
                  <a:lnTo>
                    <a:pt x="2501446" y="327405"/>
                  </a:lnTo>
                  <a:lnTo>
                    <a:pt x="2545224" y="376656"/>
                  </a:lnTo>
                  <a:lnTo>
                    <a:pt x="2577304" y="428030"/>
                  </a:lnTo>
                  <a:lnTo>
                    <a:pt x="2597032" y="481257"/>
                  </a:lnTo>
                  <a:lnTo>
                    <a:pt x="2603754" y="536066"/>
                  </a:lnTo>
                  <a:lnTo>
                    <a:pt x="2602060" y="563653"/>
                  </a:lnTo>
                  <a:lnTo>
                    <a:pt x="2588753" y="617704"/>
                  </a:lnTo>
                  <a:lnTo>
                    <a:pt x="2562767" y="670038"/>
                  </a:lnTo>
                  <a:lnTo>
                    <a:pt x="2524756" y="720385"/>
                  </a:lnTo>
                  <a:lnTo>
                    <a:pt x="2475375" y="768474"/>
                  </a:lnTo>
                  <a:lnTo>
                    <a:pt x="2415277" y="814037"/>
                  </a:lnTo>
                  <a:lnTo>
                    <a:pt x="2381414" y="835787"/>
                  </a:lnTo>
                  <a:lnTo>
                    <a:pt x="2345118" y="856804"/>
                  </a:lnTo>
                  <a:lnTo>
                    <a:pt x="2306469" y="877055"/>
                  </a:lnTo>
                  <a:lnTo>
                    <a:pt x="2265551" y="896506"/>
                  </a:lnTo>
                  <a:lnTo>
                    <a:pt x="2222444" y="915123"/>
                  </a:lnTo>
                  <a:lnTo>
                    <a:pt x="2177231" y="932873"/>
                  </a:lnTo>
                  <a:lnTo>
                    <a:pt x="2129993" y="949722"/>
                  </a:lnTo>
                  <a:lnTo>
                    <a:pt x="2080812" y="965636"/>
                  </a:lnTo>
                  <a:lnTo>
                    <a:pt x="2029770" y="980582"/>
                  </a:lnTo>
                  <a:lnTo>
                    <a:pt x="1976949" y="994525"/>
                  </a:lnTo>
                  <a:lnTo>
                    <a:pt x="1922430" y="1007433"/>
                  </a:lnTo>
                  <a:lnTo>
                    <a:pt x="1866296" y="1019272"/>
                  </a:lnTo>
                  <a:lnTo>
                    <a:pt x="1808627" y="1030007"/>
                  </a:lnTo>
                  <a:lnTo>
                    <a:pt x="1749507" y="1039605"/>
                  </a:lnTo>
                  <a:lnTo>
                    <a:pt x="1689016" y="1048033"/>
                  </a:lnTo>
                  <a:lnTo>
                    <a:pt x="1627237" y="1055257"/>
                  </a:lnTo>
                  <a:lnTo>
                    <a:pt x="1564251" y="1061243"/>
                  </a:lnTo>
                  <a:lnTo>
                    <a:pt x="1500140" y="1065957"/>
                  </a:lnTo>
                  <a:lnTo>
                    <a:pt x="1434986" y="1069366"/>
                  </a:lnTo>
                  <a:lnTo>
                    <a:pt x="1368871" y="1071436"/>
                  </a:lnTo>
                  <a:lnTo>
                    <a:pt x="1301877" y="1072133"/>
                  </a:lnTo>
                  <a:lnTo>
                    <a:pt x="1234882" y="1071436"/>
                  </a:lnTo>
                  <a:lnTo>
                    <a:pt x="1168767" y="1069366"/>
                  </a:lnTo>
                  <a:lnTo>
                    <a:pt x="1103613" y="1065957"/>
                  </a:lnTo>
                  <a:lnTo>
                    <a:pt x="1039502" y="1061243"/>
                  </a:lnTo>
                  <a:lnTo>
                    <a:pt x="976516" y="1055257"/>
                  </a:lnTo>
                  <a:lnTo>
                    <a:pt x="914737" y="1048033"/>
                  </a:lnTo>
                  <a:lnTo>
                    <a:pt x="854246" y="1039605"/>
                  </a:lnTo>
                  <a:lnTo>
                    <a:pt x="795126" y="1030007"/>
                  </a:lnTo>
                  <a:lnTo>
                    <a:pt x="737457" y="1019272"/>
                  </a:lnTo>
                  <a:lnTo>
                    <a:pt x="681323" y="1007433"/>
                  </a:lnTo>
                  <a:lnTo>
                    <a:pt x="626804" y="994525"/>
                  </a:lnTo>
                  <a:lnTo>
                    <a:pt x="573983" y="980582"/>
                  </a:lnTo>
                  <a:lnTo>
                    <a:pt x="522941" y="965636"/>
                  </a:lnTo>
                  <a:lnTo>
                    <a:pt x="473760" y="949722"/>
                  </a:lnTo>
                  <a:lnTo>
                    <a:pt x="426522" y="932873"/>
                  </a:lnTo>
                  <a:lnTo>
                    <a:pt x="381309" y="915123"/>
                  </a:lnTo>
                  <a:lnTo>
                    <a:pt x="338202" y="896506"/>
                  </a:lnTo>
                  <a:lnTo>
                    <a:pt x="297284" y="877055"/>
                  </a:lnTo>
                  <a:lnTo>
                    <a:pt x="258635" y="856804"/>
                  </a:lnTo>
                  <a:lnTo>
                    <a:pt x="222339" y="835787"/>
                  </a:lnTo>
                  <a:lnTo>
                    <a:pt x="188476" y="814037"/>
                  </a:lnTo>
                  <a:lnTo>
                    <a:pt x="157128" y="791588"/>
                  </a:lnTo>
                  <a:lnTo>
                    <a:pt x="102307" y="744728"/>
                  </a:lnTo>
                  <a:lnTo>
                    <a:pt x="58529" y="695477"/>
                  </a:lnTo>
                  <a:lnTo>
                    <a:pt x="26449" y="644103"/>
                  </a:lnTo>
                  <a:lnTo>
                    <a:pt x="6721" y="590876"/>
                  </a:lnTo>
                  <a:lnTo>
                    <a:pt x="0" y="536066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874674" y="649484"/>
            <a:ext cx="1285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Times New Roman"/>
                <a:cs typeface="Times New Roman"/>
              </a:rPr>
              <a:t>Звичайно,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ні!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031226" y="1121676"/>
            <a:ext cx="2696210" cy="1164590"/>
            <a:chOff x="6031226" y="1121676"/>
            <a:chExt cx="2696210" cy="1164590"/>
          </a:xfrm>
        </p:grpSpPr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31226" y="1121676"/>
              <a:ext cx="2695946" cy="116433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29689" y="1216152"/>
              <a:ext cx="386592" cy="14170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98506" y="1216152"/>
              <a:ext cx="321038" cy="10862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98506" y="2001138"/>
              <a:ext cx="2017775" cy="22999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72758" y="1143380"/>
              <a:ext cx="2603754" cy="107213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072758" y="1143380"/>
              <a:ext cx="2604135" cy="1072515"/>
            </a:xfrm>
            <a:custGeom>
              <a:avLst/>
              <a:gdLst/>
              <a:ahLst/>
              <a:cxnLst/>
              <a:rect l="l" t="t" r="r" b="b"/>
              <a:pathLst>
                <a:path w="2604134" h="1072514">
                  <a:moveTo>
                    <a:pt x="0" y="536066"/>
                  </a:moveTo>
                  <a:lnTo>
                    <a:pt x="6721" y="481257"/>
                  </a:lnTo>
                  <a:lnTo>
                    <a:pt x="26449" y="428030"/>
                  </a:lnTo>
                  <a:lnTo>
                    <a:pt x="58529" y="376656"/>
                  </a:lnTo>
                  <a:lnTo>
                    <a:pt x="102307" y="327405"/>
                  </a:lnTo>
                  <a:lnTo>
                    <a:pt x="157128" y="280545"/>
                  </a:lnTo>
                  <a:lnTo>
                    <a:pt x="188476" y="258096"/>
                  </a:lnTo>
                  <a:lnTo>
                    <a:pt x="222339" y="236346"/>
                  </a:lnTo>
                  <a:lnTo>
                    <a:pt x="258635" y="215329"/>
                  </a:lnTo>
                  <a:lnTo>
                    <a:pt x="297284" y="195078"/>
                  </a:lnTo>
                  <a:lnTo>
                    <a:pt x="338202" y="175627"/>
                  </a:lnTo>
                  <a:lnTo>
                    <a:pt x="381309" y="157010"/>
                  </a:lnTo>
                  <a:lnTo>
                    <a:pt x="426522" y="139260"/>
                  </a:lnTo>
                  <a:lnTo>
                    <a:pt x="473760" y="122411"/>
                  </a:lnTo>
                  <a:lnTo>
                    <a:pt x="522941" y="106497"/>
                  </a:lnTo>
                  <a:lnTo>
                    <a:pt x="573983" y="91551"/>
                  </a:lnTo>
                  <a:lnTo>
                    <a:pt x="626804" y="77608"/>
                  </a:lnTo>
                  <a:lnTo>
                    <a:pt x="681323" y="64700"/>
                  </a:lnTo>
                  <a:lnTo>
                    <a:pt x="737457" y="52861"/>
                  </a:lnTo>
                  <a:lnTo>
                    <a:pt x="795126" y="42126"/>
                  </a:lnTo>
                  <a:lnTo>
                    <a:pt x="854246" y="32528"/>
                  </a:lnTo>
                  <a:lnTo>
                    <a:pt x="914737" y="24100"/>
                  </a:lnTo>
                  <a:lnTo>
                    <a:pt x="976516" y="16876"/>
                  </a:lnTo>
                  <a:lnTo>
                    <a:pt x="1039502" y="10890"/>
                  </a:lnTo>
                  <a:lnTo>
                    <a:pt x="1103613" y="6176"/>
                  </a:lnTo>
                  <a:lnTo>
                    <a:pt x="1168767" y="2767"/>
                  </a:lnTo>
                  <a:lnTo>
                    <a:pt x="1234882" y="697"/>
                  </a:lnTo>
                  <a:lnTo>
                    <a:pt x="1301877" y="0"/>
                  </a:lnTo>
                  <a:lnTo>
                    <a:pt x="1368871" y="697"/>
                  </a:lnTo>
                  <a:lnTo>
                    <a:pt x="1434986" y="2767"/>
                  </a:lnTo>
                  <a:lnTo>
                    <a:pt x="1500140" y="6176"/>
                  </a:lnTo>
                  <a:lnTo>
                    <a:pt x="1564251" y="10890"/>
                  </a:lnTo>
                  <a:lnTo>
                    <a:pt x="1627237" y="16876"/>
                  </a:lnTo>
                  <a:lnTo>
                    <a:pt x="1689016" y="24100"/>
                  </a:lnTo>
                  <a:lnTo>
                    <a:pt x="1749507" y="32528"/>
                  </a:lnTo>
                  <a:lnTo>
                    <a:pt x="1808627" y="42126"/>
                  </a:lnTo>
                  <a:lnTo>
                    <a:pt x="1866296" y="52861"/>
                  </a:lnTo>
                  <a:lnTo>
                    <a:pt x="1922430" y="64700"/>
                  </a:lnTo>
                  <a:lnTo>
                    <a:pt x="1976949" y="77608"/>
                  </a:lnTo>
                  <a:lnTo>
                    <a:pt x="2029770" y="91551"/>
                  </a:lnTo>
                  <a:lnTo>
                    <a:pt x="2080812" y="106497"/>
                  </a:lnTo>
                  <a:lnTo>
                    <a:pt x="2129993" y="122411"/>
                  </a:lnTo>
                  <a:lnTo>
                    <a:pt x="2177231" y="139260"/>
                  </a:lnTo>
                  <a:lnTo>
                    <a:pt x="2222444" y="157010"/>
                  </a:lnTo>
                  <a:lnTo>
                    <a:pt x="2265551" y="175627"/>
                  </a:lnTo>
                  <a:lnTo>
                    <a:pt x="2306469" y="195078"/>
                  </a:lnTo>
                  <a:lnTo>
                    <a:pt x="2345118" y="215329"/>
                  </a:lnTo>
                  <a:lnTo>
                    <a:pt x="2381414" y="236346"/>
                  </a:lnTo>
                  <a:lnTo>
                    <a:pt x="2415277" y="258096"/>
                  </a:lnTo>
                  <a:lnTo>
                    <a:pt x="2446625" y="280545"/>
                  </a:lnTo>
                  <a:lnTo>
                    <a:pt x="2501446" y="327405"/>
                  </a:lnTo>
                  <a:lnTo>
                    <a:pt x="2545224" y="376656"/>
                  </a:lnTo>
                  <a:lnTo>
                    <a:pt x="2577304" y="428030"/>
                  </a:lnTo>
                  <a:lnTo>
                    <a:pt x="2597032" y="481257"/>
                  </a:lnTo>
                  <a:lnTo>
                    <a:pt x="2603754" y="536066"/>
                  </a:lnTo>
                  <a:lnTo>
                    <a:pt x="2602060" y="563653"/>
                  </a:lnTo>
                  <a:lnTo>
                    <a:pt x="2588753" y="617704"/>
                  </a:lnTo>
                  <a:lnTo>
                    <a:pt x="2562767" y="670038"/>
                  </a:lnTo>
                  <a:lnTo>
                    <a:pt x="2524756" y="720385"/>
                  </a:lnTo>
                  <a:lnTo>
                    <a:pt x="2475375" y="768474"/>
                  </a:lnTo>
                  <a:lnTo>
                    <a:pt x="2415277" y="814037"/>
                  </a:lnTo>
                  <a:lnTo>
                    <a:pt x="2381414" y="835787"/>
                  </a:lnTo>
                  <a:lnTo>
                    <a:pt x="2345118" y="856804"/>
                  </a:lnTo>
                  <a:lnTo>
                    <a:pt x="2306469" y="877055"/>
                  </a:lnTo>
                  <a:lnTo>
                    <a:pt x="2265551" y="896506"/>
                  </a:lnTo>
                  <a:lnTo>
                    <a:pt x="2222444" y="915123"/>
                  </a:lnTo>
                  <a:lnTo>
                    <a:pt x="2177231" y="932873"/>
                  </a:lnTo>
                  <a:lnTo>
                    <a:pt x="2129993" y="949722"/>
                  </a:lnTo>
                  <a:lnTo>
                    <a:pt x="2080812" y="965636"/>
                  </a:lnTo>
                  <a:lnTo>
                    <a:pt x="2029770" y="980582"/>
                  </a:lnTo>
                  <a:lnTo>
                    <a:pt x="1976949" y="994525"/>
                  </a:lnTo>
                  <a:lnTo>
                    <a:pt x="1922430" y="1007433"/>
                  </a:lnTo>
                  <a:lnTo>
                    <a:pt x="1866296" y="1019272"/>
                  </a:lnTo>
                  <a:lnTo>
                    <a:pt x="1808627" y="1030007"/>
                  </a:lnTo>
                  <a:lnTo>
                    <a:pt x="1749507" y="1039605"/>
                  </a:lnTo>
                  <a:lnTo>
                    <a:pt x="1689016" y="1048033"/>
                  </a:lnTo>
                  <a:lnTo>
                    <a:pt x="1627237" y="1055257"/>
                  </a:lnTo>
                  <a:lnTo>
                    <a:pt x="1564251" y="1061243"/>
                  </a:lnTo>
                  <a:lnTo>
                    <a:pt x="1500140" y="1065957"/>
                  </a:lnTo>
                  <a:lnTo>
                    <a:pt x="1434986" y="1069366"/>
                  </a:lnTo>
                  <a:lnTo>
                    <a:pt x="1368871" y="1071436"/>
                  </a:lnTo>
                  <a:lnTo>
                    <a:pt x="1301877" y="1072133"/>
                  </a:lnTo>
                  <a:lnTo>
                    <a:pt x="1234882" y="1071436"/>
                  </a:lnTo>
                  <a:lnTo>
                    <a:pt x="1168767" y="1069366"/>
                  </a:lnTo>
                  <a:lnTo>
                    <a:pt x="1103613" y="1065957"/>
                  </a:lnTo>
                  <a:lnTo>
                    <a:pt x="1039502" y="1061243"/>
                  </a:lnTo>
                  <a:lnTo>
                    <a:pt x="976516" y="1055257"/>
                  </a:lnTo>
                  <a:lnTo>
                    <a:pt x="914737" y="1048033"/>
                  </a:lnTo>
                  <a:lnTo>
                    <a:pt x="854246" y="1039605"/>
                  </a:lnTo>
                  <a:lnTo>
                    <a:pt x="795126" y="1030007"/>
                  </a:lnTo>
                  <a:lnTo>
                    <a:pt x="737457" y="1019272"/>
                  </a:lnTo>
                  <a:lnTo>
                    <a:pt x="681323" y="1007433"/>
                  </a:lnTo>
                  <a:lnTo>
                    <a:pt x="626804" y="994525"/>
                  </a:lnTo>
                  <a:lnTo>
                    <a:pt x="573983" y="980582"/>
                  </a:lnTo>
                  <a:lnTo>
                    <a:pt x="522941" y="965636"/>
                  </a:lnTo>
                  <a:lnTo>
                    <a:pt x="473760" y="949722"/>
                  </a:lnTo>
                  <a:lnTo>
                    <a:pt x="426522" y="932873"/>
                  </a:lnTo>
                  <a:lnTo>
                    <a:pt x="381309" y="915123"/>
                  </a:lnTo>
                  <a:lnTo>
                    <a:pt x="338202" y="896506"/>
                  </a:lnTo>
                  <a:lnTo>
                    <a:pt x="297284" y="877055"/>
                  </a:lnTo>
                  <a:lnTo>
                    <a:pt x="258635" y="856804"/>
                  </a:lnTo>
                  <a:lnTo>
                    <a:pt x="222339" y="835787"/>
                  </a:lnTo>
                  <a:lnTo>
                    <a:pt x="188476" y="814037"/>
                  </a:lnTo>
                  <a:lnTo>
                    <a:pt x="157128" y="791588"/>
                  </a:lnTo>
                  <a:lnTo>
                    <a:pt x="102307" y="744728"/>
                  </a:lnTo>
                  <a:lnTo>
                    <a:pt x="58529" y="695477"/>
                  </a:lnTo>
                  <a:lnTo>
                    <a:pt x="26449" y="644103"/>
                  </a:lnTo>
                  <a:lnTo>
                    <a:pt x="6721" y="590876"/>
                  </a:lnTo>
                  <a:lnTo>
                    <a:pt x="0" y="536066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553572" y="1270136"/>
            <a:ext cx="1641475" cy="77343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algn="ctr">
              <a:lnSpc>
                <a:spcPct val="86200"/>
              </a:lnSpc>
              <a:spcBef>
                <a:spcPts val="395"/>
              </a:spcBef>
            </a:pPr>
            <a:r>
              <a:rPr sz="1800" i="1" dirty="0">
                <a:latin typeface="Times New Roman"/>
                <a:cs typeface="Times New Roman"/>
              </a:rPr>
              <a:t>Ні,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я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не </a:t>
            </a:r>
            <a:r>
              <a:rPr sz="1800" i="1" spc="-10" dirty="0">
                <a:latin typeface="Times New Roman"/>
                <a:cs typeface="Times New Roman"/>
              </a:rPr>
              <a:t>погоджуюсь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/</a:t>
            </a:r>
            <a:r>
              <a:rPr sz="1800" i="1" spc="-10" dirty="0">
                <a:latin typeface="Times New Roman"/>
                <a:cs typeface="Times New Roman"/>
              </a:rPr>
              <a:t> </a:t>
            </a:r>
            <a:r>
              <a:rPr sz="1800" i="1" spc="-35" dirty="0">
                <a:latin typeface="Times New Roman"/>
                <a:cs typeface="Times New Roman"/>
              </a:rPr>
              <a:t>не </a:t>
            </a:r>
            <a:r>
              <a:rPr sz="1800" i="1" dirty="0">
                <a:latin typeface="Times New Roman"/>
                <a:cs typeface="Times New Roman"/>
              </a:rPr>
              <a:t>згоден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spc="-50" dirty="0">
                <a:latin typeface="Times New Roman"/>
                <a:cs typeface="Times New Roman"/>
              </a:rPr>
              <a:t>…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316976" y="2050554"/>
            <a:ext cx="2696210" cy="1163955"/>
            <a:chOff x="6316976" y="2050554"/>
            <a:chExt cx="2696210" cy="1163955"/>
          </a:xfrm>
        </p:grpSpPr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16976" y="2050554"/>
              <a:ext cx="2695946" cy="116356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426323" y="2924708"/>
              <a:ext cx="284099" cy="11643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77411" y="2959265"/>
              <a:ext cx="216999" cy="8187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358508" y="2072258"/>
              <a:ext cx="2603754" cy="1071372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6358508" y="2072258"/>
              <a:ext cx="2604135" cy="1071880"/>
            </a:xfrm>
            <a:custGeom>
              <a:avLst/>
              <a:gdLst/>
              <a:ahLst/>
              <a:cxnLst/>
              <a:rect l="l" t="t" r="r" b="b"/>
              <a:pathLst>
                <a:path w="2604134" h="1071880">
                  <a:moveTo>
                    <a:pt x="0" y="535686"/>
                  </a:moveTo>
                  <a:lnTo>
                    <a:pt x="6721" y="480915"/>
                  </a:lnTo>
                  <a:lnTo>
                    <a:pt x="26449" y="427727"/>
                  </a:lnTo>
                  <a:lnTo>
                    <a:pt x="58529" y="376391"/>
                  </a:lnTo>
                  <a:lnTo>
                    <a:pt x="102307" y="327174"/>
                  </a:lnTo>
                  <a:lnTo>
                    <a:pt x="157128" y="280348"/>
                  </a:lnTo>
                  <a:lnTo>
                    <a:pt x="188476" y="257915"/>
                  </a:lnTo>
                  <a:lnTo>
                    <a:pt x="222339" y="236180"/>
                  </a:lnTo>
                  <a:lnTo>
                    <a:pt x="258635" y="215178"/>
                  </a:lnTo>
                  <a:lnTo>
                    <a:pt x="297284" y="194941"/>
                  </a:lnTo>
                  <a:lnTo>
                    <a:pt x="338202" y="175504"/>
                  </a:lnTo>
                  <a:lnTo>
                    <a:pt x="381309" y="156900"/>
                  </a:lnTo>
                  <a:lnTo>
                    <a:pt x="426522" y="139163"/>
                  </a:lnTo>
                  <a:lnTo>
                    <a:pt x="473760" y="122326"/>
                  </a:lnTo>
                  <a:lnTo>
                    <a:pt x="522941" y="106423"/>
                  </a:lnTo>
                  <a:lnTo>
                    <a:pt x="573983" y="91487"/>
                  </a:lnTo>
                  <a:lnTo>
                    <a:pt x="626804" y="77554"/>
                  </a:lnTo>
                  <a:lnTo>
                    <a:pt x="681323" y="64655"/>
                  </a:lnTo>
                  <a:lnTo>
                    <a:pt x="737457" y="52825"/>
                  </a:lnTo>
                  <a:lnTo>
                    <a:pt x="795126" y="42097"/>
                  </a:lnTo>
                  <a:lnTo>
                    <a:pt x="854246" y="32505"/>
                  </a:lnTo>
                  <a:lnTo>
                    <a:pt x="914737" y="24083"/>
                  </a:lnTo>
                  <a:lnTo>
                    <a:pt x="976516" y="16865"/>
                  </a:lnTo>
                  <a:lnTo>
                    <a:pt x="1039502" y="10883"/>
                  </a:lnTo>
                  <a:lnTo>
                    <a:pt x="1103613" y="6172"/>
                  </a:lnTo>
                  <a:lnTo>
                    <a:pt x="1168767" y="2765"/>
                  </a:lnTo>
                  <a:lnTo>
                    <a:pt x="1234882" y="697"/>
                  </a:lnTo>
                  <a:lnTo>
                    <a:pt x="1301877" y="0"/>
                  </a:lnTo>
                  <a:lnTo>
                    <a:pt x="1368871" y="697"/>
                  </a:lnTo>
                  <a:lnTo>
                    <a:pt x="1434986" y="2765"/>
                  </a:lnTo>
                  <a:lnTo>
                    <a:pt x="1500140" y="6172"/>
                  </a:lnTo>
                  <a:lnTo>
                    <a:pt x="1564251" y="10883"/>
                  </a:lnTo>
                  <a:lnTo>
                    <a:pt x="1627237" y="16865"/>
                  </a:lnTo>
                  <a:lnTo>
                    <a:pt x="1689016" y="24083"/>
                  </a:lnTo>
                  <a:lnTo>
                    <a:pt x="1749507" y="32505"/>
                  </a:lnTo>
                  <a:lnTo>
                    <a:pt x="1808627" y="42097"/>
                  </a:lnTo>
                  <a:lnTo>
                    <a:pt x="1866296" y="52825"/>
                  </a:lnTo>
                  <a:lnTo>
                    <a:pt x="1922430" y="64655"/>
                  </a:lnTo>
                  <a:lnTo>
                    <a:pt x="1976949" y="77554"/>
                  </a:lnTo>
                  <a:lnTo>
                    <a:pt x="2029770" y="91487"/>
                  </a:lnTo>
                  <a:lnTo>
                    <a:pt x="2080812" y="106423"/>
                  </a:lnTo>
                  <a:lnTo>
                    <a:pt x="2129993" y="122326"/>
                  </a:lnTo>
                  <a:lnTo>
                    <a:pt x="2177231" y="139163"/>
                  </a:lnTo>
                  <a:lnTo>
                    <a:pt x="2222444" y="156900"/>
                  </a:lnTo>
                  <a:lnTo>
                    <a:pt x="2265551" y="175504"/>
                  </a:lnTo>
                  <a:lnTo>
                    <a:pt x="2306469" y="194941"/>
                  </a:lnTo>
                  <a:lnTo>
                    <a:pt x="2345118" y="215178"/>
                  </a:lnTo>
                  <a:lnTo>
                    <a:pt x="2381414" y="236180"/>
                  </a:lnTo>
                  <a:lnTo>
                    <a:pt x="2415277" y="257915"/>
                  </a:lnTo>
                  <a:lnTo>
                    <a:pt x="2446625" y="280348"/>
                  </a:lnTo>
                  <a:lnTo>
                    <a:pt x="2501446" y="327174"/>
                  </a:lnTo>
                  <a:lnTo>
                    <a:pt x="2545224" y="376391"/>
                  </a:lnTo>
                  <a:lnTo>
                    <a:pt x="2577304" y="427727"/>
                  </a:lnTo>
                  <a:lnTo>
                    <a:pt x="2597032" y="480915"/>
                  </a:lnTo>
                  <a:lnTo>
                    <a:pt x="2603754" y="535686"/>
                  </a:lnTo>
                  <a:lnTo>
                    <a:pt x="2602060" y="563251"/>
                  </a:lnTo>
                  <a:lnTo>
                    <a:pt x="2588753" y="617264"/>
                  </a:lnTo>
                  <a:lnTo>
                    <a:pt x="2562767" y="669560"/>
                  </a:lnTo>
                  <a:lnTo>
                    <a:pt x="2524756" y="719870"/>
                  </a:lnTo>
                  <a:lnTo>
                    <a:pt x="2475375" y="767925"/>
                  </a:lnTo>
                  <a:lnTo>
                    <a:pt x="2415277" y="813456"/>
                  </a:lnTo>
                  <a:lnTo>
                    <a:pt x="2381414" y="835191"/>
                  </a:lnTo>
                  <a:lnTo>
                    <a:pt x="2345118" y="856193"/>
                  </a:lnTo>
                  <a:lnTo>
                    <a:pt x="2306469" y="876430"/>
                  </a:lnTo>
                  <a:lnTo>
                    <a:pt x="2265551" y="895867"/>
                  </a:lnTo>
                  <a:lnTo>
                    <a:pt x="2222444" y="914471"/>
                  </a:lnTo>
                  <a:lnTo>
                    <a:pt x="2177231" y="932208"/>
                  </a:lnTo>
                  <a:lnTo>
                    <a:pt x="2129993" y="949045"/>
                  </a:lnTo>
                  <a:lnTo>
                    <a:pt x="2080812" y="964948"/>
                  </a:lnTo>
                  <a:lnTo>
                    <a:pt x="2029770" y="979884"/>
                  </a:lnTo>
                  <a:lnTo>
                    <a:pt x="1976949" y="993817"/>
                  </a:lnTo>
                  <a:lnTo>
                    <a:pt x="1922430" y="1006716"/>
                  </a:lnTo>
                  <a:lnTo>
                    <a:pt x="1866296" y="1018546"/>
                  </a:lnTo>
                  <a:lnTo>
                    <a:pt x="1808627" y="1029274"/>
                  </a:lnTo>
                  <a:lnTo>
                    <a:pt x="1749507" y="1038866"/>
                  </a:lnTo>
                  <a:lnTo>
                    <a:pt x="1689016" y="1047288"/>
                  </a:lnTo>
                  <a:lnTo>
                    <a:pt x="1627237" y="1054506"/>
                  </a:lnTo>
                  <a:lnTo>
                    <a:pt x="1564251" y="1060488"/>
                  </a:lnTo>
                  <a:lnTo>
                    <a:pt x="1500140" y="1065199"/>
                  </a:lnTo>
                  <a:lnTo>
                    <a:pt x="1434986" y="1068606"/>
                  </a:lnTo>
                  <a:lnTo>
                    <a:pt x="1368871" y="1070674"/>
                  </a:lnTo>
                  <a:lnTo>
                    <a:pt x="1301877" y="1071372"/>
                  </a:lnTo>
                  <a:lnTo>
                    <a:pt x="1234882" y="1070674"/>
                  </a:lnTo>
                  <a:lnTo>
                    <a:pt x="1168767" y="1068606"/>
                  </a:lnTo>
                  <a:lnTo>
                    <a:pt x="1103613" y="1065199"/>
                  </a:lnTo>
                  <a:lnTo>
                    <a:pt x="1039502" y="1060488"/>
                  </a:lnTo>
                  <a:lnTo>
                    <a:pt x="976516" y="1054506"/>
                  </a:lnTo>
                  <a:lnTo>
                    <a:pt x="914737" y="1047288"/>
                  </a:lnTo>
                  <a:lnTo>
                    <a:pt x="854246" y="1038866"/>
                  </a:lnTo>
                  <a:lnTo>
                    <a:pt x="795126" y="1029274"/>
                  </a:lnTo>
                  <a:lnTo>
                    <a:pt x="737457" y="1018546"/>
                  </a:lnTo>
                  <a:lnTo>
                    <a:pt x="681323" y="1006716"/>
                  </a:lnTo>
                  <a:lnTo>
                    <a:pt x="626804" y="993817"/>
                  </a:lnTo>
                  <a:lnTo>
                    <a:pt x="573983" y="979884"/>
                  </a:lnTo>
                  <a:lnTo>
                    <a:pt x="522941" y="964948"/>
                  </a:lnTo>
                  <a:lnTo>
                    <a:pt x="473760" y="949045"/>
                  </a:lnTo>
                  <a:lnTo>
                    <a:pt x="426522" y="932208"/>
                  </a:lnTo>
                  <a:lnTo>
                    <a:pt x="381309" y="914471"/>
                  </a:lnTo>
                  <a:lnTo>
                    <a:pt x="338202" y="895867"/>
                  </a:lnTo>
                  <a:lnTo>
                    <a:pt x="297284" y="876430"/>
                  </a:lnTo>
                  <a:lnTo>
                    <a:pt x="258635" y="856193"/>
                  </a:lnTo>
                  <a:lnTo>
                    <a:pt x="222339" y="835191"/>
                  </a:lnTo>
                  <a:lnTo>
                    <a:pt x="188476" y="813456"/>
                  </a:lnTo>
                  <a:lnTo>
                    <a:pt x="157128" y="791023"/>
                  </a:lnTo>
                  <a:lnTo>
                    <a:pt x="102307" y="744197"/>
                  </a:lnTo>
                  <a:lnTo>
                    <a:pt x="58529" y="694980"/>
                  </a:lnTo>
                  <a:lnTo>
                    <a:pt x="26449" y="643644"/>
                  </a:lnTo>
                  <a:lnTo>
                    <a:pt x="6721" y="590456"/>
                  </a:lnTo>
                  <a:lnTo>
                    <a:pt x="0" y="535686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6832510" y="2317128"/>
            <a:ext cx="1656080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15900" marR="5080" indent="-203835">
              <a:lnSpc>
                <a:spcPts val="1860"/>
              </a:lnSpc>
              <a:spcBef>
                <a:spcPts val="409"/>
              </a:spcBef>
            </a:pPr>
            <a:r>
              <a:rPr sz="1800" i="1" dirty="0">
                <a:latin typeface="Times New Roman"/>
                <a:cs typeface="Times New Roman"/>
              </a:rPr>
              <a:t>Ні,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ніяк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не</a:t>
            </a:r>
            <a:r>
              <a:rPr sz="1800" i="1" spc="-20" dirty="0">
                <a:latin typeface="Times New Roman"/>
                <a:cs typeface="Times New Roman"/>
              </a:rPr>
              <a:t> можу </a:t>
            </a:r>
            <a:r>
              <a:rPr sz="1800" i="1" spc="-10" dirty="0">
                <a:latin typeface="Times New Roman"/>
                <a:cs typeface="Times New Roman"/>
              </a:rPr>
              <a:t>погодитися!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102858" y="3121926"/>
            <a:ext cx="2696210" cy="1164590"/>
            <a:chOff x="6102858" y="3121926"/>
            <a:chExt cx="2696210" cy="1164590"/>
          </a:xfrm>
        </p:grpSpPr>
        <p:pic>
          <p:nvPicPr>
            <p:cNvPr id="35" name="object 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102858" y="3121926"/>
              <a:ext cx="2695952" cy="116433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01431" y="3216401"/>
              <a:ext cx="386486" cy="14169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428236" y="3216401"/>
              <a:ext cx="362987" cy="12919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428236" y="4001388"/>
              <a:ext cx="2059681" cy="22999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44387" y="3143630"/>
              <a:ext cx="2603754" cy="1072134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6144387" y="3143630"/>
              <a:ext cx="2604135" cy="1072515"/>
            </a:xfrm>
            <a:custGeom>
              <a:avLst/>
              <a:gdLst/>
              <a:ahLst/>
              <a:cxnLst/>
              <a:rect l="l" t="t" r="r" b="b"/>
              <a:pathLst>
                <a:path w="2604134" h="1072514">
                  <a:moveTo>
                    <a:pt x="0" y="536066"/>
                  </a:moveTo>
                  <a:lnTo>
                    <a:pt x="6721" y="481257"/>
                  </a:lnTo>
                  <a:lnTo>
                    <a:pt x="26449" y="428030"/>
                  </a:lnTo>
                  <a:lnTo>
                    <a:pt x="58529" y="376656"/>
                  </a:lnTo>
                  <a:lnTo>
                    <a:pt x="102307" y="327405"/>
                  </a:lnTo>
                  <a:lnTo>
                    <a:pt x="157128" y="280545"/>
                  </a:lnTo>
                  <a:lnTo>
                    <a:pt x="188476" y="258096"/>
                  </a:lnTo>
                  <a:lnTo>
                    <a:pt x="222339" y="236346"/>
                  </a:lnTo>
                  <a:lnTo>
                    <a:pt x="258635" y="215329"/>
                  </a:lnTo>
                  <a:lnTo>
                    <a:pt x="297284" y="195078"/>
                  </a:lnTo>
                  <a:lnTo>
                    <a:pt x="338202" y="175627"/>
                  </a:lnTo>
                  <a:lnTo>
                    <a:pt x="381309" y="157010"/>
                  </a:lnTo>
                  <a:lnTo>
                    <a:pt x="426522" y="139260"/>
                  </a:lnTo>
                  <a:lnTo>
                    <a:pt x="473760" y="122411"/>
                  </a:lnTo>
                  <a:lnTo>
                    <a:pt x="522941" y="106497"/>
                  </a:lnTo>
                  <a:lnTo>
                    <a:pt x="573983" y="91551"/>
                  </a:lnTo>
                  <a:lnTo>
                    <a:pt x="626804" y="77608"/>
                  </a:lnTo>
                  <a:lnTo>
                    <a:pt x="681323" y="64700"/>
                  </a:lnTo>
                  <a:lnTo>
                    <a:pt x="737457" y="52861"/>
                  </a:lnTo>
                  <a:lnTo>
                    <a:pt x="795126" y="42126"/>
                  </a:lnTo>
                  <a:lnTo>
                    <a:pt x="854246" y="32528"/>
                  </a:lnTo>
                  <a:lnTo>
                    <a:pt x="914737" y="24100"/>
                  </a:lnTo>
                  <a:lnTo>
                    <a:pt x="976516" y="16876"/>
                  </a:lnTo>
                  <a:lnTo>
                    <a:pt x="1039502" y="10890"/>
                  </a:lnTo>
                  <a:lnTo>
                    <a:pt x="1103613" y="6176"/>
                  </a:lnTo>
                  <a:lnTo>
                    <a:pt x="1168767" y="2767"/>
                  </a:lnTo>
                  <a:lnTo>
                    <a:pt x="1234882" y="697"/>
                  </a:lnTo>
                  <a:lnTo>
                    <a:pt x="1301877" y="0"/>
                  </a:lnTo>
                  <a:lnTo>
                    <a:pt x="1368871" y="697"/>
                  </a:lnTo>
                  <a:lnTo>
                    <a:pt x="1434986" y="2767"/>
                  </a:lnTo>
                  <a:lnTo>
                    <a:pt x="1500140" y="6176"/>
                  </a:lnTo>
                  <a:lnTo>
                    <a:pt x="1564251" y="10890"/>
                  </a:lnTo>
                  <a:lnTo>
                    <a:pt x="1627237" y="16876"/>
                  </a:lnTo>
                  <a:lnTo>
                    <a:pt x="1689016" y="24100"/>
                  </a:lnTo>
                  <a:lnTo>
                    <a:pt x="1749507" y="32528"/>
                  </a:lnTo>
                  <a:lnTo>
                    <a:pt x="1808627" y="42126"/>
                  </a:lnTo>
                  <a:lnTo>
                    <a:pt x="1866296" y="52861"/>
                  </a:lnTo>
                  <a:lnTo>
                    <a:pt x="1922430" y="64700"/>
                  </a:lnTo>
                  <a:lnTo>
                    <a:pt x="1976949" y="77608"/>
                  </a:lnTo>
                  <a:lnTo>
                    <a:pt x="2029770" y="91551"/>
                  </a:lnTo>
                  <a:lnTo>
                    <a:pt x="2080812" y="106497"/>
                  </a:lnTo>
                  <a:lnTo>
                    <a:pt x="2129993" y="122411"/>
                  </a:lnTo>
                  <a:lnTo>
                    <a:pt x="2177231" y="139260"/>
                  </a:lnTo>
                  <a:lnTo>
                    <a:pt x="2222444" y="157010"/>
                  </a:lnTo>
                  <a:lnTo>
                    <a:pt x="2265551" y="175627"/>
                  </a:lnTo>
                  <a:lnTo>
                    <a:pt x="2306469" y="195078"/>
                  </a:lnTo>
                  <a:lnTo>
                    <a:pt x="2345118" y="215329"/>
                  </a:lnTo>
                  <a:lnTo>
                    <a:pt x="2381414" y="236346"/>
                  </a:lnTo>
                  <a:lnTo>
                    <a:pt x="2415277" y="258096"/>
                  </a:lnTo>
                  <a:lnTo>
                    <a:pt x="2446625" y="280545"/>
                  </a:lnTo>
                  <a:lnTo>
                    <a:pt x="2501446" y="327405"/>
                  </a:lnTo>
                  <a:lnTo>
                    <a:pt x="2545224" y="376656"/>
                  </a:lnTo>
                  <a:lnTo>
                    <a:pt x="2577304" y="428030"/>
                  </a:lnTo>
                  <a:lnTo>
                    <a:pt x="2597032" y="481257"/>
                  </a:lnTo>
                  <a:lnTo>
                    <a:pt x="2603754" y="536066"/>
                  </a:lnTo>
                  <a:lnTo>
                    <a:pt x="2602060" y="563653"/>
                  </a:lnTo>
                  <a:lnTo>
                    <a:pt x="2588753" y="617704"/>
                  </a:lnTo>
                  <a:lnTo>
                    <a:pt x="2562767" y="670038"/>
                  </a:lnTo>
                  <a:lnTo>
                    <a:pt x="2524756" y="720385"/>
                  </a:lnTo>
                  <a:lnTo>
                    <a:pt x="2475375" y="768474"/>
                  </a:lnTo>
                  <a:lnTo>
                    <a:pt x="2415277" y="814037"/>
                  </a:lnTo>
                  <a:lnTo>
                    <a:pt x="2381414" y="835787"/>
                  </a:lnTo>
                  <a:lnTo>
                    <a:pt x="2345118" y="856804"/>
                  </a:lnTo>
                  <a:lnTo>
                    <a:pt x="2306469" y="877055"/>
                  </a:lnTo>
                  <a:lnTo>
                    <a:pt x="2265551" y="896506"/>
                  </a:lnTo>
                  <a:lnTo>
                    <a:pt x="2222444" y="915123"/>
                  </a:lnTo>
                  <a:lnTo>
                    <a:pt x="2177231" y="932873"/>
                  </a:lnTo>
                  <a:lnTo>
                    <a:pt x="2129993" y="949722"/>
                  </a:lnTo>
                  <a:lnTo>
                    <a:pt x="2080812" y="965636"/>
                  </a:lnTo>
                  <a:lnTo>
                    <a:pt x="2029770" y="980582"/>
                  </a:lnTo>
                  <a:lnTo>
                    <a:pt x="1976949" y="994525"/>
                  </a:lnTo>
                  <a:lnTo>
                    <a:pt x="1922430" y="1007433"/>
                  </a:lnTo>
                  <a:lnTo>
                    <a:pt x="1866296" y="1019272"/>
                  </a:lnTo>
                  <a:lnTo>
                    <a:pt x="1808627" y="1030007"/>
                  </a:lnTo>
                  <a:lnTo>
                    <a:pt x="1749507" y="1039605"/>
                  </a:lnTo>
                  <a:lnTo>
                    <a:pt x="1689016" y="1048033"/>
                  </a:lnTo>
                  <a:lnTo>
                    <a:pt x="1627237" y="1055257"/>
                  </a:lnTo>
                  <a:lnTo>
                    <a:pt x="1564251" y="1061243"/>
                  </a:lnTo>
                  <a:lnTo>
                    <a:pt x="1500140" y="1065957"/>
                  </a:lnTo>
                  <a:lnTo>
                    <a:pt x="1434986" y="1069366"/>
                  </a:lnTo>
                  <a:lnTo>
                    <a:pt x="1368871" y="1071436"/>
                  </a:lnTo>
                  <a:lnTo>
                    <a:pt x="1301877" y="1072133"/>
                  </a:lnTo>
                  <a:lnTo>
                    <a:pt x="1234882" y="1071436"/>
                  </a:lnTo>
                  <a:lnTo>
                    <a:pt x="1168767" y="1069366"/>
                  </a:lnTo>
                  <a:lnTo>
                    <a:pt x="1103613" y="1065957"/>
                  </a:lnTo>
                  <a:lnTo>
                    <a:pt x="1039502" y="1061243"/>
                  </a:lnTo>
                  <a:lnTo>
                    <a:pt x="976516" y="1055257"/>
                  </a:lnTo>
                  <a:lnTo>
                    <a:pt x="914737" y="1048033"/>
                  </a:lnTo>
                  <a:lnTo>
                    <a:pt x="854246" y="1039605"/>
                  </a:lnTo>
                  <a:lnTo>
                    <a:pt x="795126" y="1030007"/>
                  </a:lnTo>
                  <a:lnTo>
                    <a:pt x="737457" y="1019272"/>
                  </a:lnTo>
                  <a:lnTo>
                    <a:pt x="681323" y="1007433"/>
                  </a:lnTo>
                  <a:lnTo>
                    <a:pt x="626804" y="994525"/>
                  </a:lnTo>
                  <a:lnTo>
                    <a:pt x="573983" y="980582"/>
                  </a:lnTo>
                  <a:lnTo>
                    <a:pt x="522941" y="965636"/>
                  </a:lnTo>
                  <a:lnTo>
                    <a:pt x="473760" y="949722"/>
                  </a:lnTo>
                  <a:lnTo>
                    <a:pt x="426522" y="932873"/>
                  </a:lnTo>
                  <a:lnTo>
                    <a:pt x="381309" y="915123"/>
                  </a:lnTo>
                  <a:lnTo>
                    <a:pt x="338202" y="896506"/>
                  </a:lnTo>
                  <a:lnTo>
                    <a:pt x="297284" y="877055"/>
                  </a:lnTo>
                  <a:lnTo>
                    <a:pt x="258635" y="856804"/>
                  </a:lnTo>
                  <a:lnTo>
                    <a:pt x="222339" y="835787"/>
                  </a:lnTo>
                  <a:lnTo>
                    <a:pt x="188476" y="814037"/>
                  </a:lnTo>
                  <a:lnTo>
                    <a:pt x="157128" y="791588"/>
                  </a:lnTo>
                  <a:lnTo>
                    <a:pt x="102307" y="744728"/>
                  </a:lnTo>
                  <a:lnTo>
                    <a:pt x="58529" y="695477"/>
                  </a:lnTo>
                  <a:lnTo>
                    <a:pt x="26449" y="644103"/>
                  </a:lnTo>
                  <a:lnTo>
                    <a:pt x="6721" y="590876"/>
                  </a:lnTo>
                  <a:lnTo>
                    <a:pt x="0" y="536066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6583117" y="3270403"/>
            <a:ext cx="1724660" cy="77343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635" algn="ctr">
              <a:lnSpc>
                <a:spcPct val="86300"/>
              </a:lnSpc>
              <a:spcBef>
                <a:spcPts val="395"/>
              </a:spcBef>
            </a:pPr>
            <a:r>
              <a:rPr sz="1800" i="1" dirty="0">
                <a:latin typeface="Times New Roman"/>
                <a:cs typeface="Times New Roman"/>
              </a:rPr>
              <a:t>Я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б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дуже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хотів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spc="-60" dirty="0">
                <a:latin typeface="Times New Roman"/>
                <a:cs typeface="Times New Roman"/>
              </a:rPr>
              <a:t>/ </a:t>
            </a:r>
            <a:r>
              <a:rPr sz="1800" i="1" dirty="0">
                <a:latin typeface="Times New Roman"/>
                <a:cs typeface="Times New Roman"/>
              </a:rPr>
              <a:t>Мені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дуже </a:t>
            </a:r>
            <a:r>
              <a:rPr sz="1800" i="1" dirty="0">
                <a:latin typeface="Times New Roman"/>
                <a:cs typeface="Times New Roman"/>
              </a:rPr>
              <a:t>хотілося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б,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але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...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4602477" y="3907561"/>
            <a:ext cx="2696210" cy="1164590"/>
            <a:chOff x="4602477" y="3907561"/>
            <a:chExt cx="2696210" cy="1164590"/>
          </a:xfrm>
        </p:grpSpPr>
        <p:pic>
          <p:nvPicPr>
            <p:cNvPr id="43" name="object 4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602477" y="3907561"/>
              <a:ext cx="2695946" cy="116432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44008" y="3929253"/>
              <a:ext cx="2603754" cy="1072134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4644009" y="3929253"/>
              <a:ext cx="2604135" cy="1072515"/>
            </a:xfrm>
            <a:custGeom>
              <a:avLst/>
              <a:gdLst/>
              <a:ahLst/>
              <a:cxnLst/>
              <a:rect l="l" t="t" r="r" b="b"/>
              <a:pathLst>
                <a:path w="2604134" h="1072514">
                  <a:moveTo>
                    <a:pt x="0" y="536067"/>
                  </a:moveTo>
                  <a:lnTo>
                    <a:pt x="6721" y="481257"/>
                  </a:lnTo>
                  <a:lnTo>
                    <a:pt x="26449" y="428030"/>
                  </a:lnTo>
                  <a:lnTo>
                    <a:pt x="58529" y="376656"/>
                  </a:lnTo>
                  <a:lnTo>
                    <a:pt x="102307" y="327405"/>
                  </a:lnTo>
                  <a:lnTo>
                    <a:pt x="157128" y="280545"/>
                  </a:lnTo>
                  <a:lnTo>
                    <a:pt x="188476" y="258096"/>
                  </a:lnTo>
                  <a:lnTo>
                    <a:pt x="222339" y="236346"/>
                  </a:lnTo>
                  <a:lnTo>
                    <a:pt x="258635" y="215329"/>
                  </a:lnTo>
                  <a:lnTo>
                    <a:pt x="297284" y="195078"/>
                  </a:lnTo>
                  <a:lnTo>
                    <a:pt x="338202" y="175627"/>
                  </a:lnTo>
                  <a:lnTo>
                    <a:pt x="381309" y="157010"/>
                  </a:lnTo>
                  <a:lnTo>
                    <a:pt x="426522" y="139260"/>
                  </a:lnTo>
                  <a:lnTo>
                    <a:pt x="473760" y="122411"/>
                  </a:lnTo>
                  <a:lnTo>
                    <a:pt x="522941" y="106497"/>
                  </a:lnTo>
                  <a:lnTo>
                    <a:pt x="573983" y="91551"/>
                  </a:lnTo>
                  <a:lnTo>
                    <a:pt x="626804" y="77608"/>
                  </a:lnTo>
                  <a:lnTo>
                    <a:pt x="681323" y="64700"/>
                  </a:lnTo>
                  <a:lnTo>
                    <a:pt x="737457" y="52861"/>
                  </a:lnTo>
                  <a:lnTo>
                    <a:pt x="795126" y="42126"/>
                  </a:lnTo>
                  <a:lnTo>
                    <a:pt x="854246" y="32528"/>
                  </a:lnTo>
                  <a:lnTo>
                    <a:pt x="914737" y="24100"/>
                  </a:lnTo>
                  <a:lnTo>
                    <a:pt x="976516" y="16876"/>
                  </a:lnTo>
                  <a:lnTo>
                    <a:pt x="1039502" y="10890"/>
                  </a:lnTo>
                  <a:lnTo>
                    <a:pt x="1103613" y="6176"/>
                  </a:lnTo>
                  <a:lnTo>
                    <a:pt x="1168767" y="2767"/>
                  </a:lnTo>
                  <a:lnTo>
                    <a:pt x="1234882" y="697"/>
                  </a:lnTo>
                  <a:lnTo>
                    <a:pt x="1301877" y="0"/>
                  </a:lnTo>
                  <a:lnTo>
                    <a:pt x="1368871" y="697"/>
                  </a:lnTo>
                  <a:lnTo>
                    <a:pt x="1434986" y="2767"/>
                  </a:lnTo>
                  <a:lnTo>
                    <a:pt x="1500140" y="6176"/>
                  </a:lnTo>
                  <a:lnTo>
                    <a:pt x="1564251" y="10890"/>
                  </a:lnTo>
                  <a:lnTo>
                    <a:pt x="1627237" y="16876"/>
                  </a:lnTo>
                  <a:lnTo>
                    <a:pt x="1689016" y="24100"/>
                  </a:lnTo>
                  <a:lnTo>
                    <a:pt x="1749507" y="32528"/>
                  </a:lnTo>
                  <a:lnTo>
                    <a:pt x="1808627" y="42126"/>
                  </a:lnTo>
                  <a:lnTo>
                    <a:pt x="1866296" y="52861"/>
                  </a:lnTo>
                  <a:lnTo>
                    <a:pt x="1922430" y="64700"/>
                  </a:lnTo>
                  <a:lnTo>
                    <a:pt x="1976949" y="77608"/>
                  </a:lnTo>
                  <a:lnTo>
                    <a:pt x="2029770" y="91551"/>
                  </a:lnTo>
                  <a:lnTo>
                    <a:pt x="2080812" y="106497"/>
                  </a:lnTo>
                  <a:lnTo>
                    <a:pt x="2129993" y="122411"/>
                  </a:lnTo>
                  <a:lnTo>
                    <a:pt x="2177231" y="139260"/>
                  </a:lnTo>
                  <a:lnTo>
                    <a:pt x="2222444" y="157010"/>
                  </a:lnTo>
                  <a:lnTo>
                    <a:pt x="2265551" y="175627"/>
                  </a:lnTo>
                  <a:lnTo>
                    <a:pt x="2306469" y="195078"/>
                  </a:lnTo>
                  <a:lnTo>
                    <a:pt x="2345118" y="215329"/>
                  </a:lnTo>
                  <a:lnTo>
                    <a:pt x="2381414" y="236346"/>
                  </a:lnTo>
                  <a:lnTo>
                    <a:pt x="2415277" y="258096"/>
                  </a:lnTo>
                  <a:lnTo>
                    <a:pt x="2446625" y="280545"/>
                  </a:lnTo>
                  <a:lnTo>
                    <a:pt x="2501446" y="327405"/>
                  </a:lnTo>
                  <a:lnTo>
                    <a:pt x="2545224" y="376656"/>
                  </a:lnTo>
                  <a:lnTo>
                    <a:pt x="2577304" y="428030"/>
                  </a:lnTo>
                  <a:lnTo>
                    <a:pt x="2597032" y="481257"/>
                  </a:lnTo>
                  <a:lnTo>
                    <a:pt x="2603754" y="536067"/>
                  </a:lnTo>
                  <a:lnTo>
                    <a:pt x="2602060" y="563653"/>
                  </a:lnTo>
                  <a:lnTo>
                    <a:pt x="2588753" y="617704"/>
                  </a:lnTo>
                  <a:lnTo>
                    <a:pt x="2562767" y="670038"/>
                  </a:lnTo>
                  <a:lnTo>
                    <a:pt x="2524756" y="720385"/>
                  </a:lnTo>
                  <a:lnTo>
                    <a:pt x="2475375" y="768474"/>
                  </a:lnTo>
                  <a:lnTo>
                    <a:pt x="2415277" y="814037"/>
                  </a:lnTo>
                  <a:lnTo>
                    <a:pt x="2381414" y="835787"/>
                  </a:lnTo>
                  <a:lnTo>
                    <a:pt x="2345118" y="856804"/>
                  </a:lnTo>
                  <a:lnTo>
                    <a:pt x="2306469" y="877055"/>
                  </a:lnTo>
                  <a:lnTo>
                    <a:pt x="2265551" y="896506"/>
                  </a:lnTo>
                  <a:lnTo>
                    <a:pt x="2222444" y="915123"/>
                  </a:lnTo>
                  <a:lnTo>
                    <a:pt x="2177231" y="932873"/>
                  </a:lnTo>
                  <a:lnTo>
                    <a:pt x="2129993" y="949722"/>
                  </a:lnTo>
                  <a:lnTo>
                    <a:pt x="2080812" y="965636"/>
                  </a:lnTo>
                  <a:lnTo>
                    <a:pt x="2029770" y="980582"/>
                  </a:lnTo>
                  <a:lnTo>
                    <a:pt x="1976949" y="994525"/>
                  </a:lnTo>
                  <a:lnTo>
                    <a:pt x="1922430" y="1007433"/>
                  </a:lnTo>
                  <a:lnTo>
                    <a:pt x="1866296" y="1019272"/>
                  </a:lnTo>
                  <a:lnTo>
                    <a:pt x="1808627" y="1030007"/>
                  </a:lnTo>
                  <a:lnTo>
                    <a:pt x="1749507" y="1039605"/>
                  </a:lnTo>
                  <a:lnTo>
                    <a:pt x="1689016" y="1048033"/>
                  </a:lnTo>
                  <a:lnTo>
                    <a:pt x="1627237" y="1055257"/>
                  </a:lnTo>
                  <a:lnTo>
                    <a:pt x="1564251" y="1061243"/>
                  </a:lnTo>
                  <a:lnTo>
                    <a:pt x="1500140" y="1065957"/>
                  </a:lnTo>
                  <a:lnTo>
                    <a:pt x="1434986" y="1069366"/>
                  </a:lnTo>
                  <a:lnTo>
                    <a:pt x="1368871" y="1071436"/>
                  </a:lnTo>
                  <a:lnTo>
                    <a:pt x="1301877" y="1072134"/>
                  </a:lnTo>
                  <a:lnTo>
                    <a:pt x="1234882" y="1071436"/>
                  </a:lnTo>
                  <a:lnTo>
                    <a:pt x="1168767" y="1069366"/>
                  </a:lnTo>
                  <a:lnTo>
                    <a:pt x="1103613" y="1065957"/>
                  </a:lnTo>
                  <a:lnTo>
                    <a:pt x="1039502" y="1061243"/>
                  </a:lnTo>
                  <a:lnTo>
                    <a:pt x="976516" y="1055257"/>
                  </a:lnTo>
                  <a:lnTo>
                    <a:pt x="914737" y="1048033"/>
                  </a:lnTo>
                  <a:lnTo>
                    <a:pt x="854246" y="1039605"/>
                  </a:lnTo>
                  <a:lnTo>
                    <a:pt x="795126" y="1030007"/>
                  </a:lnTo>
                  <a:lnTo>
                    <a:pt x="737457" y="1019272"/>
                  </a:lnTo>
                  <a:lnTo>
                    <a:pt x="681323" y="1007433"/>
                  </a:lnTo>
                  <a:lnTo>
                    <a:pt x="626804" y="994525"/>
                  </a:lnTo>
                  <a:lnTo>
                    <a:pt x="573983" y="980582"/>
                  </a:lnTo>
                  <a:lnTo>
                    <a:pt x="522941" y="965636"/>
                  </a:lnTo>
                  <a:lnTo>
                    <a:pt x="473760" y="949722"/>
                  </a:lnTo>
                  <a:lnTo>
                    <a:pt x="426522" y="932873"/>
                  </a:lnTo>
                  <a:lnTo>
                    <a:pt x="381309" y="915123"/>
                  </a:lnTo>
                  <a:lnTo>
                    <a:pt x="338202" y="896506"/>
                  </a:lnTo>
                  <a:lnTo>
                    <a:pt x="297284" y="877055"/>
                  </a:lnTo>
                  <a:lnTo>
                    <a:pt x="258635" y="856804"/>
                  </a:lnTo>
                  <a:lnTo>
                    <a:pt x="222339" y="835787"/>
                  </a:lnTo>
                  <a:lnTo>
                    <a:pt x="188476" y="814037"/>
                  </a:lnTo>
                  <a:lnTo>
                    <a:pt x="157128" y="791588"/>
                  </a:lnTo>
                  <a:lnTo>
                    <a:pt x="102307" y="744728"/>
                  </a:lnTo>
                  <a:lnTo>
                    <a:pt x="58529" y="695477"/>
                  </a:lnTo>
                  <a:lnTo>
                    <a:pt x="26449" y="644103"/>
                  </a:lnTo>
                  <a:lnTo>
                    <a:pt x="6721" y="590876"/>
                  </a:lnTo>
                  <a:lnTo>
                    <a:pt x="0" y="536067"/>
                  </a:lnTo>
                  <a:close/>
                </a:path>
              </a:pathLst>
            </a:custGeom>
            <a:ln w="990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5216345" y="4174525"/>
            <a:ext cx="1458595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indent="88900">
              <a:lnSpc>
                <a:spcPts val="1860"/>
              </a:lnSpc>
              <a:spcBef>
                <a:spcPts val="409"/>
              </a:spcBef>
            </a:pPr>
            <a:r>
              <a:rPr sz="1800" i="1" dirty="0">
                <a:latin typeface="Times New Roman"/>
                <a:cs typeface="Times New Roman"/>
              </a:rPr>
              <a:t>Мені</a:t>
            </a:r>
            <a:r>
              <a:rPr sz="1800" i="1" spc="-7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шкода</a:t>
            </a:r>
            <a:r>
              <a:rPr sz="1800" i="1" spc="-65" dirty="0">
                <a:latin typeface="Times New Roman"/>
                <a:cs typeface="Times New Roman"/>
              </a:rPr>
              <a:t> </a:t>
            </a:r>
            <a:r>
              <a:rPr sz="1800" i="1" spc="-50" dirty="0">
                <a:latin typeface="Times New Roman"/>
                <a:cs typeface="Times New Roman"/>
              </a:rPr>
              <a:t>/ </a:t>
            </a:r>
            <a:r>
              <a:rPr sz="1800" i="1" dirty="0">
                <a:latin typeface="Times New Roman"/>
                <a:cs typeface="Times New Roman"/>
              </a:rPr>
              <a:t>жаль,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однак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...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2387345" y="3907561"/>
            <a:ext cx="2696845" cy="1164590"/>
            <a:chOff x="2387345" y="3907561"/>
            <a:chExt cx="2696845" cy="1164590"/>
          </a:xfrm>
        </p:grpSpPr>
        <p:pic>
          <p:nvPicPr>
            <p:cNvPr id="48" name="object 4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387345" y="3907561"/>
              <a:ext cx="2696716" cy="1164322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386109" y="4002036"/>
              <a:ext cx="342099" cy="11842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742450" y="4002036"/>
              <a:ext cx="333654" cy="11442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742450" y="4810315"/>
              <a:ext cx="1985759" cy="20745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428874" y="3929253"/>
              <a:ext cx="2604516" cy="1072134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2428874" y="3929253"/>
              <a:ext cx="2604770" cy="1072515"/>
            </a:xfrm>
            <a:custGeom>
              <a:avLst/>
              <a:gdLst/>
              <a:ahLst/>
              <a:cxnLst/>
              <a:rect l="l" t="t" r="r" b="b"/>
              <a:pathLst>
                <a:path w="2604770" h="1072514">
                  <a:moveTo>
                    <a:pt x="0" y="536067"/>
                  </a:moveTo>
                  <a:lnTo>
                    <a:pt x="6723" y="481257"/>
                  </a:lnTo>
                  <a:lnTo>
                    <a:pt x="26457" y="428030"/>
                  </a:lnTo>
                  <a:lnTo>
                    <a:pt x="58547" y="376656"/>
                  </a:lnTo>
                  <a:lnTo>
                    <a:pt x="102338" y="327405"/>
                  </a:lnTo>
                  <a:lnTo>
                    <a:pt x="157176" y="280545"/>
                  </a:lnTo>
                  <a:lnTo>
                    <a:pt x="188533" y="258096"/>
                  </a:lnTo>
                  <a:lnTo>
                    <a:pt x="222406" y="236346"/>
                  </a:lnTo>
                  <a:lnTo>
                    <a:pt x="258713" y="215329"/>
                  </a:lnTo>
                  <a:lnTo>
                    <a:pt x="297373" y="195078"/>
                  </a:lnTo>
                  <a:lnTo>
                    <a:pt x="338304" y="175627"/>
                  </a:lnTo>
                  <a:lnTo>
                    <a:pt x="381423" y="157010"/>
                  </a:lnTo>
                  <a:lnTo>
                    <a:pt x="426650" y="139260"/>
                  </a:lnTo>
                  <a:lnTo>
                    <a:pt x="473902" y="122411"/>
                  </a:lnTo>
                  <a:lnTo>
                    <a:pt x="523097" y="106497"/>
                  </a:lnTo>
                  <a:lnTo>
                    <a:pt x="574154" y="91551"/>
                  </a:lnTo>
                  <a:lnTo>
                    <a:pt x="626991" y="77608"/>
                  </a:lnTo>
                  <a:lnTo>
                    <a:pt x="681526" y="64700"/>
                  </a:lnTo>
                  <a:lnTo>
                    <a:pt x="737676" y="52861"/>
                  </a:lnTo>
                  <a:lnTo>
                    <a:pt x="795361" y="42126"/>
                  </a:lnTo>
                  <a:lnTo>
                    <a:pt x="854499" y="32528"/>
                  </a:lnTo>
                  <a:lnTo>
                    <a:pt x="915007" y="24100"/>
                  </a:lnTo>
                  <a:lnTo>
                    <a:pt x="976804" y="16876"/>
                  </a:lnTo>
                  <a:lnTo>
                    <a:pt x="1039808" y="10890"/>
                  </a:lnTo>
                  <a:lnTo>
                    <a:pt x="1103937" y="6176"/>
                  </a:lnTo>
                  <a:lnTo>
                    <a:pt x="1169110" y="2767"/>
                  </a:lnTo>
                  <a:lnTo>
                    <a:pt x="1235244" y="697"/>
                  </a:lnTo>
                  <a:lnTo>
                    <a:pt x="1302258" y="0"/>
                  </a:lnTo>
                  <a:lnTo>
                    <a:pt x="1369271" y="697"/>
                  </a:lnTo>
                  <a:lnTo>
                    <a:pt x="1435405" y="2767"/>
                  </a:lnTo>
                  <a:lnTo>
                    <a:pt x="1500578" y="6176"/>
                  </a:lnTo>
                  <a:lnTo>
                    <a:pt x="1564707" y="10890"/>
                  </a:lnTo>
                  <a:lnTo>
                    <a:pt x="1627711" y="16876"/>
                  </a:lnTo>
                  <a:lnTo>
                    <a:pt x="1689508" y="24100"/>
                  </a:lnTo>
                  <a:lnTo>
                    <a:pt x="1750016" y="32528"/>
                  </a:lnTo>
                  <a:lnTo>
                    <a:pt x="1809154" y="42126"/>
                  </a:lnTo>
                  <a:lnTo>
                    <a:pt x="1866839" y="52861"/>
                  </a:lnTo>
                  <a:lnTo>
                    <a:pt x="1922989" y="64700"/>
                  </a:lnTo>
                  <a:lnTo>
                    <a:pt x="1977524" y="77608"/>
                  </a:lnTo>
                  <a:lnTo>
                    <a:pt x="2030361" y="91551"/>
                  </a:lnTo>
                  <a:lnTo>
                    <a:pt x="2081418" y="106497"/>
                  </a:lnTo>
                  <a:lnTo>
                    <a:pt x="2130613" y="122411"/>
                  </a:lnTo>
                  <a:lnTo>
                    <a:pt x="2177865" y="139260"/>
                  </a:lnTo>
                  <a:lnTo>
                    <a:pt x="2223092" y="157010"/>
                  </a:lnTo>
                  <a:lnTo>
                    <a:pt x="2266211" y="175627"/>
                  </a:lnTo>
                  <a:lnTo>
                    <a:pt x="2307142" y="195078"/>
                  </a:lnTo>
                  <a:lnTo>
                    <a:pt x="2345802" y="215329"/>
                  </a:lnTo>
                  <a:lnTo>
                    <a:pt x="2382109" y="236346"/>
                  </a:lnTo>
                  <a:lnTo>
                    <a:pt x="2415982" y="258096"/>
                  </a:lnTo>
                  <a:lnTo>
                    <a:pt x="2447339" y="280545"/>
                  </a:lnTo>
                  <a:lnTo>
                    <a:pt x="2502177" y="327405"/>
                  </a:lnTo>
                  <a:lnTo>
                    <a:pt x="2545968" y="376656"/>
                  </a:lnTo>
                  <a:lnTo>
                    <a:pt x="2578058" y="428030"/>
                  </a:lnTo>
                  <a:lnTo>
                    <a:pt x="2597792" y="481257"/>
                  </a:lnTo>
                  <a:lnTo>
                    <a:pt x="2604516" y="536067"/>
                  </a:lnTo>
                  <a:lnTo>
                    <a:pt x="2602821" y="563653"/>
                  </a:lnTo>
                  <a:lnTo>
                    <a:pt x="2589510" y="617704"/>
                  </a:lnTo>
                  <a:lnTo>
                    <a:pt x="2563517" y="670038"/>
                  </a:lnTo>
                  <a:lnTo>
                    <a:pt x="2525494" y="720385"/>
                  </a:lnTo>
                  <a:lnTo>
                    <a:pt x="2476098" y="768474"/>
                  </a:lnTo>
                  <a:lnTo>
                    <a:pt x="2415982" y="814037"/>
                  </a:lnTo>
                  <a:lnTo>
                    <a:pt x="2382109" y="835787"/>
                  </a:lnTo>
                  <a:lnTo>
                    <a:pt x="2345802" y="856804"/>
                  </a:lnTo>
                  <a:lnTo>
                    <a:pt x="2307142" y="877055"/>
                  </a:lnTo>
                  <a:lnTo>
                    <a:pt x="2266211" y="896506"/>
                  </a:lnTo>
                  <a:lnTo>
                    <a:pt x="2223092" y="915123"/>
                  </a:lnTo>
                  <a:lnTo>
                    <a:pt x="2177865" y="932873"/>
                  </a:lnTo>
                  <a:lnTo>
                    <a:pt x="2130613" y="949722"/>
                  </a:lnTo>
                  <a:lnTo>
                    <a:pt x="2081418" y="965636"/>
                  </a:lnTo>
                  <a:lnTo>
                    <a:pt x="2030361" y="980582"/>
                  </a:lnTo>
                  <a:lnTo>
                    <a:pt x="1977524" y="994525"/>
                  </a:lnTo>
                  <a:lnTo>
                    <a:pt x="1922989" y="1007433"/>
                  </a:lnTo>
                  <a:lnTo>
                    <a:pt x="1866839" y="1019272"/>
                  </a:lnTo>
                  <a:lnTo>
                    <a:pt x="1809154" y="1030007"/>
                  </a:lnTo>
                  <a:lnTo>
                    <a:pt x="1750016" y="1039605"/>
                  </a:lnTo>
                  <a:lnTo>
                    <a:pt x="1689508" y="1048033"/>
                  </a:lnTo>
                  <a:lnTo>
                    <a:pt x="1627711" y="1055257"/>
                  </a:lnTo>
                  <a:lnTo>
                    <a:pt x="1564707" y="1061243"/>
                  </a:lnTo>
                  <a:lnTo>
                    <a:pt x="1500578" y="1065957"/>
                  </a:lnTo>
                  <a:lnTo>
                    <a:pt x="1435405" y="1069366"/>
                  </a:lnTo>
                  <a:lnTo>
                    <a:pt x="1369271" y="1071436"/>
                  </a:lnTo>
                  <a:lnTo>
                    <a:pt x="1302258" y="1072134"/>
                  </a:lnTo>
                  <a:lnTo>
                    <a:pt x="1235244" y="1071436"/>
                  </a:lnTo>
                  <a:lnTo>
                    <a:pt x="1169110" y="1069366"/>
                  </a:lnTo>
                  <a:lnTo>
                    <a:pt x="1103937" y="1065957"/>
                  </a:lnTo>
                  <a:lnTo>
                    <a:pt x="1039808" y="1061243"/>
                  </a:lnTo>
                  <a:lnTo>
                    <a:pt x="976804" y="1055257"/>
                  </a:lnTo>
                  <a:lnTo>
                    <a:pt x="915007" y="1048033"/>
                  </a:lnTo>
                  <a:lnTo>
                    <a:pt x="854499" y="1039605"/>
                  </a:lnTo>
                  <a:lnTo>
                    <a:pt x="795361" y="1030007"/>
                  </a:lnTo>
                  <a:lnTo>
                    <a:pt x="737676" y="1019272"/>
                  </a:lnTo>
                  <a:lnTo>
                    <a:pt x="681526" y="1007433"/>
                  </a:lnTo>
                  <a:lnTo>
                    <a:pt x="626991" y="994525"/>
                  </a:lnTo>
                  <a:lnTo>
                    <a:pt x="574154" y="980582"/>
                  </a:lnTo>
                  <a:lnTo>
                    <a:pt x="523097" y="965636"/>
                  </a:lnTo>
                  <a:lnTo>
                    <a:pt x="473902" y="949722"/>
                  </a:lnTo>
                  <a:lnTo>
                    <a:pt x="426650" y="932873"/>
                  </a:lnTo>
                  <a:lnTo>
                    <a:pt x="381423" y="915123"/>
                  </a:lnTo>
                  <a:lnTo>
                    <a:pt x="338304" y="896506"/>
                  </a:lnTo>
                  <a:lnTo>
                    <a:pt x="297373" y="877055"/>
                  </a:lnTo>
                  <a:lnTo>
                    <a:pt x="258713" y="856804"/>
                  </a:lnTo>
                  <a:lnTo>
                    <a:pt x="222406" y="835787"/>
                  </a:lnTo>
                  <a:lnTo>
                    <a:pt x="188533" y="814037"/>
                  </a:lnTo>
                  <a:lnTo>
                    <a:pt x="157176" y="791588"/>
                  </a:lnTo>
                  <a:lnTo>
                    <a:pt x="102338" y="744728"/>
                  </a:lnTo>
                  <a:lnTo>
                    <a:pt x="58547" y="695477"/>
                  </a:lnTo>
                  <a:lnTo>
                    <a:pt x="26457" y="644103"/>
                  </a:lnTo>
                  <a:lnTo>
                    <a:pt x="6723" y="590876"/>
                  </a:lnTo>
                  <a:lnTo>
                    <a:pt x="0" y="536067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2897974" y="4056219"/>
            <a:ext cx="1666239" cy="77343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94615" algn="just">
              <a:lnSpc>
                <a:spcPct val="86300"/>
              </a:lnSpc>
              <a:spcBef>
                <a:spcPts val="395"/>
              </a:spcBef>
            </a:pPr>
            <a:r>
              <a:rPr sz="1800" i="1" dirty="0">
                <a:latin typeface="Times New Roman"/>
                <a:cs typeface="Times New Roman"/>
              </a:rPr>
              <a:t>Даруйте,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але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50" dirty="0">
                <a:latin typeface="Times New Roman"/>
                <a:cs typeface="Times New Roman"/>
              </a:rPr>
              <a:t>я </a:t>
            </a:r>
            <a:r>
              <a:rPr sz="1800" i="1" dirty="0">
                <a:latin typeface="Times New Roman"/>
                <a:cs typeface="Times New Roman"/>
              </a:rPr>
              <a:t>змушений</a:t>
            </a:r>
            <a:r>
              <a:rPr sz="1800" i="1" spc="-105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тобі </a:t>
            </a:r>
            <a:r>
              <a:rPr sz="1800" i="1" dirty="0">
                <a:latin typeface="Times New Roman"/>
                <a:cs typeface="Times New Roman"/>
              </a:rPr>
              <a:t>(Вам)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відмовити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530351" y="3336061"/>
            <a:ext cx="2696210" cy="1164590"/>
            <a:chOff x="530351" y="3336061"/>
            <a:chExt cx="2696210" cy="1164590"/>
          </a:xfrm>
        </p:grpSpPr>
        <p:pic>
          <p:nvPicPr>
            <p:cNvPr id="56" name="object 5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30351" y="3336061"/>
              <a:ext cx="2695943" cy="1164322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529916" y="3430536"/>
              <a:ext cx="473887" cy="196862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09243" y="3430536"/>
              <a:ext cx="408419" cy="15441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09243" y="4160037"/>
              <a:ext cx="2194559" cy="28623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1880" y="3357753"/>
              <a:ext cx="2603754" cy="1072134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571880" y="3357753"/>
              <a:ext cx="2604135" cy="1072515"/>
            </a:xfrm>
            <a:custGeom>
              <a:avLst/>
              <a:gdLst/>
              <a:ahLst/>
              <a:cxnLst/>
              <a:rect l="l" t="t" r="r" b="b"/>
              <a:pathLst>
                <a:path w="2604135" h="1072514">
                  <a:moveTo>
                    <a:pt x="0" y="536067"/>
                  </a:moveTo>
                  <a:lnTo>
                    <a:pt x="6721" y="481257"/>
                  </a:lnTo>
                  <a:lnTo>
                    <a:pt x="26449" y="428030"/>
                  </a:lnTo>
                  <a:lnTo>
                    <a:pt x="58529" y="376656"/>
                  </a:lnTo>
                  <a:lnTo>
                    <a:pt x="102307" y="327405"/>
                  </a:lnTo>
                  <a:lnTo>
                    <a:pt x="157128" y="280545"/>
                  </a:lnTo>
                  <a:lnTo>
                    <a:pt x="188476" y="258096"/>
                  </a:lnTo>
                  <a:lnTo>
                    <a:pt x="222339" y="236346"/>
                  </a:lnTo>
                  <a:lnTo>
                    <a:pt x="258635" y="215329"/>
                  </a:lnTo>
                  <a:lnTo>
                    <a:pt x="297284" y="195078"/>
                  </a:lnTo>
                  <a:lnTo>
                    <a:pt x="338202" y="175627"/>
                  </a:lnTo>
                  <a:lnTo>
                    <a:pt x="381309" y="157010"/>
                  </a:lnTo>
                  <a:lnTo>
                    <a:pt x="426522" y="139260"/>
                  </a:lnTo>
                  <a:lnTo>
                    <a:pt x="473760" y="122411"/>
                  </a:lnTo>
                  <a:lnTo>
                    <a:pt x="522941" y="106497"/>
                  </a:lnTo>
                  <a:lnTo>
                    <a:pt x="573983" y="91551"/>
                  </a:lnTo>
                  <a:lnTo>
                    <a:pt x="626804" y="77608"/>
                  </a:lnTo>
                  <a:lnTo>
                    <a:pt x="681323" y="64700"/>
                  </a:lnTo>
                  <a:lnTo>
                    <a:pt x="737457" y="52861"/>
                  </a:lnTo>
                  <a:lnTo>
                    <a:pt x="795126" y="42126"/>
                  </a:lnTo>
                  <a:lnTo>
                    <a:pt x="854246" y="32528"/>
                  </a:lnTo>
                  <a:lnTo>
                    <a:pt x="914737" y="24100"/>
                  </a:lnTo>
                  <a:lnTo>
                    <a:pt x="976516" y="16876"/>
                  </a:lnTo>
                  <a:lnTo>
                    <a:pt x="1039502" y="10890"/>
                  </a:lnTo>
                  <a:lnTo>
                    <a:pt x="1103613" y="6176"/>
                  </a:lnTo>
                  <a:lnTo>
                    <a:pt x="1168767" y="2767"/>
                  </a:lnTo>
                  <a:lnTo>
                    <a:pt x="1234882" y="697"/>
                  </a:lnTo>
                  <a:lnTo>
                    <a:pt x="1301877" y="0"/>
                  </a:lnTo>
                  <a:lnTo>
                    <a:pt x="1368871" y="697"/>
                  </a:lnTo>
                  <a:lnTo>
                    <a:pt x="1434986" y="2767"/>
                  </a:lnTo>
                  <a:lnTo>
                    <a:pt x="1500140" y="6176"/>
                  </a:lnTo>
                  <a:lnTo>
                    <a:pt x="1564251" y="10890"/>
                  </a:lnTo>
                  <a:lnTo>
                    <a:pt x="1627237" y="16876"/>
                  </a:lnTo>
                  <a:lnTo>
                    <a:pt x="1689016" y="24100"/>
                  </a:lnTo>
                  <a:lnTo>
                    <a:pt x="1749507" y="32528"/>
                  </a:lnTo>
                  <a:lnTo>
                    <a:pt x="1808627" y="42126"/>
                  </a:lnTo>
                  <a:lnTo>
                    <a:pt x="1866296" y="52861"/>
                  </a:lnTo>
                  <a:lnTo>
                    <a:pt x="1922430" y="64700"/>
                  </a:lnTo>
                  <a:lnTo>
                    <a:pt x="1976949" y="77608"/>
                  </a:lnTo>
                  <a:lnTo>
                    <a:pt x="2029770" y="91551"/>
                  </a:lnTo>
                  <a:lnTo>
                    <a:pt x="2080812" y="106497"/>
                  </a:lnTo>
                  <a:lnTo>
                    <a:pt x="2129993" y="122411"/>
                  </a:lnTo>
                  <a:lnTo>
                    <a:pt x="2177231" y="139260"/>
                  </a:lnTo>
                  <a:lnTo>
                    <a:pt x="2222444" y="157010"/>
                  </a:lnTo>
                  <a:lnTo>
                    <a:pt x="2265551" y="175627"/>
                  </a:lnTo>
                  <a:lnTo>
                    <a:pt x="2306469" y="195078"/>
                  </a:lnTo>
                  <a:lnTo>
                    <a:pt x="2345118" y="215329"/>
                  </a:lnTo>
                  <a:lnTo>
                    <a:pt x="2381414" y="236346"/>
                  </a:lnTo>
                  <a:lnTo>
                    <a:pt x="2415277" y="258096"/>
                  </a:lnTo>
                  <a:lnTo>
                    <a:pt x="2446625" y="280545"/>
                  </a:lnTo>
                  <a:lnTo>
                    <a:pt x="2501446" y="327405"/>
                  </a:lnTo>
                  <a:lnTo>
                    <a:pt x="2545224" y="376656"/>
                  </a:lnTo>
                  <a:lnTo>
                    <a:pt x="2577304" y="428030"/>
                  </a:lnTo>
                  <a:lnTo>
                    <a:pt x="2597032" y="481257"/>
                  </a:lnTo>
                  <a:lnTo>
                    <a:pt x="2603754" y="536067"/>
                  </a:lnTo>
                  <a:lnTo>
                    <a:pt x="2602060" y="563653"/>
                  </a:lnTo>
                  <a:lnTo>
                    <a:pt x="2588753" y="617704"/>
                  </a:lnTo>
                  <a:lnTo>
                    <a:pt x="2562767" y="670038"/>
                  </a:lnTo>
                  <a:lnTo>
                    <a:pt x="2524756" y="720385"/>
                  </a:lnTo>
                  <a:lnTo>
                    <a:pt x="2475375" y="768474"/>
                  </a:lnTo>
                  <a:lnTo>
                    <a:pt x="2415277" y="814037"/>
                  </a:lnTo>
                  <a:lnTo>
                    <a:pt x="2381414" y="835787"/>
                  </a:lnTo>
                  <a:lnTo>
                    <a:pt x="2345118" y="856804"/>
                  </a:lnTo>
                  <a:lnTo>
                    <a:pt x="2306469" y="877055"/>
                  </a:lnTo>
                  <a:lnTo>
                    <a:pt x="2265551" y="896506"/>
                  </a:lnTo>
                  <a:lnTo>
                    <a:pt x="2222444" y="915123"/>
                  </a:lnTo>
                  <a:lnTo>
                    <a:pt x="2177231" y="932873"/>
                  </a:lnTo>
                  <a:lnTo>
                    <a:pt x="2129993" y="949722"/>
                  </a:lnTo>
                  <a:lnTo>
                    <a:pt x="2080812" y="965636"/>
                  </a:lnTo>
                  <a:lnTo>
                    <a:pt x="2029770" y="980582"/>
                  </a:lnTo>
                  <a:lnTo>
                    <a:pt x="1976949" y="994525"/>
                  </a:lnTo>
                  <a:lnTo>
                    <a:pt x="1922430" y="1007433"/>
                  </a:lnTo>
                  <a:lnTo>
                    <a:pt x="1866296" y="1019272"/>
                  </a:lnTo>
                  <a:lnTo>
                    <a:pt x="1808627" y="1030007"/>
                  </a:lnTo>
                  <a:lnTo>
                    <a:pt x="1749507" y="1039605"/>
                  </a:lnTo>
                  <a:lnTo>
                    <a:pt x="1689016" y="1048033"/>
                  </a:lnTo>
                  <a:lnTo>
                    <a:pt x="1627237" y="1055257"/>
                  </a:lnTo>
                  <a:lnTo>
                    <a:pt x="1564251" y="1061243"/>
                  </a:lnTo>
                  <a:lnTo>
                    <a:pt x="1500140" y="1065957"/>
                  </a:lnTo>
                  <a:lnTo>
                    <a:pt x="1434986" y="1069366"/>
                  </a:lnTo>
                  <a:lnTo>
                    <a:pt x="1368871" y="1071436"/>
                  </a:lnTo>
                  <a:lnTo>
                    <a:pt x="1301877" y="1072134"/>
                  </a:lnTo>
                  <a:lnTo>
                    <a:pt x="1234882" y="1071436"/>
                  </a:lnTo>
                  <a:lnTo>
                    <a:pt x="1168767" y="1069366"/>
                  </a:lnTo>
                  <a:lnTo>
                    <a:pt x="1103613" y="1065957"/>
                  </a:lnTo>
                  <a:lnTo>
                    <a:pt x="1039502" y="1061243"/>
                  </a:lnTo>
                  <a:lnTo>
                    <a:pt x="976516" y="1055257"/>
                  </a:lnTo>
                  <a:lnTo>
                    <a:pt x="914737" y="1048033"/>
                  </a:lnTo>
                  <a:lnTo>
                    <a:pt x="854246" y="1039605"/>
                  </a:lnTo>
                  <a:lnTo>
                    <a:pt x="795126" y="1030007"/>
                  </a:lnTo>
                  <a:lnTo>
                    <a:pt x="737457" y="1019272"/>
                  </a:lnTo>
                  <a:lnTo>
                    <a:pt x="681323" y="1007433"/>
                  </a:lnTo>
                  <a:lnTo>
                    <a:pt x="626804" y="994525"/>
                  </a:lnTo>
                  <a:lnTo>
                    <a:pt x="573983" y="980582"/>
                  </a:lnTo>
                  <a:lnTo>
                    <a:pt x="522941" y="965636"/>
                  </a:lnTo>
                  <a:lnTo>
                    <a:pt x="473760" y="949722"/>
                  </a:lnTo>
                  <a:lnTo>
                    <a:pt x="426522" y="932873"/>
                  </a:lnTo>
                  <a:lnTo>
                    <a:pt x="381309" y="915123"/>
                  </a:lnTo>
                  <a:lnTo>
                    <a:pt x="338202" y="896506"/>
                  </a:lnTo>
                  <a:lnTo>
                    <a:pt x="297284" y="877055"/>
                  </a:lnTo>
                  <a:lnTo>
                    <a:pt x="258635" y="856804"/>
                  </a:lnTo>
                  <a:lnTo>
                    <a:pt x="222339" y="835787"/>
                  </a:lnTo>
                  <a:lnTo>
                    <a:pt x="188476" y="814037"/>
                  </a:lnTo>
                  <a:lnTo>
                    <a:pt x="157128" y="791588"/>
                  </a:lnTo>
                  <a:lnTo>
                    <a:pt x="102307" y="744728"/>
                  </a:lnTo>
                  <a:lnTo>
                    <a:pt x="58529" y="695477"/>
                  </a:lnTo>
                  <a:lnTo>
                    <a:pt x="26449" y="644103"/>
                  </a:lnTo>
                  <a:lnTo>
                    <a:pt x="6721" y="590876"/>
                  </a:lnTo>
                  <a:lnTo>
                    <a:pt x="0" y="536067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964551" y="3484709"/>
            <a:ext cx="1818005" cy="77343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algn="ctr">
              <a:lnSpc>
                <a:spcPct val="86300"/>
              </a:lnSpc>
              <a:spcBef>
                <a:spcPts val="395"/>
              </a:spcBef>
            </a:pPr>
            <a:r>
              <a:rPr sz="1800" i="1" dirty="0">
                <a:latin typeface="Times New Roman"/>
                <a:cs typeface="Times New Roman"/>
              </a:rPr>
              <a:t>Шкода,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але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про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це </a:t>
            </a:r>
            <a:r>
              <a:rPr sz="1800" i="1" dirty="0">
                <a:latin typeface="Times New Roman"/>
                <a:cs typeface="Times New Roman"/>
              </a:rPr>
              <a:t>не</a:t>
            </a:r>
            <a:r>
              <a:rPr sz="1800" i="1" spc="-7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може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бути</a:t>
            </a:r>
            <a:r>
              <a:rPr sz="1800" i="1" spc="-65" dirty="0">
                <a:latin typeface="Times New Roman"/>
                <a:cs typeface="Times New Roman"/>
              </a:rPr>
              <a:t> </a:t>
            </a:r>
            <a:r>
              <a:rPr sz="1800" i="1" spc="-50" dirty="0">
                <a:latin typeface="Times New Roman"/>
                <a:cs typeface="Times New Roman"/>
              </a:rPr>
              <a:t>й </a:t>
            </a:r>
            <a:r>
              <a:rPr sz="1800" i="1" spc="-10" dirty="0">
                <a:latin typeface="Times New Roman"/>
                <a:cs typeface="Times New Roman"/>
              </a:rPr>
              <a:t>мови!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172973" y="2264676"/>
            <a:ext cx="2696845" cy="1164590"/>
            <a:chOff x="172973" y="2264676"/>
            <a:chExt cx="2696845" cy="1164590"/>
          </a:xfrm>
        </p:grpSpPr>
        <p:pic>
          <p:nvPicPr>
            <p:cNvPr id="64" name="object 6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72973" y="2264676"/>
              <a:ext cx="2696716" cy="1164335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14502" y="2286380"/>
              <a:ext cx="2604516" cy="1072133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214502" y="2286380"/>
              <a:ext cx="2604770" cy="1072515"/>
            </a:xfrm>
            <a:custGeom>
              <a:avLst/>
              <a:gdLst/>
              <a:ahLst/>
              <a:cxnLst/>
              <a:rect l="l" t="t" r="r" b="b"/>
              <a:pathLst>
                <a:path w="2604770" h="1072514">
                  <a:moveTo>
                    <a:pt x="0" y="536067"/>
                  </a:moveTo>
                  <a:lnTo>
                    <a:pt x="6723" y="481257"/>
                  </a:lnTo>
                  <a:lnTo>
                    <a:pt x="26457" y="428030"/>
                  </a:lnTo>
                  <a:lnTo>
                    <a:pt x="58547" y="376656"/>
                  </a:lnTo>
                  <a:lnTo>
                    <a:pt x="102338" y="327405"/>
                  </a:lnTo>
                  <a:lnTo>
                    <a:pt x="157176" y="280545"/>
                  </a:lnTo>
                  <a:lnTo>
                    <a:pt x="188533" y="258096"/>
                  </a:lnTo>
                  <a:lnTo>
                    <a:pt x="222406" y="236346"/>
                  </a:lnTo>
                  <a:lnTo>
                    <a:pt x="258713" y="215329"/>
                  </a:lnTo>
                  <a:lnTo>
                    <a:pt x="297373" y="195078"/>
                  </a:lnTo>
                  <a:lnTo>
                    <a:pt x="338304" y="175627"/>
                  </a:lnTo>
                  <a:lnTo>
                    <a:pt x="381423" y="157010"/>
                  </a:lnTo>
                  <a:lnTo>
                    <a:pt x="426650" y="139260"/>
                  </a:lnTo>
                  <a:lnTo>
                    <a:pt x="473902" y="122411"/>
                  </a:lnTo>
                  <a:lnTo>
                    <a:pt x="523097" y="106497"/>
                  </a:lnTo>
                  <a:lnTo>
                    <a:pt x="574154" y="91551"/>
                  </a:lnTo>
                  <a:lnTo>
                    <a:pt x="626991" y="77608"/>
                  </a:lnTo>
                  <a:lnTo>
                    <a:pt x="681526" y="64700"/>
                  </a:lnTo>
                  <a:lnTo>
                    <a:pt x="737676" y="52861"/>
                  </a:lnTo>
                  <a:lnTo>
                    <a:pt x="795361" y="42126"/>
                  </a:lnTo>
                  <a:lnTo>
                    <a:pt x="854499" y="32528"/>
                  </a:lnTo>
                  <a:lnTo>
                    <a:pt x="915007" y="24100"/>
                  </a:lnTo>
                  <a:lnTo>
                    <a:pt x="976804" y="16876"/>
                  </a:lnTo>
                  <a:lnTo>
                    <a:pt x="1039808" y="10890"/>
                  </a:lnTo>
                  <a:lnTo>
                    <a:pt x="1103937" y="6176"/>
                  </a:lnTo>
                  <a:lnTo>
                    <a:pt x="1169110" y="2767"/>
                  </a:lnTo>
                  <a:lnTo>
                    <a:pt x="1235244" y="697"/>
                  </a:lnTo>
                  <a:lnTo>
                    <a:pt x="1302258" y="0"/>
                  </a:lnTo>
                  <a:lnTo>
                    <a:pt x="1369271" y="697"/>
                  </a:lnTo>
                  <a:lnTo>
                    <a:pt x="1435405" y="2767"/>
                  </a:lnTo>
                  <a:lnTo>
                    <a:pt x="1500578" y="6176"/>
                  </a:lnTo>
                  <a:lnTo>
                    <a:pt x="1564707" y="10890"/>
                  </a:lnTo>
                  <a:lnTo>
                    <a:pt x="1627711" y="16876"/>
                  </a:lnTo>
                  <a:lnTo>
                    <a:pt x="1689508" y="24100"/>
                  </a:lnTo>
                  <a:lnTo>
                    <a:pt x="1750016" y="32528"/>
                  </a:lnTo>
                  <a:lnTo>
                    <a:pt x="1809154" y="42126"/>
                  </a:lnTo>
                  <a:lnTo>
                    <a:pt x="1866839" y="52861"/>
                  </a:lnTo>
                  <a:lnTo>
                    <a:pt x="1922989" y="64700"/>
                  </a:lnTo>
                  <a:lnTo>
                    <a:pt x="1977524" y="77608"/>
                  </a:lnTo>
                  <a:lnTo>
                    <a:pt x="2030361" y="91551"/>
                  </a:lnTo>
                  <a:lnTo>
                    <a:pt x="2081418" y="106497"/>
                  </a:lnTo>
                  <a:lnTo>
                    <a:pt x="2130613" y="122411"/>
                  </a:lnTo>
                  <a:lnTo>
                    <a:pt x="2177865" y="139260"/>
                  </a:lnTo>
                  <a:lnTo>
                    <a:pt x="2223092" y="157010"/>
                  </a:lnTo>
                  <a:lnTo>
                    <a:pt x="2266211" y="175627"/>
                  </a:lnTo>
                  <a:lnTo>
                    <a:pt x="2307142" y="195078"/>
                  </a:lnTo>
                  <a:lnTo>
                    <a:pt x="2345802" y="215329"/>
                  </a:lnTo>
                  <a:lnTo>
                    <a:pt x="2382109" y="236346"/>
                  </a:lnTo>
                  <a:lnTo>
                    <a:pt x="2415982" y="258096"/>
                  </a:lnTo>
                  <a:lnTo>
                    <a:pt x="2447339" y="280545"/>
                  </a:lnTo>
                  <a:lnTo>
                    <a:pt x="2502177" y="327405"/>
                  </a:lnTo>
                  <a:lnTo>
                    <a:pt x="2545968" y="376656"/>
                  </a:lnTo>
                  <a:lnTo>
                    <a:pt x="2578058" y="428030"/>
                  </a:lnTo>
                  <a:lnTo>
                    <a:pt x="2597792" y="481257"/>
                  </a:lnTo>
                  <a:lnTo>
                    <a:pt x="2604516" y="536067"/>
                  </a:lnTo>
                  <a:lnTo>
                    <a:pt x="2602821" y="563653"/>
                  </a:lnTo>
                  <a:lnTo>
                    <a:pt x="2589510" y="617704"/>
                  </a:lnTo>
                  <a:lnTo>
                    <a:pt x="2563517" y="670038"/>
                  </a:lnTo>
                  <a:lnTo>
                    <a:pt x="2525494" y="720385"/>
                  </a:lnTo>
                  <a:lnTo>
                    <a:pt x="2476098" y="768474"/>
                  </a:lnTo>
                  <a:lnTo>
                    <a:pt x="2415982" y="814037"/>
                  </a:lnTo>
                  <a:lnTo>
                    <a:pt x="2382109" y="835787"/>
                  </a:lnTo>
                  <a:lnTo>
                    <a:pt x="2345802" y="856804"/>
                  </a:lnTo>
                  <a:lnTo>
                    <a:pt x="2307142" y="877055"/>
                  </a:lnTo>
                  <a:lnTo>
                    <a:pt x="2266211" y="896506"/>
                  </a:lnTo>
                  <a:lnTo>
                    <a:pt x="2223092" y="915123"/>
                  </a:lnTo>
                  <a:lnTo>
                    <a:pt x="2177865" y="932873"/>
                  </a:lnTo>
                  <a:lnTo>
                    <a:pt x="2130613" y="949722"/>
                  </a:lnTo>
                  <a:lnTo>
                    <a:pt x="2081418" y="965636"/>
                  </a:lnTo>
                  <a:lnTo>
                    <a:pt x="2030361" y="980582"/>
                  </a:lnTo>
                  <a:lnTo>
                    <a:pt x="1977524" y="994525"/>
                  </a:lnTo>
                  <a:lnTo>
                    <a:pt x="1922989" y="1007433"/>
                  </a:lnTo>
                  <a:lnTo>
                    <a:pt x="1866839" y="1019272"/>
                  </a:lnTo>
                  <a:lnTo>
                    <a:pt x="1809154" y="1030007"/>
                  </a:lnTo>
                  <a:lnTo>
                    <a:pt x="1750016" y="1039605"/>
                  </a:lnTo>
                  <a:lnTo>
                    <a:pt x="1689508" y="1048033"/>
                  </a:lnTo>
                  <a:lnTo>
                    <a:pt x="1627711" y="1055257"/>
                  </a:lnTo>
                  <a:lnTo>
                    <a:pt x="1564707" y="1061243"/>
                  </a:lnTo>
                  <a:lnTo>
                    <a:pt x="1500578" y="1065957"/>
                  </a:lnTo>
                  <a:lnTo>
                    <a:pt x="1435405" y="1069366"/>
                  </a:lnTo>
                  <a:lnTo>
                    <a:pt x="1369271" y="1071436"/>
                  </a:lnTo>
                  <a:lnTo>
                    <a:pt x="1302258" y="1072134"/>
                  </a:lnTo>
                  <a:lnTo>
                    <a:pt x="1235244" y="1071436"/>
                  </a:lnTo>
                  <a:lnTo>
                    <a:pt x="1169110" y="1069366"/>
                  </a:lnTo>
                  <a:lnTo>
                    <a:pt x="1103937" y="1065957"/>
                  </a:lnTo>
                  <a:lnTo>
                    <a:pt x="1039808" y="1061243"/>
                  </a:lnTo>
                  <a:lnTo>
                    <a:pt x="976804" y="1055257"/>
                  </a:lnTo>
                  <a:lnTo>
                    <a:pt x="915007" y="1048033"/>
                  </a:lnTo>
                  <a:lnTo>
                    <a:pt x="854499" y="1039605"/>
                  </a:lnTo>
                  <a:lnTo>
                    <a:pt x="795361" y="1030007"/>
                  </a:lnTo>
                  <a:lnTo>
                    <a:pt x="737676" y="1019272"/>
                  </a:lnTo>
                  <a:lnTo>
                    <a:pt x="681526" y="1007433"/>
                  </a:lnTo>
                  <a:lnTo>
                    <a:pt x="626991" y="994525"/>
                  </a:lnTo>
                  <a:lnTo>
                    <a:pt x="574154" y="980582"/>
                  </a:lnTo>
                  <a:lnTo>
                    <a:pt x="523097" y="965636"/>
                  </a:lnTo>
                  <a:lnTo>
                    <a:pt x="473902" y="949722"/>
                  </a:lnTo>
                  <a:lnTo>
                    <a:pt x="426650" y="932873"/>
                  </a:lnTo>
                  <a:lnTo>
                    <a:pt x="381423" y="915123"/>
                  </a:lnTo>
                  <a:lnTo>
                    <a:pt x="338304" y="896506"/>
                  </a:lnTo>
                  <a:lnTo>
                    <a:pt x="297373" y="877055"/>
                  </a:lnTo>
                  <a:lnTo>
                    <a:pt x="258713" y="856804"/>
                  </a:lnTo>
                  <a:lnTo>
                    <a:pt x="222406" y="835787"/>
                  </a:lnTo>
                  <a:lnTo>
                    <a:pt x="188533" y="814037"/>
                  </a:lnTo>
                  <a:lnTo>
                    <a:pt x="157176" y="791588"/>
                  </a:lnTo>
                  <a:lnTo>
                    <a:pt x="102338" y="744728"/>
                  </a:lnTo>
                  <a:lnTo>
                    <a:pt x="58547" y="695477"/>
                  </a:lnTo>
                  <a:lnTo>
                    <a:pt x="26457" y="644103"/>
                  </a:lnTo>
                  <a:lnTo>
                    <a:pt x="6723" y="590876"/>
                  </a:lnTo>
                  <a:lnTo>
                    <a:pt x="0" y="536067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938818" y="2531446"/>
            <a:ext cx="1155700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62230" marR="5080" indent="-50165">
              <a:lnSpc>
                <a:spcPts val="1860"/>
              </a:lnSpc>
              <a:spcBef>
                <a:spcPts val="409"/>
              </a:spcBef>
            </a:pPr>
            <a:r>
              <a:rPr sz="1800" i="1" dirty="0">
                <a:latin typeface="Times New Roman"/>
                <a:cs typeface="Times New Roman"/>
              </a:rPr>
              <a:t>Мені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треба подумати.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101346" y="1193304"/>
            <a:ext cx="2696845" cy="1163955"/>
            <a:chOff x="101346" y="1193304"/>
            <a:chExt cx="2696845" cy="1163955"/>
          </a:xfrm>
        </p:grpSpPr>
        <p:pic>
          <p:nvPicPr>
            <p:cNvPr id="69" name="object 6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1346" y="1193304"/>
              <a:ext cx="2696716" cy="1163569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42875" y="1215008"/>
              <a:ext cx="2604516" cy="1071371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142875" y="1215008"/>
              <a:ext cx="2604770" cy="1071880"/>
            </a:xfrm>
            <a:custGeom>
              <a:avLst/>
              <a:gdLst/>
              <a:ahLst/>
              <a:cxnLst/>
              <a:rect l="l" t="t" r="r" b="b"/>
              <a:pathLst>
                <a:path w="2604770" h="1071880">
                  <a:moveTo>
                    <a:pt x="0" y="535686"/>
                  </a:moveTo>
                  <a:lnTo>
                    <a:pt x="6723" y="480915"/>
                  </a:lnTo>
                  <a:lnTo>
                    <a:pt x="26457" y="427727"/>
                  </a:lnTo>
                  <a:lnTo>
                    <a:pt x="58547" y="376391"/>
                  </a:lnTo>
                  <a:lnTo>
                    <a:pt x="102338" y="327174"/>
                  </a:lnTo>
                  <a:lnTo>
                    <a:pt x="157176" y="280348"/>
                  </a:lnTo>
                  <a:lnTo>
                    <a:pt x="188533" y="257915"/>
                  </a:lnTo>
                  <a:lnTo>
                    <a:pt x="222406" y="236180"/>
                  </a:lnTo>
                  <a:lnTo>
                    <a:pt x="258713" y="215178"/>
                  </a:lnTo>
                  <a:lnTo>
                    <a:pt x="297373" y="194941"/>
                  </a:lnTo>
                  <a:lnTo>
                    <a:pt x="338304" y="175504"/>
                  </a:lnTo>
                  <a:lnTo>
                    <a:pt x="381423" y="156900"/>
                  </a:lnTo>
                  <a:lnTo>
                    <a:pt x="426650" y="139163"/>
                  </a:lnTo>
                  <a:lnTo>
                    <a:pt x="473902" y="122326"/>
                  </a:lnTo>
                  <a:lnTo>
                    <a:pt x="523097" y="106423"/>
                  </a:lnTo>
                  <a:lnTo>
                    <a:pt x="574154" y="91487"/>
                  </a:lnTo>
                  <a:lnTo>
                    <a:pt x="626991" y="77554"/>
                  </a:lnTo>
                  <a:lnTo>
                    <a:pt x="681526" y="64655"/>
                  </a:lnTo>
                  <a:lnTo>
                    <a:pt x="737676" y="52825"/>
                  </a:lnTo>
                  <a:lnTo>
                    <a:pt x="795361" y="42097"/>
                  </a:lnTo>
                  <a:lnTo>
                    <a:pt x="854499" y="32505"/>
                  </a:lnTo>
                  <a:lnTo>
                    <a:pt x="915007" y="24083"/>
                  </a:lnTo>
                  <a:lnTo>
                    <a:pt x="976804" y="16865"/>
                  </a:lnTo>
                  <a:lnTo>
                    <a:pt x="1039808" y="10883"/>
                  </a:lnTo>
                  <a:lnTo>
                    <a:pt x="1103937" y="6172"/>
                  </a:lnTo>
                  <a:lnTo>
                    <a:pt x="1169110" y="2765"/>
                  </a:lnTo>
                  <a:lnTo>
                    <a:pt x="1235244" y="697"/>
                  </a:lnTo>
                  <a:lnTo>
                    <a:pt x="1302258" y="0"/>
                  </a:lnTo>
                  <a:lnTo>
                    <a:pt x="1369271" y="697"/>
                  </a:lnTo>
                  <a:lnTo>
                    <a:pt x="1435405" y="2765"/>
                  </a:lnTo>
                  <a:lnTo>
                    <a:pt x="1500578" y="6172"/>
                  </a:lnTo>
                  <a:lnTo>
                    <a:pt x="1564707" y="10883"/>
                  </a:lnTo>
                  <a:lnTo>
                    <a:pt x="1627711" y="16865"/>
                  </a:lnTo>
                  <a:lnTo>
                    <a:pt x="1689508" y="24083"/>
                  </a:lnTo>
                  <a:lnTo>
                    <a:pt x="1750016" y="32505"/>
                  </a:lnTo>
                  <a:lnTo>
                    <a:pt x="1809154" y="42097"/>
                  </a:lnTo>
                  <a:lnTo>
                    <a:pt x="1866839" y="52825"/>
                  </a:lnTo>
                  <a:lnTo>
                    <a:pt x="1922989" y="64655"/>
                  </a:lnTo>
                  <a:lnTo>
                    <a:pt x="1977524" y="77554"/>
                  </a:lnTo>
                  <a:lnTo>
                    <a:pt x="2030361" y="91487"/>
                  </a:lnTo>
                  <a:lnTo>
                    <a:pt x="2081418" y="106423"/>
                  </a:lnTo>
                  <a:lnTo>
                    <a:pt x="2130613" y="122326"/>
                  </a:lnTo>
                  <a:lnTo>
                    <a:pt x="2177865" y="139163"/>
                  </a:lnTo>
                  <a:lnTo>
                    <a:pt x="2223092" y="156900"/>
                  </a:lnTo>
                  <a:lnTo>
                    <a:pt x="2266211" y="175504"/>
                  </a:lnTo>
                  <a:lnTo>
                    <a:pt x="2307142" y="194941"/>
                  </a:lnTo>
                  <a:lnTo>
                    <a:pt x="2345802" y="215178"/>
                  </a:lnTo>
                  <a:lnTo>
                    <a:pt x="2382109" y="236180"/>
                  </a:lnTo>
                  <a:lnTo>
                    <a:pt x="2415982" y="257915"/>
                  </a:lnTo>
                  <a:lnTo>
                    <a:pt x="2447339" y="280348"/>
                  </a:lnTo>
                  <a:lnTo>
                    <a:pt x="2502177" y="327174"/>
                  </a:lnTo>
                  <a:lnTo>
                    <a:pt x="2545968" y="376391"/>
                  </a:lnTo>
                  <a:lnTo>
                    <a:pt x="2578058" y="427727"/>
                  </a:lnTo>
                  <a:lnTo>
                    <a:pt x="2597792" y="480915"/>
                  </a:lnTo>
                  <a:lnTo>
                    <a:pt x="2604516" y="535686"/>
                  </a:lnTo>
                  <a:lnTo>
                    <a:pt x="2602821" y="563251"/>
                  </a:lnTo>
                  <a:lnTo>
                    <a:pt x="2589510" y="617264"/>
                  </a:lnTo>
                  <a:lnTo>
                    <a:pt x="2563517" y="669560"/>
                  </a:lnTo>
                  <a:lnTo>
                    <a:pt x="2525494" y="719870"/>
                  </a:lnTo>
                  <a:lnTo>
                    <a:pt x="2476098" y="767925"/>
                  </a:lnTo>
                  <a:lnTo>
                    <a:pt x="2415982" y="813456"/>
                  </a:lnTo>
                  <a:lnTo>
                    <a:pt x="2382109" y="835191"/>
                  </a:lnTo>
                  <a:lnTo>
                    <a:pt x="2345802" y="856193"/>
                  </a:lnTo>
                  <a:lnTo>
                    <a:pt x="2307142" y="876430"/>
                  </a:lnTo>
                  <a:lnTo>
                    <a:pt x="2266211" y="895867"/>
                  </a:lnTo>
                  <a:lnTo>
                    <a:pt x="2223092" y="914471"/>
                  </a:lnTo>
                  <a:lnTo>
                    <a:pt x="2177865" y="932208"/>
                  </a:lnTo>
                  <a:lnTo>
                    <a:pt x="2130613" y="949045"/>
                  </a:lnTo>
                  <a:lnTo>
                    <a:pt x="2081418" y="964948"/>
                  </a:lnTo>
                  <a:lnTo>
                    <a:pt x="2030361" y="979884"/>
                  </a:lnTo>
                  <a:lnTo>
                    <a:pt x="1977524" y="993817"/>
                  </a:lnTo>
                  <a:lnTo>
                    <a:pt x="1922989" y="1006716"/>
                  </a:lnTo>
                  <a:lnTo>
                    <a:pt x="1866839" y="1018546"/>
                  </a:lnTo>
                  <a:lnTo>
                    <a:pt x="1809154" y="1029274"/>
                  </a:lnTo>
                  <a:lnTo>
                    <a:pt x="1750016" y="1038866"/>
                  </a:lnTo>
                  <a:lnTo>
                    <a:pt x="1689508" y="1047288"/>
                  </a:lnTo>
                  <a:lnTo>
                    <a:pt x="1627711" y="1054506"/>
                  </a:lnTo>
                  <a:lnTo>
                    <a:pt x="1564707" y="1060488"/>
                  </a:lnTo>
                  <a:lnTo>
                    <a:pt x="1500578" y="1065199"/>
                  </a:lnTo>
                  <a:lnTo>
                    <a:pt x="1435405" y="1068606"/>
                  </a:lnTo>
                  <a:lnTo>
                    <a:pt x="1369271" y="1070674"/>
                  </a:lnTo>
                  <a:lnTo>
                    <a:pt x="1302258" y="1071372"/>
                  </a:lnTo>
                  <a:lnTo>
                    <a:pt x="1235244" y="1070674"/>
                  </a:lnTo>
                  <a:lnTo>
                    <a:pt x="1169110" y="1068606"/>
                  </a:lnTo>
                  <a:lnTo>
                    <a:pt x="1103937" y="1065199"/>
                  </a:lnTo>
                  <a:lnTo>
                    <a:pt x="1039808" y="1060488"/>
                  </a:lnTo>
                  <a:lnTo>
                    <a:pt x="976804" y="1054506"/>
                  </a:lnTo>
                  <a:lnTo>
                    <a:pt x="915007" y="1047288"/>
                  </a:lnTo>
                  <a:lnTo>
                    <a:pt x="854499" y="1038866"/>
                  </a:lnTo>
                  <a:lnTo>
                    <a:pt x="795361" y="1029274"/>
                  </a:lnTo>
                  <a:lnTo>
                    <a:pt x="737676" y="1018546"/>
                  </a:lnTo>
                  <a:lnTo>
                    <a:pt x="681526" y="1006716"/>
                  </a:lnTo>
                  <a:lnTo>
                    <a:pt x="626991" y="993817"/>
                  </a:lnTo>
                  <a:lnTo>
                    <a:pt x="574154" y="979884"/>
                  </a:lnTo>
                  <a:lnTo>
                    <a:pt x="523097" y="964948"/>
                  </a:lnTo>
                  <a:lnTo>
                    <a:pt x="473902" y="949045"/>
                  </a:lnTo>
                  <a:lnTo>
                    <a:pt x="426650" y="932208"/>
                  </a:lnTo>
                  <a:lnTo>
                    <a:pt x="381423" y="914471"/>
                  </a:lnTo>
                  <a:lnTo>
                    <a:pt x="338304" y="895867"/>
                  </a:lnTo>
                  <a:lnTo>
                    <a:pt x="297373" y="876430"/>
                  </a:lnTo>
                  <a:lnTo>
                    <a:pt x="258713" y="856193"/>
                  </a:lnTo>
                  <a:lnTo>
                    <a:pt x="222406" y="835191"/>
                  </a:lnTo>
                  <a:lnTo>
                    <a:pt x="188533" y="813456"/>
                  </a:lnTo>
                  <a:lnTo>
                    <a:pt x="157176" y="791023"/>
                  </a:lnTo>
                  <a:lnTo>
                    <a:pt x="102338" y="744197"/>
                  </a:lnTo>
                  <a:lnTo>
                    <a:pt x="58547" y="694980"/>
                  </a:lnTo>
                  <a:lnTo>
                    <a:pt x="26457" y="643644"/>
                  </a:lnTo>
                  <a:lnTo>
                    <a:pt x="6723" y="590456"/>
                  </a:lnTo>
                  <a:lnTo>
                    <a:pt x="0" y="535686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817132" y="1459875"/>
            <a:ext cx="1255395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indent="332105">
              <a:lnSpc>
                <a:spcPts val="1860"/>
              </a:lnSpc>
              <a:spcBef>
                <a:spcPts val="409"/>
              </a:spcBef>
            </a:pPr>
            <a:r>
              <a:rPr sz="1800" i="1" spc="-20" dirty="0">
                <a:latin typeface="Times New Roman"/>
                <a:cs typeface="Times New Roman"/>
              </a:rPr>
              <a:t>Мушу </a:t>
            </a:r>
            <a:r>
              <a:rPr sz="1800" i="1" spc="-10" dirty="0">
                <a:latin typeface="Times New Roman"/>
                <a:cs typeface="Times New Roman"/>
              </a:rPr>
              <a:t>порадитись.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672845" y="264426"/>
            <a:ext cx="2696845" cy="1164590"/>
            <a:chOff x="672845" y="264426"/>
            <a:chExt cx="2696845" cy="1164590"/>
          </a:xfrm>
        </p:grpSpPr>
        <p:pic>
          <p:nvPicPr>
            <p:cNvPr id="74" name="object 7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72845" y="264426"/>
              <a:ext cx="2696716" cy="1164335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784462" y="1146086"/>
              <a:ext cx="269628" cy="108927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44702" y="1178775"/>
              <a:ext cx="204139" cy="76238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4374" y="286130"/>
              <a:ext cx="2604516" cy="1072134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714374" y="286130"/>
              <a:ext cx="2604770" cy="1072515"/>
            </a:xfrm>
            <a:custGeom>
              <a:avLst/>
              <a:gdLst/>
              <a:ahLst/>
              <a:cxnLst/>
              <a:rect l="l" t="t" r="r" b="b"/>
              <a:pathLst>
                <a:path w="2604770" h="1072515">
                  <a:moveTo>
                    <a:pt x="0" y="536066"/>
                  </a:moveTo>
                  <a:lnTo>
                    <a:pt x="6723" y="481257"/>
                  </a:lnTo>
                  <a:lnTo>
                    <a:pt x="26457" y="428030"/>
                  </a:lnTo>
                  <a:lnTo>
                    <a:pt x="58547" y="376656"/>
                  </a:lnTo>
                  <a:lnTo>
                    <a:pt x="102338" y="327405"/>
                  </a:lnTo>
                  <a:lnTo>
                    <a:pt x="157176" y="280545"/>
                  </a:lnTo>
                  <a:lnTo>
                    <a:pt x="188533" y="258096"/>
                  </a:lnTo>
                  <a:lnTo>
                    <a:pt x="222406" y="236346"/>
                  </a:lnTo>
                  <a:lnTo>
                    <a:pt x="258713" y="215329"/>
                  </a:lnTo>
                  <a:lnTo>
                    <a:pt x="297373" y="195078"/>
                  </a:lnTo>
                  <a:lnTo>
                    <a:pt x="338304" y="175627"/>
                  </a:lnTo>
                  <a:lnTo>
                    <a:pt x="381423" y="157010"/>
                  </a:lnTo>
                  <a:lnTo>
                    <a:pt x="426650" y="139260"/>
                  </a:lnTo>
                  <a:lnTo>
                    <a:pt x="473902" y="122411"/>
                  </a:lnTo>
                  <a:lnTo>
                    <a:pt x="523097" y="106497"/>
                  </a:lnTo>
                  <a:lnTo>
                    <a:pt x="574154" y="91551"/>
                  </a:lnTo>
                  <a:lnTo>
                    <a:pt x="626991" y="77608"/>
                  </a:lnTo>
                  <a:lnTo>
                    <a:pt x="681526" y="64700"/>
                  </a:lnTo>
                  <a:lnTo>
                    <a:pt x="737676" y="52861"/>
                  </a:lnTo>
                  <a:lnTo>
                    <a:pt x="795361" y="42126"/>
                  </a:lnTo>
                  <a:lnTo>
                    <a:pt x="854499" y="32528"/>
                  </a:lnTo>
                  <a:lnTo>
                    <a:pt x="915007" y="24100"/>
                  </a:lnTo>
                  <a:lnTo>
                    <a:pt x="976804" y="16876"/>
                  </a:lnTo>
                  <a:lnTo>
                    <a:pt x="1039808" y="10890"/>
                  </a:lnTo>
                  <a:lnTo>
                    <a:pt x="1103937" y="6176"/>
                  </a:lnTo>
                  <a:lnTo>
                    <a:pt x="1169110" y="2767"/>
                  </a:lnTo>
                  <a:lnTo>
                    <a:pt x="1235244" y="697"/>
                  </a:lnTo>
                  <a:lnTo>
                    <a:pt x="1302258" y="0"/>
                  </a:lnTo>
                  <a:lnTo>
                    <a:pt x="1369271" y="697"/>
                  </a:lnTo>
                  <a:lnTo>
                    <a:pt x="1435405" y="2767"/>
                  </a:lnTo>
                  <a:lnTo>
                    <a:pt x="1500578" y="6176"/>
                  </a:lnTo>
                  <a:lnTo>
                    <a:pt x="1564707" y="10890"/>
                  </a:lnTo>
                  <a:lnTo>
                    <a:pt x="1627711" y="16876"/>
                  </a:lnTo>
                  <a:lnTo>
                    <a:pt x="1689508" y="24100"/>
                  </a:lnTo>
                  <a:lnTo>
                    <a:pt x="1750016" y="32528"/>
                  </a:lnTo>
                  <a:lnTo>
                    <a:pt x="1809154" y="42126"/>
                  </a:lnTo>
                  <a:lnTo>
                    <a:pt x="1866839" y="52861"/>
                  </a:lnTo>
                  <a:lnTo>
                    <a:pt x="1922989" y="64700"/>
                  </a:lnTo>
                  <a:lnTo>
                    <a:pt x="1977524" y="77608"/>
                  </a:lnTo>
                  <a:lnTo>
                    <a:pt x="2030361" y="91551"/>
                  </a:lnTo>
                  <a:lnTo>
                    <a:pt x="2081418" y="106497"/>
                  </a:lnTo>
                  <a:lnTo>
                    <a:pt x="2130613" y="122411"/>
                  </a:lnTo>
                  <a:lnTo>
                    <a:pt x="2177865" y="139260"/>
                  </a:lnTo>
                  <a:lnTo>
                    <a:pt x="2223092" y="157010"/>
                  </a:lnTo>
                  <a:lnTo>
                    <a:pt x="2266211" y="175627"/>
                  </a:lnTo>
                  <a:lnTo>
                    <a:pt x="2307142" y="195078"/>
                  </a:lnTo>
                  <a:lnTo>
                    <a:pt x="2345802" y="215329"/>
                  </a:lnTo>
                  <a:lnTo>
                    <a:pt x="2382109" y="236346"/>
                  </a:lnTo>
                  <a:lnTo>
                    <a:pt x="2415982" y="258096"/>
                  </a:lnTo>
                  <a:lnTo>
                    <a:pt x="2447339" y="280545"/>
                  </a:lnTo>
                  <a:lnTo>
                    <a:pt x="2502177" y="327405"/>
                  </a:lnTo>
                  <a:lnTo>
                    <a:pt x="2545968" y="376656"/>
                  </a:lnTo>
                  <a:lnTo>
                    <a:pt x="2578058" y="428030"/>
                  </a:lnTo>
                  <a:lnTo>
                    <a:pt x="2597792" y="481257"/>
                  </a:lnTo>
                  <a:lnTo>
                    <a:pt x="2604516" y="536066"/>
                  </a:lnTo>
                  <a:lnTo>
                    <a:pt x="2602821" y="563653"/>
                  </a:lnTo>
                  <a:lnTo>
                    <a:pt x="2589510" y="617704"/>
                  </a:lnTo>
                  <a:lnTo>
                    <a:pt x="2563517" y="670038"/>
                  </a:lnTo>
                  <a:lnTo>
                    <a:pt x="2525494" y="720385"/>
                  </a:lnTo>
                  <a:lnTo>
                    <a:pt x="2476098" y="768474"/>
                  </a:lnTo>
                  <a:lnTo>
                    <a:pt x="2415982" y="814037"/>
                  </a:lnTo>
                  <a:lnTo>
                    <a:pt x="2382109" y="835787"/>
                  </a:lnTo>
                  <a:lnTo>
                    <a:pt x="2345802" y="856804"/>
                  </a:lnTo>
                  <a:lnTo>
                    <a:pt x="2307142" y="877055"/>
                  </a:lnTo>
                  <a:lnTo>
                    <a:pt x="2266211" y="896506"/>
                  </a:lnTo>
                  <a:lnTo>
                    <a:pt x="2223092" y="915123"/>
                  </a:lnTo>
                  <a:lnTo>
                    <a:pt x="2177865" y="932873"/>
                  </a:lnTo>
                  <a:lnTo>
                    <a:pt x="2130613" y="949722"/>
                  </a:lnTo>
                  <a:lnTo>
                    <a:pt x="2081418" y="965636"/>
                  </a:lnTo>
                  <a:lnTo>
                    <a:pt x="2030361" y="980582"/>
                  </a:lnTo>
                  <a:lnTo>
                    <a:pt x="1977524" y="994525"/>
                  </a:lnTo>
                  <a:lnTo>
                    <a:pt x="1922989" y="1007433"/>
                  </a:lnTo>
                  <a:lnTo>
                    <a:pt x="1866839" y="1019272"/>
                  </a:lnTo>
                  <a:lnTo>
                    <a:pt x="1809154" y="1030007"/>
                  </a:lnTo>
                  <a:lnTo>
                    <a:pt x="1750016" y="1039605"/>
                  </a:lnTo>
                  <a:lnTo>
                    <a:pt x="1689508" y="1048033"/>
                  </a:lnTo>
                  <a:lnTo>
                    <a:pt x="1627711" y="1055257"/>
                  </a:lnTo>
                  <a:lnTo>
                    <a:pt x="1564707" y="1061243"/>
                  </a:lnTo>
                  <a:lnTo>
                    <a:pt x="1500578" y="1065957"/>
                  </a:lnTo>
                  <a:lnTo>
                    <a:pt x="1435405" y="1069366"/>
                  </a:lnTo>
                  <a:lnTo>
                    <a:pt x="1369271" y="1071436"/>
                  </a:lnTo>
                  <a:lnTo>
                    <a:pt x="1302258" y="1072133"/>
                  </a:lnTo>
                  <a:lnTo>
                    <a:pt x="1235244" y="1071436"/>
                  </a:lnTo>
                  <a:lnTo>
                    <a:pt x="1169110" y="1069366"/>
                  </a:lnTo>
                  <a:lnTo>
                    <a:pt x="1103937" y="1065957"/>
                  </a:lnTo>
                  <a:lnTo>
                    <a:pt x="1039808" y="1061243"/>
                  </a:lnTo>
                  <a:lnTo>
                    <a:pt x="976804" y="1055257"/>
                  </a:lnTo>
                  <a:lnTo>
                    <a:pt x="915007" y="1048033"/>
                  </a:lnTo>
                  <a:lnTo>
                    <a:pt x="854499" y="1039605"/>
                  </a:lnTo>
                  <a:lnTo>
                    <a:pt x="795361" y="1030007"/>
                  </a:lnTo>
                  <a:lnTo>
                    <a:pt x="737676" y="1019272"/>
                  </a:lnTo>
                  <a:lnTo>
                    <a:pt x="681526" y="1007433"/>
                  </a:lnTo>
                  <a:lnTo>
                    <a:pt x="626991" y="994525"/>
                  </a:lnTo>
                  <a:lnTo>
                    <a:pt x="574154" y="980582"/>
                  </a:lnTo>
                  <a:lnTo>
                    <a:pt x="523097" y="965636"/>
                  </a:lnTo>
                  <a:lnTo>
                    <a:pt x="473902" y="949722"/>
                  </a:lnTo>
                  <a:lnTo>
                    <a:pt x="426650" y="932873"/>
                  </a:lnTo>
                  <a:lnTo>
                    <a:pt x="381423" y="915123"/>
                  </a:lnTo>
                  <a:lnTo>
                    <a:pt x="338304" y="896506"/>
                  </a:lnTo>
                  <a:lnTo>
                    <a:pt x="297373" y="877055"/>
                  </a:lnTo>
                  <a:lnTo>
                    <a:pt x="258713" y="856804"/>
                  </a:lnTo>
                  <a:lnTo>
                    <a:pt x="222406" y="835787"/>
                  </a:lnTo>
                  <a:lnTo>
                    <a:pt x="188533" y="814037"/>
                  </a:lnTo>
                  <a:lnTo>
                    <a:pt x="157176" y="791588"/>
                  </a:lnTo>
                  <a:lnTo>
                    <a:pt x="102338" y="744728"/>
                  </a:lnTo>
                  <a:lnTo>
                    <a:pt x="58547" y="695477"/>
                  </a:lnTo>
                  <a:lnTo>
                    <a:pt x="26457" y="644103"/>
                  </a:lnTo>
                  <a:lnTo>
                    <a:pt x="6723" y="590876"/>
                  </a:lnTo>
                  <a:lnTo>
                    <a:pt x="0" y="536066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>
            <a:spLocks noGrp="1"/>
          </p:cNvSpPr>
          <p:nvPr>
            <p:ph type="title"/>
          </p:nvPr>
        </p:nvSpPr>
        <p:spPr>
          <a:xfrm>
            <a:off x="1200341" y="531174"/>
            <a:ext cx="1631950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7940" marR="5080" indent="-15875">
              <a:lnSpc>
                <a:spcPts val="1860"/>
              </a:lnSpc>
              <a:spcBef>
                <a:spcPts val="409"/>
              </a:spcBef>
            </a:pPr>
            <a:r>
              <a:rPr sz="1800" dirty="0">
                <a:solidFill>
                  <a:srgbClr val="000000"/>
                </a:solidFill>
              </a:rPr>
              <a:t>Я</a:t>
            </a:r>
            <a:r>
              <a:rPr sz="1800" spc="-3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маю</a:t>
            </a:r>
            <a:r>
              <a:rPr sz="1800" spc="-30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спочатку </a:t>
            </a:r>
            <a:r>
              <a:rPr sz="1800" dirty="0">
                <a:solidFill>
                  <a:srgbClr val="000000"/>
                </a:solidFill>
              </a:rPr>
              <a:t>це</a:t>
            </a:r>
            <a:r>
              <a:rPr sz="1800" spc="30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обміркувати.</a:t>
            </a:r>
            <a:endParaRPr sz="1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5470" y="379"/>
            <a:ext cx="6517640" cy="5143500"/>
          </a:xfrm>
          <a:custGeom>
            <a:avLst/>
            <a:gdLst/>
            <a:ahLst/>
            <a:cxnLst/>
            <a:rect l="l" t="t" r="r" b="b"/>
            <a:pathLst>
              <a:path w="6517640" h="5143500">
                <a:moveTo>
                  <a:pt x="0" y="642937"/>
                </a:moveTo>
                <a:lnTo>
                  <a:pt x="3945636" y="642937"/>
                </a:lnTo>
                <a:lnTo>
                  <a:pt x="3945636" y="0"/>
                </a:lnTo>
                <a:lnTo>
                  <a:pt x="6517385" y="2571750"/>
                </a:lnTo>
                <a:lnTo>
                  <a:pt x="3945636" y="5143500"/>
                </a:lnTo>
                <a:lnTo>
                  <a:pt x="3945636" y="4500562"/>
                </a:lnTo>
                <a:lnTo>
                  <a:pt x="0" y="4500562"/>
                </a:lnTo>
                <a:lnTo>
                  <a:pt x="0" y="642937"/>
                </a:lnTo>
                <a:close/>
              </a:path>
            </a:pathLst>
          </a:custGeom>
          <a:ln w="25146">
            <a:solidFill>
              <a:srgbClr val="8064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96072" y="600519"/>
            <a:ext cx="4267835" cy="388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" indent="-88900">
              <a:lnSpc>
                <a:spcPct val="100000"/>
              </a:lnSpc>
              <a:spcBef>
                <a:spcPts val="100"/>
              </a:spcBef>
              <a:buSzPct val="94444"/>
              <a:buFont typeface="Times New Roman"/>
              <a:buChar char="•"/>
              <a:tabLst>
                <a:tab pos="92710" algn="l"/>
              </a:tabLst>
            </a:pPr>
            <a:r>
              <a:rPr sz="1800" i="1" dirty="0">
                <a:latin typeface="Times New Roman"/>
                <a:cs typeface="Times New Roman"/>
              </a:rPr>
              <a:t>Не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переживай(те)!</a:t>
            </a:r>
            <a:endParaRPr sz="1800">
              <a:latin typeface="Times New Roman"/>
              <a:cs typeface="Times New Roman"/>
            </a:endParaRPr>
          </a:p>
          <a:p>
            <a:pPr marL="92710" indent="-88900">
              <a:lnSpc>
                <a:spcPct val="100000"/>
              </a:lnSpc>
              <a:spcBef>
                <a:spcPts val="10"/>
              </a:spcBef>
              <a:buSzPct val="94444"/>
              <a:buFont typeface="Times New Roman"/>
              <a:buChar char="•"/>
              <a:tabLst>
                <a:tab pos="92710" algn="l"/>
              </a:tabLst>
            </a:pPr>
            <a:r>
              <a:rPr sz="1800" i="1" dirty="0">
                <a:latin typeface="Times New Roman"/>
                <a:cs typeface="Times New Roman"/>
              </a:rPr>
              <a:t>Не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хвилюйся(теся)!</a:t>
            </a:r>
            <a:endParaRPr sz="1800">
              <a:latin typeface="Times New Roman"/>
              <a:cs typeface="Times New Roman"/>
            </a:endParaRPr>
          </a:p>
          <a:p>
            <a:pPr marL="92710" indent="-88900">
              <a:lnSpc>
                <a:spcPct val="100000"/>
              </a:lnSpc>
              <a:spcBef>
                <a:spcPts val="15"/>
              </a:spcBef>
              <a:buSzPct val="94444"/>
              <a:buFont typeface="Times New Roman"/>
              <a:buChar char="•"/>
              <a:tabLst>
                <a:tab pos="92710" algn="l"/>
              </a:tabLst>
            </a:pPr>
            <a:r>
              <a:rPr sz="1800" i="1" spc="-10" dirty="0">
                <a:latin typeface="Times New Roman"/>
                <a:cs typeface="Times New Roman"/>
              </a:rPr>
              <a:t>Заспокойся(тесь)!</a:t>
            </a:r>
            <a:endParaRPr sz="1800">
              <a:latin typeface="Times New Roman"/>
              <a:cs typeface="Times New Roman"/>
            </a:endParaRPr>
          </a:p>
          <a:p>
            <a:pPr marL="92710" indent="-88900">
              <a:lnSpc>
                <a:spcPct val="100000"/>
              </a:lnSpc>
              <a:spcBef>
                <a:spcPts val="10"/>
              </a:spcBef>
              <a:buSzPct val="94444"/>
              <a:buFont typeface="Times New Roman"/>
              <a:buChar char="•"/>
              <a:tabLst>
                <a:tab pos="92710" algn="l"/>
              </a:tabLst>
            </a:pPr>
            <a:r>
              <a:rPr sz="1800" i="1" dirty="0">
                <a:latin typeface="Times New Roman"/>
                <a:cs typeface="Times New Roman"/>
              </a:rPr>
              <a:t>Не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журись(іться)!</a:t>
            </a:r>
            <a:endParaRPr sz="1800">
              <a:latin typeface="Times New Roman"/>
              <a:cs typeface="Times New Roman"/>
            </a:endParaRPr>
          </a:p>
          <a:p>
            <a:pPr marL="92710" indent="-88900">
              <a:lnSpc>
                <a:spcPct val="100000"/>
              </a:lnSpc>
              <a:spcBef>
                <a:spcPts val="20"/>
              </a:spcBef>
              <a:buSzPct val="94444"/>
              <a:buFont typeface="Times New Roman"/>
              <a:buChar char="•"/>
              <a:tabLst>
                <a:tab pos="92710" algn="l"/>
              </a:tabLst>
            </a:pPr>
            <a:r>
              <a:rPr sz="1800" i="1" dirty="0">
                <a:latin typeface="Times New Roman"/>
                <a:cs typeface="Times New Roman"/>
              </a:rPr>
              <a:t>Візьми(іть)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себе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руки!</a:t>
            </a:r>
            <a:endParaRPr sz="1800">
              <a:latin typeface="Times New Roman"/>
              <a:cs typeface="Times New Roman"/>
            </a:endParaRPr>
          </a:p>
          <a:p>
            <a:pPr marL="92710" indent="-88900">
              <a:lnSpc>
                <a:spcPct val="100000"/>
              </a:lnSpc>
              <a:spcBef>
                <a:spcPts val="10"/>
              </a:spcBef>
              <a:buSzPct val="94444"/>
              <a:buFont typeface="Times New Roman"/>
              <a:buChar char="•"/>
              <a:tabLst>
                <a:tab pos="92710" algn="l"/>
              </a:tabLst>
            </a:pPr>
            <a:r>
              <a:rPr sz="1800" i="1" dirty="0">
                <a:latin typeface="Times New Roman"/>
                <a:cs typeface="Times New Roman"/>
              </a:rPr>
              <a:t>Не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бери(іть)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собі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це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так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близько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до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серця!</a:t>
            </a:r>
            <a:endParaRPr sz="1800">
              <a:latin typeface="Times New Roman"/>
              <a:cs typeface="Times New Roman"/>
            </a:endParaRPr>
          </a:p>
          <a:p>
            <a:pPr marL="92710" indent="-88900">
              <a:lnSpc>
                <a:spcPct val="100000"/>
              </a:lnSpc>
              <a:spcBef>
                <a:spcPts val="15"/>
              </a:spcBef>
              <a:buSzPct val="94444"/>
              <a:buFont typeface="Times New Roman"/>
              <a:buChar char="•"/>
              <a:tabLst>
                <a:tab pos="92710" algn="l"/>
              </a:tabLst>
            </a:pPr>
            <a:r>
              <a:rPr sz="1800" i="1" dirty="0">
                <a:latin typeface="Times New Roman"/>
                <a:cs typeface="Times New Roman"/>
              </a:rPr>
              <a:t>Викинь(те)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це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з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голови!</a:t>
            </a:r>
            <a:endParaRPr sz="1800">
              <a:latin typeface="Times New Roman"/>
              <a:cs typeface="Times New Roman"/>
            </a:endParaRPr>
          </a:p>
          <a:p>
            <a:pPr marL="92710" indent="-88900">
              <a:lnSpc>
                <a:spcPct val="100000"/>
              </a:lnSpc>
              <a:spcBef>
                <a:spcPts val="10"/>
              </a:spcBef>
              <a:buSzPct val="94444"/>
              <a:buFont typeface="Times New Roman"/>
              <a:buChar char="•"/>
              <a:tabLst>
                <a:tab pos="92710" algn="l"/>
              </a:tabLst>
            </a:pPr>
            <a:r>
              <a:rPr sz="1800" i="1" dirty="0">
                <a:latin typeface="Times New Roman"/>
                <a:cs typeface="Times New Roman"/>
              </a:rPr>
              <a:t>Не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думай(те)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про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це!</a:t>
            </a:r>
            <a:endParaRPr sz="1800">
              <a:latin typeface="Times New Roman"/>
              <a:cs typeface="Times New Roman"/>
            </a:endParaRPr>
          </a:p>
          <a:p>
            <a:pPr marL="92710" indent="-88900">
              <a:lnSpc>
                <a:spcPct val="100000"/>
              </a:lnSpc>
              <a:spcBef>
                <a:spcPts val="20"/>
              </a:spcBef>
              <a:buSzPct val="94444"/>
              <a:buFont typeface="Times New Roman"/>
              <a:buChar char="•"/>
              <a:tabLst>
                <a:tab pos="92710" algn="l"/>
              </a:tabLst>
            </a:pPr>
            <a:r>
              <a:rPr sz="1800" i="1" dirty="0">
                <a:latin typeface="Times New Roman"/>
                <a:cs typeface="Times New Roman"/>
              </a:rPr>
              <a:t>Не</a:t>
            </a:r>
            <a:r>
              <a:rPr sz="1800" i="1" spc="-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звертай(те)</a:t>
            </a:r>
            <a:r>
              <a:rPr sz="1800" i="1" spc="-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на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це </a:t>
            </a:r>
            <a:r>
              <a:rPr sz="1800" i="1" spc="-10" dirty="0">
                <a:latin typeface="Times New Roman"/>
                <a:cs typeface="Times New Roman"/>
              </a:rPr>
              <a:t>уваги!</a:t>
            </a:r>
            <a:endParaRPr sz="1800">
              <a:latin typeface="Times New Roman"/>
              <a:cs typeface="Times New Roman"/>
            </a:endParaRPr>
          </a:p>
          <a:p>
            <a:pPr marL="92710" indent="-88900">
              <a:lnSpc>
                <a:spcPct val="100000"/>
              </a:lnSpc>
              <a:spcBef>
                <a:spcPts val="15"/>
              </a:spcBef>
              <a:buSzPct val="94444"/>
              <a:buFont typeface="Times New Roman"/>
              <a:buChar char="•"/>
              <a:tabLst>
                <a:tab pos="92710" algn="l"/>
              </a:tabLst>
            </a:pPr>
            <a:r>
              <a:rPr sz="1800" i="1" spc="-10" dirty="0">
                <a:latin typeface="Times New Roman"/>
                <a:cs typeface="Times New Roman"/>
              </a:rPr>
              <a:t>Сподівайся(тесь)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на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краще!</a:t>
            </a:r>
            <a:endParaRPr sz="1800">
              <a:latin typeface="Times New Roman"/>
              <a:cs typeface="Times New Roman"/>
            </a:endParaRPr>
          </a:p>
          <a:p>
            <a:pPr marL="92710" indent="-88900">
              <a:lnSpc>
                <a:spcPct val="100000"/>
              </a:lnSpc>
              <a:spcBef>
                <a:spcPts val="10"/>
              </a:spcBef>
              <a:buSzPct val="94444"/>
              <a:buFont typeface="Times New Roman"/>
              <a:buChar char="•"/>
              <a:tabLst>
                <a:tab pos="92710" algn="l"/>
              </a:tabLst>
            </a:pPr>
            <a:r>
              <a:rPr sz="1800" i="1" dirty="0">
                <a:latin typeface="Times New Roman"/>
                <a:cs typeface="Times New Roman"/>
              </a:rPr>
              <a:t>Не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варто</a:t>
            </a:r>
            <a:r>
              <a:rPr sz="1800" i="1" spc="-1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про</a:t>
            </a:r>
            <a:r>
              <a:rPr sz="1800" i="1" spc="-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це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думати!</a:t>
            </a:r>
            <a:endParaRPr sz="1800">
              <a:latin typeface="Times New Roman"/>
              <a:cs typeface="Times New Roman"/>
            </a:endParaRPr>
          </a:p>
          <a:p>
            <a:pPr marL="92710" indent="-88900">
              <a:lnSpc>
                <a:spcPct val="100000"/>
              </a:lnSpc>
              <a:spcBef>
                <a:spcPts val="15"/>
              </a:spcBef>
              <a:buSzPct val="94444"/>
              <a:buFont typeface="Times New Roman"/>
              <a:buChar char="•"/>
              <a:tabLst>
                <a:tab pos="92710" algn="l"/>
              </a:tabLst>
            </a:pPr>
            <a:r>
              <a:rPr sz="1800" i="1" dirty="0">
                <a:latin typeface="Times New Roman"/>
                <a:cs typeface="Times New Roman"/>
              </a:rPr>
              <a:t>Це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все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дрібниці!</a:t>
            </a:r>
            <a:endParaRPr sz="1800">
              <a:latin typeface="Times New Roman"/>
              <a:cs typeface="Times New Roman"/>
            </a:endParaRPr>
          </a:p>
          <a:p>
            <a:pPr marL="92710" indent="-88900">
              <a:lnSpc>
                <a:spcPct val="100000"/>
              </a:lnSpc>
              <a:spcBef>
                <a:spcPts val="15"/>
              </a:spcBef>
              <a:buSzPct val="94444"/>
              <a:buFont typeface="Times New Roman"/>
              <a:buChar char="•"/>
              <a:tabLst>
                <a:tab pos="92710" algn="l"/>
              </a:tabLst>
            </a:pPr>
            <a:r>
              <a:rPr sz="1800" i="1" dirty="0">
                <a:latin typeface="Times New Roman"/>
                <a:cs typeface="Times New Roman"/>
              </a:rPr>
              <a:t>Це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не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твоя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(Ваша)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вина.</a:t>
            </a:r>
            <a:endParaRPr sz="1800">
              <a:latin typeface="Times New Roman"/>
              <a:cs typeface="Times New Roman"/>
            </a:endParaRPr>
          </a:p>
          <a:p>
            <a:pPr marL="92710" indent="-88900">
              <a:lnSpc>
                <a:spcPct val="100000"/>
              </a:lnSpc>
              <a:spcBef>
                <a:spcPts val="15"/>
              </a:spcBef>
              <a:buSzPct val="94444"/>
              <a:buFont typeface="Times New Roman"/>
              <a:buChar char="•"/>
              <a:tabLst>
                <a:tab pos="92710" algn="l"/>
              </a:tabLst>
            </a:pPr>
            <a:r>
              <a:rPr sz="1800" i="1" dirty="0">
                <a:latin typeface="Times New Roman"/>
                <a:cs typeface="Times New Roman"/>
              </a:rPr>
              <a:t>Все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буде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добре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/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гаразд.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3047" y="621791"/>
            <a:ext cx="2679700" cy="3949700"/>
            <a:chOff x="-3047" y="621791"/>
            <a:chExt cx="2679700" cy="39497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21791"/>
              <a:ext cx="2676137" cy="39494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04" y="643508"/>
              <a:ext cx="2623566" cy="385724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904" y="643503"/>
              <a:ext cx="2623820" cy="3857625"/>
            </a:xfrm>
            <a:custGeom>
              <a:avLst/>
              <a:gdLst/>
              <a:ahLst/>
              <a:cxnLst/>
              <a:rect l="l" t="t" r="r" b="b"/>
              <a:pathLst>
                <a:path w="2623820" h="3857625">
                  <a:moveTo>
                    <a:pt x="0" y="437273"/>
                  </a:moveTo>
                  <a:lnTo>
                    <a:pt x="2565" y="389629"/>
                  </a:lnTo>
                  <a:lnTo>
                    <a:pt x="10085" y="343470"/>
                  </a:lnTo>
                  <a:lnTo>
                    <a:pt x="22292" y="299064"/>
                  </a:lnTo>
                  <a:lnTo>
                    <a:pt x="38919" y="256678"/>
                  </a:lnTo>
                  <a:lnTo>
                    <a:pt x="59699" y="216577"/>
                  </a:lnTo>
                  <a:lnTo>
                    <a:pt x="84367" y="179029"/>
                  </a:lnTo>
                  <a:lnTo>
                    <a:pt x="112655" y="144301"/>
                  </a:lnTo>
                  <a:lnTo>
                    <a:pt x="144296" y="112659"/>
                  </a:lnTo>
                  <a:lnTo>
                    <a:pt x="179023" y="84371"/>
                  </a:lnTo>
                  <a:lnTo>
                    <a:pt x="216571" y="59702"/>
                  </a:lnTo>
                  <a:lnTo>
                    <a:pt x="256672" y="38921"/>
                  </a:lnTo>
                  <a:lnTo>
                    <a:pt x="299060" y="22293"/>
                  </a:lnTo>
                  <a:lnTo>
                    <a:pt x="343467" y="10086"/>
                  </a:lnTo>
                  <a:lnTo>
                    <a:pt x="389627" y="2565"/>
                  </a:lnTo>
                  <a:lnTo>
                    <a:pt x="437273" y="0"/>
                  </a:lnTo>
                  <a:lnTo>
                    <a:pt x="2186292" y="0"/>
                  </a:lnTo>
                  <a:lnTo>
                    <a:pt x="2233938" y="2565"/>
                  </a:lnTo>
                  <a:lnTo>
                    <a:pt x="2280098" y="10086"/>
                  </a:lnTo>
                  <a:lnTo>
                    <a:pt x="2324505" y="22293"/>
                  </a:lnTo>
                  <a:lnTo>
                    <a:pt x="2366893" y="38921"/>
                  </a:lnTo>
                  <a:lnTo>
                    <a:pt x="2406994" y="59702"/>
                  </a:lnTo>
                  <a:lnTo>
                    <a:pt x="2444542" y="84371"/>
                  </a:lnTo>
                  <a:lnTo>
                    <a:pt x="2479269" y="112659"/>
                  </a:lnTo>
                  <a:lnTo>
                    <a:pt x="2510910" y="144301"/>
                  </a:lnTo>
                  <a:lnTo>
                    <a:pt x="2539198" y="179029"/>
                  </a:lnTo>
                  <a:lnTo>
                    <a:pt x="2563866" y="216577"/>
                  </a:lnTo>
                  <a:lnTo>
                    <a:pt x="2584646" y="256678"/>
                  </a:lnTo>
                  <a:lnTo>
                    <a:pt x="2601273" y="299064"/>
                  </a:lnTo>
                  <a:lnTo>
                    <a:pt x="2613480" y="343470"/>
                  </a:lnTo>
                  <a:lnTo>
                    <a:pt x="2621000" y="389629"/>
                  </a:lnTo>
                  <a:lnTo>
                    <a:pt x="2623566" y="437273"/>
                  </a:lnTo>
                  <a:lnTo>
                    <a:pt x="2623566" y="3419982"/>
                  </a:lnTo>
                  <a:lnTo>
                    <a:pt x="2621000" y="3467627"/>
                  </a:lnTo>
                  <a:lnTo>
                    <a:pt x="2613480" y="3513785"/>
                  </a:lnTo>
                  <a:lnTo>
                    <a:pt x="2601273" y="3558190"/>
                  </a:lnTo>
                  <a:lnTo>
                    <a:pt x="2584646" y="3600576"/>
                  </a:lnTo>
                  <a:lnTo>
                    <a:pt x="2563866" y="3640676"/>
                  </a:lnTo>
                  <a:lnTo>
                    <a:pt x="2539198" y="3678222"/>
                  </a:lnTo>
                  <a:lnTo>
                    <a:pt x="2510910" y="3712949"/>
                  </a:lnTo>
                  <a:lnTo>
                    <a:pt x="2479269" y="3744590"/>
                  </a:lnTo>
                  <a:lnTo>
                    <a:pt x="2444542" y="3772877"/>
                  </a:lnTo>
                  <a:lnTo>
                    <a:pt x="2406994" y="3797544"/>
                  </a:lnTo>
                  <a:lnTo>
                    <a:pt x="2366893" y="3818325"/>
                  </a:lnTo>
                  <a:lnTo>
                    <a:pt x="2324505" y="3834951"/>
                  </a:lnTo>
                  <a:lnTo>
                    <a:pt x="2280098" y="3847158"/>
                  </a:lnTo>
                  <a:lnTo>
                    <a:pt x="2233938" y="3854678"/>
                  </a:lnTo>
                  <a:lnTo>
                    <a:pt x="2186292" y="3857243"/>
                  </a:lnTo>
                  <a:lnTo>
                    <a:pt x="437273" y="3857243"/>
                  </a:lnTo>
                  <a:lnTo>
                    <a:pt x="389627" y="3854678"/>
                  </a:lnTo>
                  <a:lnTo>
                    <a:pt x="343467" y="3847158"/>
                  </a:lnTo>
                  <a:lnTo>
                    <a:pt x="299060" y="3834951"/>
                  </a:lnTo>
                  <a:lnTo>
                    <a:pt x="256672" y="3818325"/>
                  </a:lnTo>
                  <a:lnTo>
                    <a:pt x="216571" y="3797544"/>
                  </a:lnTo>
                  <a:lnTo>
                    <a:pt x="179023" y="3772877"/>
                  </a:lnTo>
                  <a:lnTo>
                    <a:pt x="144296" y="3744590"/>
                  </a:lnTo>
                  <a:lnTo>
                    <a:pt x="112655" y="3712949"/>
                  </a:lnTo>
                  <a:lnTo>
                    <a:pt x="84367" y="3678222"/>
                  </a:lnTo>
                  <a:lnTo>
                    <a:pt x="59699" y="3640676"/>
                  </a:lnTo>
                  <a:lnTo>
                    <a:pt x="38919" y="3600576"/>
                  </a:lnTo>
                  <a:lnTo>
                    <a:pt x="22292" y="3558190"/>
                  </a:lnTo>
                  <a:lnTo>
                    <a:pt x="10085" y="3513785"/>
                  </a:lnTo>
                  <a:lnTo>
                    <a:pt x="2565" y="3467627"/>
                  </a:lnTo>
                  <a:lnTo>
                    <a:pt x="0" y="3419982"/>
                  </a:lnTo>
                  <a:lnTo>
                    <a:pt x="0" y="437273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69323" y="2193129"/>
            <a:ext cx="195326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i="1" spc="-25" dirty="0">
                <a:solidFill>
                  <a:srgbClr val="050505"/>
                </a:solidFill>
                <a:latin typeface="Times New Roman"/>
                <a:cs typeface="Times New Roman"/>
              </a:rPr>
              <a:t>Розрада</a:t>
            </a:r>
            <a:r>
              <a:rPr sz="4000" i="1" spc="-25" dirty="0">
                <a:solidFill>
                  <a:srgbClr val="403152"/>
                </a:solidFill>
                <a:latin typeface="Times New Roman"/>
                <a:cs typeface="Times New Roman"/>
              </a:rPr>
              <a:t>: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8990" y="154104"/>
            <a:ext cx="8574420" cy="48223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532090" y="2267202"/>
            <a:ext cx="20796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i="1" spc="-10" dirty="0">
                <a:latin typeface="Times New Roman"/>
                <a:cs typeface="Times New Roman"/>
              </a:rPr>
              <a:t>Співчуття: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32283" y="441792"/>
            <a:ext cx="1832610" cy="77343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065" marR="5080" algn="ctr">
              <a:lnSpc>
                <a:spcPct val="86300"/>
              </a:lnSpc>
              <a:spcBef>
                <a:spcPts val="395"/>
              </a:spcBef>
            </a:pPr>
            <a:r>
              <a:rPr sz="1800" dirty="0">
                <a:solidFill>
                  <a:srgbClr val="000000"/>
                </a:solidFill>
              </a:rPr>
              <a:t>Я</a:t>
            </a:r>
            <a:r>
              <a:rPr sz="1800" spc="-4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приношу</a:t>
            </a:r>
            <a:r>
              <a:rPr sz="1800" spc="-25" dirty="0">
                <a:solidFill>
                  <a:srgbClr val="000000"/>
                </a:solidFill>
              </a:rPr>
              <a:t> </a:t>
            </a:r>
            <a:r>
              <a:rPr sz="1800" spc="-20" dirty="0">
                <a:solidFill>
                  <a:srgbClr val="000000"/>
                </a:solidFill>
              </a:rPr>
              <a:t>тобі </a:t>
            </a:r>
            <a:r>
              <a:rPr sz="1800" dirty="0">
                <a:solidFill>
                  <a:srgbClr val="000000"/>
                </a:solidFill>
              </a:rPr>
              <a:t>(Вам)</a:t>
            </a:r>
            <a:r>
              <a:rPr sz="1800" spc="-6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своє</a:t>
            </a:r>
            <a:r>
              <a:rPr sz="1800" spc="-65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глибоке співчуття.</a:t>
            </a:r>
            <a:endParaRPr sz="1800"/>
          </a:p>
        </p:txBody>
      </p:sp>
      <p:sp>
        <p:nvSpPr>
          <p:cNvPr id="5" name="object 5"/>
          <p:cNvSpPr txBox="1"/>
          <p:nvPr/>
        </p:nvSpPr>
        <p:spPr>
          <a:xfrm>
            <a:off x="6701292" y="1084727"/>
            <a:ext cx="1694814" cy="77343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065" marR="5080" algn="ctr">
              <a:lnSpc>
                <a:spcPct val="86300"/>
              </a:lnSpc>
              <a:spcBef>
                <a:spcPts val="395"/>
              </a:spcBef>
            </a:pPr>
            <a:r>
              <a:rPr sz="1800" i="1" spc="-10" dirty="0">
                <a:latin typeface="Times New Roman"/>
                <a:cs typeface="Times New Roman"/>
              </a:rPr>
              <a:t>Прийми(іть) </a:t>
            </a:r>
            <a:r>
              <a:rPr sz="1800" i="1" spc="-25" dirty="0">
                <a:latin typeface="Times New Roman"/>
                <a:cs typeface="Times New Roman"/>
              </a:rPr>
              <a:t>моє </a:t>
            </a:r>
            <a:r>
              <a:rPr sz="1800" i="1" spc="-10" dirty="0">
                <a:latin typeface="Times New Roman"/>
                <a:cs typeface="Times New Roman"/>
              </a:rPr>
              <a:t>глибоке співчуття.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38939" y="3109570"/>
            <a:ext cx="1562735" cy="100965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algn="ctr">
              <a:lnSpc>
                <a:spcPct val="86200"/>
              </a:lnSpc>
              <a:spcBef>
                <a:spcPts val="395"/>
              </a:spcBef>
            </a:pPr>
            <a:r>
              <a:rPr sz="1800" i="1" spc="-10" dirty="0">
                <a:latin typeface="Times New Roman"/>
                <a:cs typeface="Times New Roman"/>
              </a:rPr>
              <a:t>Дозволь(те) </a:t>
            </a:r>
            <a:r>
              <a:rPr sz="1800" i="1" dirty="0">
                <a:latin typeface="Times New Roman"/>
                <a:cs typeface="Times New Roman"/>
              </a:rPr>
              <a:t>висловити</a:t>
            </a:r>
            <a:r>
              <a:rPr sz="1800" i="1" spc="-90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тобі </a:t>
            </a:r>
            <a:r>
              <a:rPr sz="1800" i="1" dirty="0">
                <a:latin typeface="Times New Roman"/>
                <a:cs typeface="Times New Roman"/>
              </a:rPr>
              <a:t>(Вам)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моє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щире </a:t>
            </a:r>
            <a:r>
              <a:rPr sz="1800" i="1" spc="-10" dirty="0">
                <a:latin typeface="Times New Roman"/>
                <a:cs typeface="Times New Roman"/>
              </a:rPr>
              <a:t>співчуття.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72332" y="3870817"/>
            <a:ext cx="1694814" cy="77343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algn="ctr">
              <a:lnSpc>
                <a:spcPct val="86200"/>
              </a:lnSpc>
              <a:spcBef>
                <a:spcPts val="395"/>
              </a:spcBef>
            </a:pPr>
            <a:r>
              <a:rPr sz="1800" i="1" spc="-10" dirty="0">
                <a:latin typeface="Times New Roman"/>
                <a:cs typeface="Times New Roman"/>
              </a:rPr>
              <a:t>Прийми(іть) </a:t>
            </a:r>
            <a:r>
              <a:rPr sz="1800" i="1" spc="-25" dirty="0">
                <a:latin typeface="Times New Roman"/>
                <a:cs typeface="Times New Roman"/>
              </a:rPr>
              <a:t>моє </a:t>
            </a:r>
            <a:r>
              <a:rPr sz="1800" i="1" spc="-10" dirty="0">
                <a:latin typeface="Times New Roman"/>
                <a:cs typeface="Times New Roman"/>
              </a:rPr>
              <a:t>глибоке співчуття.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8775" y="3417614"/>
            <a:ext cx="1544955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65100" marR="5080" indent="-153035">
              <a:lnSpc>
                <a:spcPts val="1860"/>
              </a:lnSpc>
              <a:spcBef>
                <a:spcPts val="409"/>
              </a:spcBef>
            </a:pPr>
            <a:r>
              <a:rPr sz="1800" i="1" dirty="0">
                <a:latin typeface="Times New Roman"/>
                <a:cs typeface="Times New Roman"/>
              </a:rPr>
              <a:t>Я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розумію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твоє </a:t>
            </a:r>
            <a:r>
              <a:rPr sz="1800" i="1" dirty="0">
                <a:latin typeface="Times New Roman"/>
                <a:cs typeface="Times New Roman"/>
              </a:rPr>
              <a:t>(Ваше)</a:t>
            </a:r>
            <a:r>
              <a:rPr sz="1800" i="1" spc="-65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горе.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9378" y="1060156"/>
            <a:ext cx="1503680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7465" marR="5080" indent="-25400">
              <a:lnSpc>
                <a:spcPts val="1860"/>
              </a:lnSpc>
              <a:spcBef>
                <a:spcPts val="409"/>
              </a:spcBef>
            </a:pPr>
            <a:r>
              <a:rPr sz="1800" i="1" dirty="0">
                <a:latin typeface="Times New Roman"/>
                <a:cs typeface="Times New Roman"/>
              </a:rPr>
              <a:t>Я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поділяю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твій </a:t>
            </a:r>
            <a:r>
              <a:rPr sz="1800" i="1" dirty="0">
                <a:latin typeface="Times New Roman"/>
                <a:cs typeface="Times New Roman"/>
              </a:rPr>
              <a:t>(Ваш)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смуток.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875" y="59055"/>
            <a:ext cx="8859520" cy="794385"/>
          </a:xfrm>
          <a:custGeom>
            <a:avLst/>
            <a:gdLst/>
            <a:ahLst/>
            <a:cxnLst/>
            <a:rect l="l" t="t" r="r" b="b"/>
            <a:pathLst>
              <a:path w="8859520" h="794385">
                <a:moveTo>
                  <a:pt x="8726678" y="0"/>
                </a:moveTo>
                <a:lnTo>
                  <a:pt x="132334" y="0"/>
                </a:lnTo>
                <a:lnTo>
                  <a:pt x="90505" y="6746"/>
                </a:lnTo>
                <a:lnTo>
                  <a:pt x="54178" y="25532"/>
                </a:lnTo>
                <a:lnTo>
                  <a:pt x="25532" y="54178"/>
                </a:lnTo>
                <a:lnTo>
                  <a:pt x="6746" y="90505"/>
                </a:lnTo>
                <a:lnTo>
                  <a:pt x="0" y="132334"/>
                </a:lnTo>
                <a:lnTo>
                  <a:pt x="0" y="661670"/>
                </a:lnTo>
                <a:lnTo>
                  <a:pt x="6746" y="703498"/>
                </a:lnTo>
                <a:lnTo>
                  <a:pt x="25532" y="739825"/>
                </a:lnTo>
                <a:lnTo>
                  <a:pt x="54178" y="768471"/>
                </a:lnTo>
                <a:lnTo>
                  <a:pt x="90505" y="787257"/>
                </a:lnTo>
                <a:lnTo>
                  <a:pt x="132334" y="794004"/>
                </a:lnTo>
                <a:lnTo>
                  <a:pt x="8726678" y="794004"/>
                </a:lnTo>
                <a:lnTo>
                  <a:pt x="8768506" y="787257"/>
                </a:lnTo>
                <a:lnTo>
                  <a:pt x="8804833" y="768471"/>
                </a:lnTo>
                <a:lnTo>
                  <a:pt x="8833479" y="739825"/>
                </a:lnTo>
                <a:lnTo>
                  <a:pt x="8852265" y="703498"/>
                </a:lnTo>
                <a:lnTo>
                  <a:pt x="8859012" y="661670"/>
                </a:lnTo>
                <a:lnTo>
                  <a:pt x="8859012" y="132334"/>
                </a:lnTo>
                <a:lnTo>
                  <a:pt x="8852265" y="90505"/>
                </a:lnTo>
                <a:lnTo>
                  <a:pt x="8833479" y="54178"/>
                </a:lnTo>
                <a:lnTo>
                  <a:pt x="8804833" y="25532"/>
                </a:lnTo>
                <a:lnTo>
                  <a:pt x="8768506" y="6746"/>
                </a:lnTo>
                <a:lnTo>
                  <a:pt x="8726678" y="0"/>
                </a:lnTo>
                <a:close/>
              </a:path>
            </a:pathLst>
          </a:custGeom>
          <a:solidFill>
            <a:srgbClr val="4BAC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6053" y="114228"/>
            <a:ext cx="21894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FFFFFF"/>
                </a:solidFill>
              </a:rPr>
              <a:t>Схвалення:</a:t>
            </a:r>
          </a:p>
        </p:txBody>
      </p:sp>
      <p:sp>
        <p:nvSpPr>
          <p:cNvPr id="4" name="object 4"/>
          <p:cNvSpPr/>
          <p:nvPr/>
        </p:nvSpPr>
        <p:spPr>
          <a:xfrm>
            <a:off x="142875" y="2127116"/>
            <a:ext cx="8859520" cy="1385570"/>
          </a:xfrm>
          <a:custGeom>
            <a:avLst/>
            <a:gdLst/>
            <a:ahLst/>
            <a:cxnLst/>
            <a:rect l="l" t="t" r="r" b="b"/>
            <a:pathLst>
              <a:path w="8859520" h="1385570">
                <a:moveTo>
                  <a:pt x="8628126" y="0"/>
                </a:moveTo>
                <a:lnTo>
                  <a:pt x="230886" y="0"/>
                </a:lnTo>
                <a:lnTo>
                  <a:pt x="184356" y="4691"/>
                </a:lnTo>
                <a:lnTo>
                  <a:pt x="141017" y="18145"/>
                </a:lnTo>
                <a:lnTo>
                  <a:pt x="101798" y="39434"/>
                </a:lnTo>
                <a:lnTo>
                  <a:pt x="67627" y="67629"/>
                </a:lnTo>
                <a:lnTo>
                  <a:pt x="39433" y="101801"/>
                </a:lnTo>
                <a:lnTo>
                  <a:pt x="18145" y="141022"/>
                </a:lnTo>
                <a:lnTo>
                  <a:pt x="4691" y="184364"/>
                </a:lnTo>
                <a:lnTo>
                  <a:pt x="0" y="230898"/>
                </a:lnTo>
                <a:lnTo>
                  <a:pt x="0" y="1154430"/>
                </a:lnTo>
                <a:lnTo>
                  <a:pt x="4691" y="1200963"/>
                </a:lnTo>
                <a:lnTo>
                  <a:pt x="18145" y="1244303"/>
                </a:lnTo>
                <a:lnTo>
                  <a:pt x="39433" y="1283523"/>
                </a:lnTo>
                <a:lnTo>
                  <a:pt x="67627" y="1317693"/>
                </a:lnTo>
                <a:lnTo>
                  <a:pt x="101798" y="1345885"/>
                </a:lnTo>
                <a:lnTo>
                  <a:pt x="141017" y="1367172"/>
                </a:lnTo>
                <a:lnTo>
                  <a:pt x="184356" y="1380625"/>
                </a:lnTo>
                <a:lnTo>
                  <a:pt x="230886" y="1385316"/>
                </a:lnTo>
                <a:lnTo>
                  <a:pt x="8628126" y="1385316"/>
                </a:lnTo>
                <a:lnTo>
                  <a:pt x="8674655" y="1380625"/>
                </a:lnTo>
                <a:lnTo>
                  <a:pt x="8717994" y="1367172"/>
                </a:lnTo>
                <a:lnTo>
                  <a:pt x="8757213" y="1345885"/>
                </a:lnTo>
                <a:lnTo>
                  <a:pt x="8791384" y="1317693"/>
                </a:lnTo>
                <a:lnTo>
                  <a:pt x="8819578" y="1283523"/>
                </a:lnTo>
                <a:lnTo>
                  <a:pt x="8840866" y="1244303"/>
                </a:lnTo>
                <a:lnTo>
                  <a:pt x="8854320" y="1200963"/>
                </a:lnTo>
                <a:lnTo>
                  <a:pt x="8859012" y="1154430"/>
                </a:lnTo>
                <a:lnTo>
                  <a:pt x="8859012" y="230898"/>
                </a:lnTo>
                <a:lnTo>
                  <a:pt x="8854320" y="184364"/>
                </a:lnTo>
                <a:lnTo>
                  <a:pt x="8840866" y="141022"/>
                </a:lnTo>
                <a:lnTo>
                  <a:pt x="8819578" y="101801"/>
                </a:lnTo>
                <a:lnTo>
                  <a:pt x="8791384" y="67629"/>
                </a:lnTo>
                <a:lnTo>
                  <a:pt x="8757213" y="39434"/>
                </a:lnTo>
                <a:lnTo>
                  <a:pt x="8717994" y="18145"/>
                </a:lnTo>
                <a:lnTo>
                  <a:pt x="8674655" y="4691"/>
                </a:lnTo>
                <a:lnTo>
                  <a:pt x="8628126" y="0"/>
                </a:lnTo>
                <a:close/>
              </a:path>
            </a:pathLst>
          </a:custGeom>
          <a:solidFill>
            <a:srgbClr val="F79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96828" y="922376"/>
            <a:ext cx="8270875" cy="401574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97815" indent="-170815">
              <a:lnSpc>
                <a:spcPct val="100000"/>
              </a:lnSpc>
              <a:spcBef>
                <a:spcPts val="210"/>
              </a:spcBef>
              <a:buFont typeface="Times New Roman"/>
              <a:buChar char="•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Ти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(Ви)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правильно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вчинив(ли)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/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сказав.</a:t>
            </a:r>
            <a:endParaRPr sz="1800">
              <a:latin typeface="Times New Roman"/>
              <a:cs typeface="Times New Roman"/>
            </a:endParaRPr>
          </a:p>
          <a:p>
            <a:pPr marL="297815" indent="-170815">
              <a:lnSpc>
                <a:spcPct val="100000"/>
              </a:lnSpc>
              <a:spcBef>
                <a:spcPts val="114"/>
              </a:spcBef>
              <a:buFont typeface="Times New Roman"/>
              <a:buChar char="•"/>
              <a:tabLst>
                <a:tab pos="297815" algn="l"/>
              </a:tabLst>
            </a:pPr>
            <a:r>
              <a:rPr sz="1800" i="1" spc="-10" dirty="0">
                <a:latin typeface="Times New Roman"/>
                <a:cs typeface="Times New Roman"/>
              </a:rPr>
              <a:t>Дуже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правильний</a:t>
            </a:r>
            <a:r>
              <a:rPr sz="1800" i="1" spc="-6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/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розумний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/</a:t>
            </a:r>
            <a:r>
              <a:rPr sz="1800" i="1" spc="-6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доречний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вчинок.</a:t>
            </a:r>
            <a:endParaRPr sz="1800">
              <a:latin typeface="Times New Roman"/>
              <a:cs typeface="Times New Roman"/>
            </a:endParaRPr>
          </a:p>
          <a:p>
            <a:pPr marL="297815" indent="-170815">
              <a:lnSpc>
                <a:spcPct val="100000"/>
              </a:lnSpc>
              <a:spcBef>
                <a:spcPts val="120"/>
              </a:spcBef>
              <a:buFont typeface="Times New Roman"/>
              <a:buChar char="•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Ти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(Ви)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прийняв(ли)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надзвичайно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вдале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/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розумне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/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продумане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рішення;</a:t>
            </a:r>
            <a:endParaRPr sz="1800">
              <a:latin typeface="Times New Roman"/>
              <a:cs typeface="Times New Roman"/>
            </a:endParaRPr>
          </a:p>
          <a:p>
            <a:pPr marL="297815" indent="-170815">
              <a:lnSpc>
                <a:spcPct val="100000"/>
              </a:lnSpc>
              <a:spcBef>
                <a:spcPts val="114"/>
              </a:spcBef>
              <a:buFont typeface="Times New Roman"/>
              <a:buChar char="•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Я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захопленні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від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твого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(Вашого)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вчинку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/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виступу.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86300"/>
              </a:lnSpc>
              <a:spcBef>
                <a:spcPts val="1660"/>
              </a:spcBef>
            </a:pP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За</a:t>
            </a:r>
            <a:r>
              <a:rPr sz="26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нормами</a:t>
            </a:r>
            <a:r>
              <a:rPr sz="26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доброго</a:t>
            </a:r>
            <a:r>
              <a:rPr sz="26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тону</a:t>
            </a:r>
            <a:r>
              <a:rPr sz="26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особа,</a:t>
            </a:r>
            <a:r>
              <a:rPr sz="26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вчинок</a:t>
            </a:r>
            <a:r>
              <a:rPr sz="26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Times New Roman"/>
                <a:cs typeface="Times New Roman"/>
              </a:rPr>
              <a:t>якої</a:t>
            </a:r>
            <a:r>
              <a:rPr sz="26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схвалено,</a:t>
            </a:r>
            <a:r>
              <a:rPr sz="26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600" spc="-25" dirty="0">
                <a:solidFill>
                  <a:srgbClr val="FFFFFF"/>
                </a:solidFill>
                <a:latin typeface="Times New Roman"/>
                <a:cs typeface="Times New Roman"/>
              </a:rPr>
              <a:t>має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належно</a:t>
            </a:r>
            <a:r>
              <a:rPr sz="26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Times New Roman"/>
                <a:cs typeface="Times New Roman"/>
              </a:rPr>
              <a:t>відреагувати.</a:t>
            </a:r>
            <a:r>
              <a:rPr sz="26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З</a:t>
            </a:r>
            <a:r>
              <a:rPr sz="26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цією</a:t>
            </a:r>
            <a:r>
              <a:rPr sz="26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метою</a:t>
            </a:r>
            <a:r>
              <a:rPr sz="26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можна</a:t>
            </a:r>
            <a:r>
              <a:rPr sz="26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Times New Roman"/>
                <a:cs typeface="Times New Roman"/>
              </a:rPr>
              <a:t>скористатися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такими</a:t>
            </a:r>
            <a:r>
              <a:rPr sz="26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Times New Roman"/>
                <a:cs typeface="Times New Roman"/>
              </a:rPr>
              <a:t>фразами:</a:t>
            </a:r>
            <a:endParaRPr sz="2600">
              <a:latin typeface="Times New Roman"/>
              <a:cs typeface="Times New Roman"/>
            </a:endParaRPr>
          </a:p>
          <a:p>
            <a:pPr marL="297815" indent="-170815">
              <a:lnSpc>
                <a:spcPct val="100000"/>
              </a:lnSpc>
              <a:spcBef>
                <a:spcPts val="1310"/>
              </a:spcBef>
              <a:buFont typeface="Times New Roman"/>
              <a:buChar char="•"/>
              <a:tabLst>
                <a:tab pos="297815" algn="l"/>
              </a:tabLst>
            </a:pPr>
            <a:r>
              <a:rPr sz="1800" i="1" spc="-10" dirty="0">
                <a:latin typeface="Times New Roman"/>
                <a:cs typeface="Times New Roman"/>
              </a:rPr>
              <a:t>Дякую!</a:t>
            </a:r>
            <a:endParaRPr sz="1800">
              <a:latin typeface="Times New Roman"/>
              <a:cs typeface="Times New Roman"/>
            </a:endParaRPr>
          </a:p>
          <a:p>
            <a:pPr marL="297815" indent="-170815">
              <a:lnSpc>
                <a:spcPct val="100000"/>
              </a:lnSpc>
              <a:spcBef>
                <a:spcPts val="114"/>
              </a:spcBef>
              <a:buFont typeface="Times New Roman"/>
              <a:buChar char="•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Це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тобі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(Вам)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тільки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здається.</a:t>
            </a:r>
            <a:endParaRPr sz="1800">
              <a:latin typeface="Times New Roman"/>
              <a:cs typeface="Times New Roman"/>
            </a:endParaRPr>
          </a:p>
          <a:p>
            <a:pPr marL="297815" indent="-170815">
              <a:lnSpc>
                <a:spcPct val="100000"/>
              </a:lnSpc>
              <a:spcBef>
                <a:spcPts val="120"/>
              </a:spcBef>
              <a:buFont typeface="Times New Roman"/>
              <a:buChar char="•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Мені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приємно,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що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ти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(Ви)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так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оцінив(ли)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мій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вчинок.</a:t>
            </a:r>
            <a:endParaRPr sz="1800">
              <a:latin typeface="Times New Roman"/>
              <a:cs typeface="Times New Roman"/>
            </a:endParaRPr>
          </a:p>
          <a:p>
            <a:pPr marL="297815" indent="-170815">
              <a:lnSpc>
                <a:spcPct val="100000"/>
              </a:lnSpc>
              <a:spcBef>
                <a:spcPts val="114"/>
              </a:spcBef>
              <a:buFont typeface="Times New Roman"/>
              <a:buChar char="•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Я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не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вартий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такої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оцінки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/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таких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слів.</a:t>
            </a:r>
            <a:endParaRPr sz="1800">
              <a:latin typeface="Times New Roman"/>
              <a:cs typeface="Times New Roman"/>
            </a:endParaRPr>
          </a:p>
          <a:p>
            <a:pPr marL="297815" indent="-170815">
              <a:lnSpc>
                <a:spcPct val="100000"/>
              </a:lnSpc>
              <a:spcBef>
                <a:spcPts val="120"/>
              </a:spcBef>
              <a:buFont typeface="Times New Roman"/>
              <a:buChar char="•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Те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ж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саме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я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можу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сказати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і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про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тебе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(Вас).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" y="13714"/>
            <a:ext cx="9028936" cy="90144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7554" y="111385"/>
            <a:ext cx="22904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25" dirty="0">
                <a:solidFill>
                  <a:srgbClr val="000000"/>
                </a:solidFill>
              </a:rPr>
              <a:t>Комплімент:</a:t>
            </a:r>
            <a:endParaRPr sz="32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74" y="2949698"/>
            <a:ext cx="8986264" cy="101269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49035" y="623226"/>
            <a:ext cx="8297545" cy="433260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45440" indent="-170815">
              <a:lnSpc>
                <a:spcPct val="100000"/>
              </a:lnSpc>
              <a:spcBef>
                <a:spcPts val="210"/>
              </a:spcBef>
              <a:buFont typeface="Times New Roman"/>
              <a:buChar char="•"/>
              <a:tabLst>
                <a:tab pos="345440" algn="l"/>
              </a:tabLst>
            </a:pPr>
            <a:r>
              <a:rPr sz="1800" i="1" dirty="0">
                <a:latin typeface="Times New Roman"/>
                <a:cs typeface="Times New Roman"/>
              </a:rPr>
              <a:t>У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тебе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(Вас)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такий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чудовий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вигляд!</a:t>
            </a:r>
            <a:endParaRPr sz="1800">
              <a:latin typeface="Times New Roman"/>
              <a:cs typeface="Times New Roman"/>
            </a:endParaRPr>
          </a:p>
          <a:p>
            <a:pPr marL="345440" indent="-170815">
              <a:lnSpc>
                <a:spcPct val="100000"/>
              </a:lnSpc>
              <a:spcBef>
                <a:spcPts val="114"/>
              </a:spcBef>
              <a:buFont typeface="Times New Roman"/>
              <a:buChar char="•"/>
              <a:tabLst>
                <a:tab pos="345440" algn="l"/>
              </a:tabLst>
            </a:pPr>
            <a:r>
              <a:rPr sz="1800" i="1" dirty="0">
                <a:latin typeface="Times New Roman"/>
                <a:cs typeface="Times New Roman"/>
              </a:rPr>
              <a:t>Ти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(Ви)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так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чудово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виглядаєш(єте)!</a:t>
            </a:r>
            <a:endParaRPr sz="1800">
              <a:latin typeface="Times New Roman"/>
              <a:cs typeface="Times New Roman"/>
            </a:endParaRPr>
          </a:p>
          <a:p>
            <a:pPr marL="345440" indent="-170815">
              <a:lnSpc>
                <a:spcPct val="100000"/>
              </a:lnSpc>
              <a:spcBef>
                <a:spcPts val="120"/>
              </a:spcBef>
              <a:buFont typeface="Times New Roman"/>
              <a:buChar char="•"/>
              <a:tabLst>
                <a:tab pos="345440" algn="l"/>
              </a:tabLst>
            </a:pPr>
            <a:r>
              <a:rPr sz="1800" i="1" dirty="0">
                <a:latin typeface="Times New Roman"/>
                <a:cs typeface="Times New Roman"/>
              </a:rPr>
              <a:t>У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тебе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(Вас)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такі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красиві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очі!</a:t>
            </a:r>
            <a:endParaRPr sz="1800">
              <a:latin typeface="Times New Roman"/>
              <a:cs typeface="Times New Roman"/>
            </a:endParaRPr>
          </a:p>
          <a:p>
            <a:pPr marL="345440" indent="-170815">
              <a:lnSpc>
                <a:spcPct val="100000"/>
              </a:lnSpc>
              <a:spcBef>
                <a:spcPts val="114"/>
              </a:spcBef>
              <a:buFont typeface="Times New Roman"/>
              <a:buChar char="•"/>
              <a:tabLst>
                <a:tab pos="345440" algn="l"/>
              </a:tabLst>
            </a:pPr>
            <a:r>
              <a:rPr sz="1800" i="1" dirty="0">
                <a:latin typeface="Times New Roman"/>
                <a:cs typeface="Times New Roman"/>
              </a:rPr>
              <a:t>Ти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(Ви)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така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чарівна!</a:t>
            </a:r>
            <a:endParaRPr sz="1800">
              <a:latin typeface="Times New Roman"/>
              <a:cs typeface="Times New Roman"/>
            </a:endParaRPr>
          </a:p>
          <a:p>
            <a:pPr marL="345440" indent="-170815">
              <a:lnSpc>
                <a:spcPct val="100000"/>
              </a:lnSpc>
              <a:spcBef>
                <a:spcPts val="120"/>
              </a:spcBef>
              <a:buFont typeface="Times New Roman"/>
              <a:buChar char="•"/>
              <a:tabLst>
                <a:tab pos="345440" algn="l"/>
              </a:tabLst>
            </a:pPr>
            <a:r>
              <a:rPr sz="1800" i="1" dirty="0">
                <a:latin typeface="Times New Roman"/>
                <a:cs typeface="Times New Roman"/>
              </a:rPr>
              <a:t>Ти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(Ви)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маєш(єте)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тонке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почуття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гумору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/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витончений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смак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/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прекрасні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манери!</a:t>
            </a:r>
            <a:endParaRPr sz="1800">
              <a:latin typeface="Times New Roman"/>
              <a:cs typeface="Times New Roman"/>
            </a:endParaRPr>
          </a:p>
          <a:p>
            <a:pPr marL="345440" indent="-170815">
              <a:lnSpc>
                <a:spcPct val="100000"/>
              </a:lnSpc>
              <a:spcBef>
                <a:spcPts val="115"/>
              </a:spcBef>
              <a:buFont typeface="Times New Roman"/>
              <a:buChar char="•"/>
              <a:tabLst>
                <a:tab pos="345440" algn="l"/>
              </a:tabLst>
            </a:pPr>
            <a:r>
              <a:rPr sz="1800" i="1" dirty="0">
                <a:latin typeface="Times New Roman"/>
                <a:cs typeface="Times New Roman"/>
              </a:rPr>
              <a:t>З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тобою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(Вами)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так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приємно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спілкуватися!</a:t>
            </a:r>
            <a:endParaRPr sz="1800">
              <a:latin typeface="Times New Roman"/>
              <a:cs typeface="Times New Roman"/>
            </a:endParaRPr>
          </a:p>
          <a:p>
            <a:pPr marL="345440" indent="-170815">
              <a:lnSpc>
                <a:spcPct val="100000"/>
              </a:lnSpc>
              <a:spcBef>
                <a:spcPts val="120"/>
              </a:spcBef>
              <a:buFont typeface="Times New Roman"/>
              <a:buChar char="•"/>
              <a:tabLst>
                <a:tab pos="345440" algn="l"/>
              </a:tabLst>
            </a:pPr>
            <a:r>
              <a:rPr sz="1800" i="1" dirty="0">
                <a:latin typeface="Times New Roman"/>
                <a:cs typeface="Times New Roman"/>
              </a:rPr>
              <a:t>Тобі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(Вам)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винятково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пасує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цей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капелюшок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/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костюм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/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пальто.</a:t>
            </a:r>
            <a:endParaRPr sz="1800">
              <a:latin typeface="Times New Roman"/>
              <a:cs typeface="Times New Roman"/>
            </a:endParaRPr>
          </a:p>
          <a:p>
            <a:pPr marL="345440" indent="-170815">
              <a:lnSpc>
                <a:spcPct val="100000"/>
              </a:lnSpc>
              <a:spcBef>
                <a:spcPts val="110"/>
              </a:spcBef>
              <a:buFont typeface="Times New Roman"/>
              <a:buChar char="•"/>
              <a:tabLst>
                <a:tab pos="345440" algn="l"/>
              </a:tabLst>
            </a:pPr>
            <a:r>
              <a:rPr sz="1800" i="1" dirty="0">
                <a:latin typeface="Times New Roman"/>
                <a:cs typeface="Times New Roman"/>
              </a:rPr>
              <a:t>Твої</a:t>
            </a:r>
            <a:r>
              <a:rPr sz="1800" i="1" spc="-7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(Ваші)</a:t>
            </a:r>
            <a:r>
              <a:rPr sz="1800" i="1" spc="-6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діти</a:t>
            </a:r>
            <a:r>
              <a:rPr sz="1800" i="1" spc="-8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прекрасно</a:t>
            </a:r>
            <a:r>
              <a:rPr sz="1800" i="1" spc="-6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виховані!</a:t>
            </a:r>
            <a:endParaRPr sz="1800">
              <a:latin typeface="Times New Roman"/>
              <a:cs typeface="Times New Roman"/>
            </a:endParaRPr>
          </a:p>
          <a:p>
            <a:pPr marL="25400" marR="989330">
              <a:lnSpc>
                <a:spcPts val="2480"/>
              </a:lnSpc>
              <a:spcBef>
                <a:spcPts val="1115"/>
              </a:spcBef>
            </a:pPr>
            <a:r>
              <a:rPr sz="2400" spc="-25" dirty="0">
                <a:latin typeface="Times New Roman"/>
                <a:cs typeface="Times New Roman"/>
              </a:rPr>
              <a:t>З</a:t>
            </a:r>
            <a:r>
              <a:rPr sz="2700" spc="-914" baseline="37037" dirty="0">
                <a:latin typeface="Times New Roman"/>
                <a:cs typeface="Times New Roman"/>
              </a:rPr>
              <a:t>•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-265" dirty="0">
                <a:latin typeface="Times New Roman"/>
                <a:cs typeface="Times New Roman"/>
              </a:rPr>
              <a:t> </a:t>
            </a:r>
            <a:r>
              <a:rPr sz="2700" i="1" spc="-1012" baseline="37037" dirty="0">
                <a:latin typeface="Times New Roman"/>
                <a:cs typeface="Times New Roman"/>
              </a:rPr>
              <a:t>Т</a:t>
            </a:r>
            <a:r>
              <a:rPr sz="2400" spc="-685" dirty="0">
                <a:latin typeface="Times New Roman"/>
                <a:cs typeface="Times New Roman"/>
              </a:rPr>
              <a:t>п</a:t>
            </a:r>
            <a:r>
              <a:rPr sz="2700" i="1" spc="-375" baseline="37037" dirty="0">
                <a:latin typeface="Times New Roman"/>
                <a:cs typeface="Times New Roman"/>
              </a:rPr>
              <a:t>и</a:t>
            </a:r>
            <a:r>
              <a:rPr sz="2400" spc="-525" dirty="0">
                <a:latin typeface="Times New Roman"/>
                <a:cs typeface="Times New Roman"/>
              </a:rPr>
              <a:t>р</a:t>
            </a:r>
            <a:r>
              <a:rPr sz="2700" i="1" spc="-150" baseline="37037" dirty="0">
                <a:latin typeface="Times New Roman"/>
                <a:cs typeface="Times New Roman"/>
              </a:rPr>
              <a:t>(</a:t>
            </a:r>
            <a:r>
              <a:rPr sz="2400" spc="-994" dirty="0">
                <a:latin typeface="Times New Roman"/>
                <a:cs typeface="Times New Roman"/>
              </a:rPr>
              <a:t>а</a:t>
            </a:r>
            <a:r>
              <a:rPr sz="2700" i="1" spc="-202" baseline="37037" dirty="0">
                <a:latin typeface="Times New Roman"/>
                <a:cs typeface="Times New Roman"/>
              </a:rPr>
              <a:t>В</a:t>
            </a:r>
            <a:r>
              <a:rPr sz="2400" spc="-1045" dirty="0">
                <a:latin typeface="Times New Roman"/>
                <a:cs typeface="Times New Roman"/>
              </a:rPr>
              <a:t>в</a:t>
            </a:r>
            <a:r>
              <a:rPr sz="2700" i="1" spc="-15" baseline="37037" dirty="0">
                <a:latin typeface="Times New Roman"/>
                <a:cs typeface="Times New Roman"/>
              </a:rPr>
              <a:t>и</a:t>
            </a:r>
            <a:r>
              <a:rPr sz="2700" i="1" spc="-750" baseline="37037" dirty="0">
                <a:latin typeface="Times New Roman"/>
                <a:cs typeface="Times New Roman"/>
              </a:rPr>
              <a:t>)</a:t>
            </a:r>
            <a:r>
              <a:rPr sz="2400" spc="-370" dirty="0">
                <a:latin typeface="Times New Roman"/>
                <a:cs typeface="Times New Roman"/>
              </a:rPr>
              <a:t>и</a:t>
            </a:r>
            <a:r>
              <a:rPr sz="2700" i="1" spc="-825" baseline="37037" dirty="0">
                <a:latin typeface="Times New Roman"/>
                <a:cs typeface="Times New Roman"/>
              </a:rPr>
              <a:t>н</a:t>
            </a:r>
            <a:r>
              <a:rPr sz="2400" spc="-680" dirty="0">
                <a:latin typeface="Times New Roman"/>
                <a:cs typeface="Times New Roman"/>
              </a:rPr>
              <a:t>л</a:t>
            </a:r>
            <a:r>
              <a:rPr sz="2700" i="1" spc="-232" baseline="37037" dirty="0">
                <a:latin typeface="Times New Roman"/>
                <a:cs typeface="Times New Roman"/>
              </a:rPr>
              <a:t>е</a:t>
            </a:r>
            <a:r>
              <a:rPr sz="2400" spc="-940" dirty="0">
                <a:latin typeface="Times New Roman"/>
                <a:cs typeface="Times New Roman"/>
              </a:rPr>
              <a:t>а</a:t>
            </a:r>
            <a:r>
              <a:rPr sz="2700" i="1" spc="-15" baseline="37037" dirty="0">
                <a:latin typeface="Times New Roman"/>
                <a:cs typeface="Times New Roman"/>
              </a:rPr>
              <a:t>п</a:t>
            </a:r>
            <a:r>
              <a:rPr sz="2700" i="1" spc="-1192" baseline="37037" dirty="0">
                <a:latin typeface="Times New Roman"/>
                <a:cs typeface="Times New Roman"/>
              </a:rPr>
              <a:t>е</a:t>
            </a:r>
            <a:r>
              <a:rPr sz="2400" spc="-770" dirty="0">
                <a:latin typeface="Times New Roman"/>
                <a:cs typeface="Times New Roman"/>
              </a:rPr>
              <a:t>м</a:t>
            </a:r>
            <a:r>
              <a:rPr sz="2700" i="1" spc="-247" baseline="37037" dirty="0">
                <a:latin typeface="Times New Roman"/>
                <a:cs typeface="Times New Roman"/>
              </a:rPr>
              <a:t>р</a:t>
            </a:r>
            <a:r>
              <a:rPr sz="2400" spc="-1160" dirty="0">
                <a:latin typeface="Times New Roman"/>
                <a:cs typeface="Times New Roman"/>
              </a:rPr>
              <a:t>и</a:t>
            </a:r>
            <a:r>
              <a:rPr sz="2700" i="1" spc="-30" baseline="37037" dirty="0">
                <a:latin typeface="Times New Roman"/>
                <a:cs typeface="Times New Roman"/>
              </a:rPr>
              <a:t>ев</a:t>
            </a:r>
            <a:r>
              <a:rPr sz="2700" i="1" spc="-1012" baseline="37037" dirty="0">
                <a:latin typeface="Times New Roman"/>
                <a:cs typeface="Times New Roman"/>
              </a:rPr>
              <a:t>е</a:t>
            </a:r>
            <a:r>
              <a:rPr sz="2400" spc="-430" dirty="0">
                <a:latin typeface="Times New Roman"/>
                <a:cs typeface="Times New Roman"/>
              </a:rPr>
              <a:t>е</a:t>
            </a:r>
            <a:r>
              <a:rPr sz="2700" i="1" spc="-742" baseline="37037" dirty="0">
                <a:latin typeface="Times New Roman"/>
                <a:cs typeface="Times New Roman"/>
              </a:rPr>
              <a:t>р</a:t>
            </a:r>
            <a:r>
              <a:rPr sz="2400" spc="-590" dirty="0">
                <a:latin typeface="Times New Roman"/>
                <a:cs typeface="Times New Roman"/>
              </a:rPr>
              <a:t>т</a:t>
            </a:r>
            <a:r>
              <a:rPr sz="2700" i="1" spc="-1222" baseline="37037" dirty="0">
                <a:latin typeface="Times New Roman"/>
                <a:cs typeface="Times New Roman"/>
              </a:rPr>
              <a:t>ш</a:t>
            </a:r>
            <a:r>
              <a:rPr sz="2400" spc="-520" dirty="0">
                <a:latin typeface="Times New Roman"/>
                <a:cs typeface="Times New Roman"/>
              </a:rPr>
              <a:t>и</a:t>
            </a:r>
            <a:r>
              <a:rPr sz="2700" i="1" spc="-480" baseline="37037" dirty="0">
                <a:latin typeface="Times New Roman"/>
                <a:cs typeface="Times New Roman"/>
              </a:rPr>
              <a:t>е</a:t>
            </a:r>
            <a:r>
              <a:rPr sz="2400" spc="-875" dirty="0">
                <a:latin typeface="Times New Roman"/>
                <a:cs typeface="Times New Roman"/>
              </a:rPr>
              <a:t>к</a:t>
            </a:r>
            <a:r>
              <a:rPr sz="2700" i="1" spc="-157" baseline="37037" dirty="0">
                <a:latin typeface="Times New Roman"/>
                <a:cs typeface="Times New Roman"/>
              </a:rPr>
              <a:t>н</a:t>
            </a:r>
            <a:r>
              <a:rPr sz="2400" spc="-985" dirty="0">
                <a:latin typeface="Times New Roman"/>
                <a:cs typeface="Times New Roman"/>
              </a:rPr>
              <a:t>е</a:t>
            </a:r>
            <a:r>
              <a:rPr sz="2700" i="1" spc="97" baseline="37037" dirty="0">
                <a:latin typeface="Times New Roman"/>
                <a:cs typeface="Times New Roman"/>
              </a:rPr>
              <a:t>а</a:t>
            </a:r>
            <a:r>
              <a:rPr sz="2400" spc="-690" dirty="0">
                <a:latin typeface="Times New Roman"/>
                <a:cs typeface="Times New Roman"/>
              </a:rPr>
              <a:t>т</a:t>
            </a:r>
            <a:r>
              <a:rPr sz="2700" i="1" spc="-67" baseline="37037" dirty="0">
                <a:latin typeface="Times New Roman"/>
                <a:cs typeface="Times New Roman"/>
              </a:rPr>
              <a:t>г</a:t>
            </a:r>
            <a:r>
              <a:rPr sz="2400" spc="-1280" dirty="0">
                <a:latin typeface="Times New Roman"/>
                <a:cs typeface="Times New Roman"/>
              </a:rPr>
              <a:t>н</a:t>
            </a:r>
            <a:r>
              <a:rPr sz="2700" i="1" spc="-15" baseline="37037" dirty="0">
                <a:latin typeface="Times New Roman"/>
                <a:cs typeface="Times New Roman"/>
              </a:rPr>
              <a:t>о</a:t>
            </a:r>
            <a:r>
              <a:rPr sz="2700" i="1" spc="-697" baseline="37037" dirty="0">
                <a:latin typeface="Times New Roman"/>
                <a:cs typeface="Times New Roman"/>
              </a:rPr>
              <a:t>с</a:t>
            </a:r>
            <a:r>
              <a:rPr sz="2400" spc="-765" dirty="0">
                <a:latin typeface="Times New Roman"/>
                <a:cs typeface="Times New Roman"/>
              </a:rPr>
              <a:t>о</a:t>
            </a:r>
            <a:r>
              <a:rPr sz="2700" i="1" spc="-240" baseline="37037" dirty="0">
                <a:latin typeface="Times New Roman"/>
                <a:cs typeface="Times New Roman"/>
              </a:rPr>
              <a:t>п</a:t>
            </a:r>
            <a:r>
              <a:rPr sz="2400" spc="-535" dirty="0">
                <a:latin typeface="Times New Roman"/>
                <a:cs typeface="Times New Roman"/>
              </a:rPr>
              <a:t>ї</a:t>
            </a:r>
            <a:r>
              <a:rPr sz="2700" i="1" spc="-52" baseline="37037" dirty="0">
                <a:latin typeface="Times New Roman"/>
                <a:cs typeface="Times New Roman"/>
              </a:rPr>
              <a:t>о</a:t>
            </a:r>
            <a:r>
              <a:rPr sz="2700" i="1" spc="-1042" baseline="37037" dirty="0">
                <a:latin typeface="Times New Roman"/>
                <a:cs typeface="Times New Roman"/>
              </a:rPr>
              <a:t>д</a:t>
            </a:r>
            <a:r>
              <a:rPr sz="2400" spc="-635" dirty="0">
                <a:latin typeface="Times New Roman"/>
                <a:cs typeface="Times New Roman"/>
              </a:rPr>
              <a:t>п</a:t>
            </a:r>
            <a:r>
              <a:rPr sz="2700" i="1" spc="-457" baseline="37037" dirty="0">
                <a:latin typeface="Times New Roman"/>
                <a:cs typeface="Times New Roman"/>
              </a:rPr>
              <a:t>и</a:t>
            </a:r>
            <a:r>
              <a:rPr sz="2400" spc="-919" dirty="0">
                <a:latin typeface="Times New Roman"/>
                <a:cs typeface="Times New Roman"/>
              </a:rPr>
              <a:t>о</a:t>
            </a:r>
            <a:r>
              <a:rPr sz="2700" i="1" spc="-15" baseline="37037" dirty="0">
                <a:latin typeface="Times New Roman"/>
                <a:cs typeface="Times New Roman"/>
              </a:rPr>
              <a:t>н</a:t>
            </a:r>
            <a:r>
              <a:rPr sz="2700" i="1" spc="-1267" baseline="37037" dirty="0">
                <a:latin typeface="Times New Roman"/>
                <a:cs typeface="Times New Roman"/>
              </a:rPr>
              <a:t>я</a:t>
            </a:r>
            <a:r>
              <a:rPr sz="2400" spc="-330" dirty="0">
                <a:latin typeface="Times New Roman"/>
                <a:cs typeface="Times New Roman"/>
              </a:rPr>
              <a:t>в</a:t>
            </a:r>
            <a:r>
              <a:rPr sz="2700" i="1" spc="-472" baseline="37037" dirty="0">
                <a:latin typeface="Times New Roman"/>
                <a:cs typeface="Times New Roman"/>
              </a:rPr>
              <a:t>!</a:t>
            </a:r>
            <a:r>
              <a:rPr sz="2400" spc="-40" dirty="0">
                <a:latin typeface="Times New Roman"/>
                <a:cs typeface="Times New Roman"/>
              </a:rPr>
              <a:t>е</a:t>
            </a:r>
            <a:r>
              <a:rPr sz="2400" spc="-10" dirty="0">
                <a:latin typeface="Times New Roman"/>
                <a:cs typeface="Times New Roman"/>
              </a:rPr>
              <a:t>д</a:t>
            </a:r>
            <a:r>
              <a:rPr sz="2400" spc="-15" dirty="0">
                <a:latin typeface="Times New Roman"/>
                <a:cs typeface="Times New Roman"/>
              </a:rPr>
              <a:t>і</a:t>
            </a:r>
            <a:r>
              <a:rPr sz="2400" spc="-10" dirty="0">
                <a:latin typeface="Times New Roman"/>
                <a:cs typeface="Times New Roman"/>
              </a:rPr>
              <a:t>н</a:t>
            </a:r>
            <a:r>
              <a:rPr sz="2400" spc="-15" dirty="0">
                <a:latin typeface="Times New Roman"/>
                <a:cs typeface="Times New Roman"/>
              </a:rPr>
              <a:t>к</a:t>
            </a:r>
            <a:r>
              <a:rPr sz="2400" spc="-10" dirty="0">
                <a:latin typeface="Times New Roman"/>
                <a:cs typeface="Times New Roman"/>
              </a:rPr>
              <a:t>и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комплімент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потребує </a:t>
            </a:r>
            <a:r>
              <a:rPr sz="2400" dirty="0">
                <a:latin typeface="Times New Roman"/>
                <a:cs typeface="Times New Roman"/>
              </a:rPr>
              <a:t>словесної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відповіді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адресата:</a:t>
            </a:r>
            <a:endParaRPr sz="2400">
              <a:latin typeface="Times New Roman"/>
              <a:cs typeface="Times New Roman"/>
            </a:endParaRPr>
          </a:p>
          <a:p>
            <a:pPr marL="345440" indent="-170815">
              <a:lnSpc>
                <a:spcPct val="100000"/>
              </a:lnSpc>
              <a:spcBef>
                <a:spcPts val="640"/>
              </a:spcBef>
              <a:buFont typeface="Times New Roman"/>
              <a:buChar char="•"/>
              <a:tabLst>
                <a:tab pos="345440" algn="l"/>
              </a:tabLst>
            </a:pPr>
            <a:r>
              <a:rPr sz="1800" i="1" spc="-10" dirty="0">
                <a:latin typeface="Times New Roman"/>
                <a:cs typeface="Times New Roman"/>
              </a:rPr>
              <a:t>Дякую!</a:t>
            </a:r>
            <a:endParaRPr sz="1800">
              <a:latin typeface="Times New Roman"/>
              <a:cs typeface="Times New Roman"/>
            </a:endParaRPr>
          </a:p>
          <a:p>
            <a:pPr marL="345440" indent="-170815">
              <a:lnSpc>
                <a:spcPct val="100000"/>
              </a:lnSpc>
              <a:spcBef>
                <a:spcPts val="114"/>
              </a:spcBef>
              <a:buFont typeface="Times New Roman"/>
              <a:buChar char="•"/>
              <a:tabLst>
                <a:tab pos="345440" algn="l"/>
              </a:tabLst>
            </a:pPr>
            <a:r>
              <a:rPr sz="1800" i="1" dirty="0">
                <a:latin typeface="Times New Roman"/>
                <a:cs typeface="Times New Roman"/>
              </a:rPr>
              <a:t>О,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дякую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за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комплімент!</a:t>
            </a:r>
            <a:endParaRPr sz="1800">
              <a:latin typeface="Times New Roman"/>
              <a:cs typeface="Times New Roman"/>
            </a:endParaRPr>
          </a:p>
          <a:p>
            <a:pPr marL="345440" indent="-170815">
              <a:lnSpc>
                <a:spcPct val="100000"/>
              </a:lnSpc>
              <a:spcBef>
                <a:spcPts val="120"/>
              </a:spcBef>
              <a:buFont typeface="Times New Roman"/>
              <a:buChar char="•"/>
              <a:tabLst>
                <a:tab pos="345440" algn="l"/>
              </a:tabLst>
            </a:pPr>
            <a:r>
              <a:rPr sz="1800" i="1" dirty="0">
                <a:latin typeface="Times New Roman"/>
                <a:cs typeface="Times New Roman"/>
              </a:rPr>
              <a:t>Ви так </a:t>
            </a:r>
            <a:r>
              <a:rPr sz="1800" i="1" spc="-10" dirty="0">
                <a:latin typeface="Times New Roman"/>
                <a:cs typeface="Times New Roman"/>
              </a:rPr>
              <a:t>люб'язні!</a:t>
            </a:r>
            <a:endParaRPr sz="1800">
              <a:latin typeface="Times New Roman"/>
              <a:cs typeface="Times New Roman"/>
            </a:endParaRPr>
          </a:p>
          <a:p>
            <a:pPr marL="345440" indent="-170815">
              <a:lnSpc>
                <a:spcPct val="100000"/>
              </a:lnSpc>
              <a:spcBef>
                <a:spcPts val="114"/>
              </a:spcBef>
              <a:buFont typeface="Times New Roman"/>
              <a:buChar char="•"/>
              <a:tabLst>
                <a:tab pos="345440" algn="l"/>
              </a:tabLst>
            </a:pPr>
            <a:r>
              <a:rPr sz="1800" i="1" dirty="0">
                <a:latin typeface="Times New Roman"/>
                <a:cs typeface="Times New Roman"/>
              </a:rPr>
              <a:t>Ви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мені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лестите!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57753" y="2056257"/>
            <a:ext cx="2429510" cy="1230630"/>
          </a:xfrm>
          <a:custGeom>
            <a:avLst/>
            <a:gdLst/>
            <a:ahLst/>
            <a:cxnLst/>
            <a:rect l="l" t="t" r="r" b="b"/>
            <a:pathLst>
              <a:path w="2429510" h="1230629">
                <a:moveTo>
                  <a:pt x="1214628" y="0"/>
                </a:moveTo>
                <a:lnTo>
                  <a:pt x="1152122" y="800"/>
                </a:lnTo>
                <a:lnTo>
                  <a:pt x="1090438" y="3176"/>
                </a:lnTo>
                <a:lnTo>
                  <a:pt x="1029650" y="7089"/>
                </a:lnTo>
                <a:lnTo>
                  <a:pt x="969836" y="12501"/>
                </a:lnTo>
                <a:lnTo>
                  <a:pt x="911071" y="19371"/>
                </a:lnTo>
                <a:lnTo>
                  <a:pt x="853432" y="27663"/>
                </a:lnTo>
                <a:lnTo>
                  <a:pt x="796995" y="37337"/>
                </a:lnTo>
                <a:lnTo>
                  <a:pt x="741837" y="48354"/>
                </a:lnTo>
                <a:lnTo>
                  <a:pt x="688033" y="60677"/>
                </a:lnTo>
                <a:lnTo>
                  <a:pt x="635661" y="74265"/>
                </a:lnTo>
                <a:lnTo>
                  <a:pt x="584796" y="89081"/>
                </a:lnTo>
                <a:lnTo>
                  <a:pt x="535515" y="105086"/>
                </a:lnTo>
                <a:lnTo>
                  <a:pt x="487894" y="122242"/>
                </a:lnTo>
                <a:lnTo>
                  <a:pt x="442009" y="140508"/>
                </a:lnTo>
                <a:lnTo>
                  <a:pt x="397937" y="159848"/>
                </a:lnTo>
                <a:lnTo>
                  <a:pt x="355753" y="180222"/>
                </a:lnTo>
                <a:lnTo>
                  <a:pt x="315536" y="201592"/>
                </a:lnTo>
                <a:lnTo>
                  <a:pt x="277359" y="223918"/>
                </a:lnTo>
                <a:lnTo>
                  <a:pt x="241301" y="247163"/>
                </a:lnTo>
                <a:lnTo>
                  <a:pt x="207437" y="271287"/>
                </a:lnTo>
                <a:lnTo>
                  <a:pt x="175844" y="296252"/>
                </a:lnTo>
                <a:lnTo>
                  <a:pt x="146597" y="322020"/>
                </a:lnTo>
                <a:lnTo>
                  <a:pt x="95450" y="375807"/>
                </a:lnTo>
                <a:lnTo>
                  <a:pt x="54606" y="432340"/>
                </a:lnTo>
                <a:lnTo>
                  <a:pt x="24676" y="491308"/>
                </a:lnTo>
                <a:lnTo>
                  <a:pt x="6270" y="552403"/>
                </a:lnTo>
                <a:lnTo>
                  <a:pt x="0" y="615314"/>
                </a:lnTo>
                <a:lnTo>
                  <a:pt x="1580" y="646978"/>
                </a:lnTo>
                <a:lnTo>
                  <a:pt x="13995" y="709020"/>
                </a:lnTo>
                <a:lnTo>
                  <a:pt x="38239" y="769090"/>
                </a:lnTo>
                <a:lnTo>
                  <a:pt x="73702" y="826879"/>
                </a:lnTo>
                <a:lnTo>
                  <a:pt x="119774" y="882078"/>
                </a:lnTo>
                <a:lnTo>
                  <a:pt x="175844" y="934377"/>
                </a:lnTo>
                <a:lnTo>
                  <a:pt x="207437" y="959342"/>
                </a:lnTo>
                <a:lnTo>
                  <a:pt x="241301" y="983466"/>
                </a:lnTo>
                <a:lnTo>
                  <a:pt x="277359" y="1006711"/>
                </a:lnTo>
                <a:lnTo>
                  <a:pt x="315536" y="1029037"/>
                </a:lnTo>
                <a:lnTo>
                  <a:pt x="355753" y="1050407"/>
                </a:lnTo>
                <a:lnTo>
                  <a:pt x="397937" y="1070781"/>
                </a:lnTo>
                <a:lnTo>
                  <a:pt x="442009" y="1090121"/>
                </a:lnTo>
                <a:lnTo>
                  <a:pt x="487894" y="1108387"/>
                </a:lnTo>
                <a:lnTo>
                  <a:pt x="535515" y="1125543"/>
                </a:lnTo>
                <a:lnTo>
                  <a:pt x="584796" y="1141548"/>
                </a:lnTo>
                <a:lnTo>
                  <a:pt x="635661" y="1156364"/>
                </a:lnTo>
                <a:lnTo>
                  <a:pt x="688033" y="1169952"/>
                </a:lnTo>
                <a:lnTo>
                  <a:pt x="741837" y="1182275"/>
                </a:lnTo>
                <a:lnTo>
                  <a:pt x="796995" y="1193292"/>
                </a:lnTo>
                <a:lnTo>
                  <a:pt x="853432" y="1202966"/>
                </a:lnTo>
                <a:lnTo>
                  <a:pt x="911071" y="1211258"/>
                </a:lnTo>
                <a:lnTo>
                  <a:pt x="969836" y="1218128"/>
                </a:lnTo>
                <a:lnTo>
                  <a:pt x="1029650" y="1223540"/>
                </a:lnTo>
                <a:lnTo>
                  <a:pt x="1090438" y="1227453"/>
                </a:lnTo>
                <a:lnTo>
                  <a:pt x="1152122" y="1229829"/>
                </a:lnTo>
                <a:lnTo>
                  <a:pt x="1214628" y="1230630"/>
                </a:lnTo>
                <a:lnTo>
                  <a:pt x="1277133" y="1229829"/>
                </a:lnTo>
                <a:lnTo>
                  <a:pt x="1338817" y="1227453"/>
                </a:lnTo>
                <a:lnTo>
                  <a:pt x="1399605" y="1223540"/>
                </a:lnTo>
                <a:lnTo>
                  <a:pt x="1459419" y="1218128"/>
                </a:lnTo>
                <a:lnTo>
                  <a:pt x="1518184" y="1211258"/>
                </a:lnTo>
                <a:lnTo>
                  <a:pt x="1575823" y="1202966"/>
                </a:lnTo>
                <a:lnTo>
                  <a:pt x="1632260" y="1193292"/>
                </a:lnTo>
                <a:lnTo>
                  <a:pt x="1687418" y="1182275"/>
                </a:lnTo>
                <a:lnTo>
                  <a:pt x="1741222" y="1169952"/>
                </a:lnTo>
                <a:lnTo>
                  <a:pt x="1793594" y="1156364"/>
                </a:lnTo>
                <a:lnTo>
                  <a:pt x="1844459" y="1141548"/>
                </a:lnTo>
                <a:lnTo>
                  <a:pt x="1893740" y="1125543"/>
                </a:lnTo>
                <a:lnTo>
                  <a:pt x="1941361" y="1108387"/>
                </a:lnTo>
                <a:lnTo>
                  <a:pt x="1987246" y="1090121"/>
                </a:lnTo>
                <a:lnTo>
                  <a:pt x="2031318" y="1070781"/>
                </a:lnTo>
                <a:lnTo>
                  <a:pt x="2073502" y="1050407"/>
                </a:lnTo>
                <a:lnTo>
                  <a:pt x="2113719" y="1029037"/>
                </a:lnTo>
                <a:lnTo>
                  <a:pt x="2151896" y="1006711"/>
                </a:lnTo>
                <a:lnTo>
                  <a:pt x="2187954" y="983466"/>
                </a:lnTo>
                <a:lnTo>
                  <a:pt x="2221818" y="959342"/>
                </a:lnTo>
                <a:lnTo>
                  <a:pt x="2253411" y="934377"/>
                </a:lnTo>
                <a:lnTo>
                  <a:pt x="2282658" y="908609"/>
                </a:lnTo>
                <a:lnTo>
                  <a:pt x="2333805" y="854822"/>
                </a:lnTo>
                <a:lnTo>
                  <a:pt x="2374649" y="798289"/>
                </a:lnTo>
                <a:lnTo>
                  <a:pt x="2404579" y="739321"/>
                </a:lnTo>
                <a:lnTo>
                  <a:pt x="2422985" y="678226"/>
                </a:lnTo>
                <a:lnTo>
                  <a:pt x="2429256" y="615314"/>
                </a:lnTo>
                <a:lnTo>
                  <a:pt x="2427675" y="583651"/>
                </a:lnTo>
                <a:lnTo>
                  <a:pt x="2415260" y="521609"/>
                </a:lnTo>
                <a:lnTo>
                  <a:pt x="2391016" y="461539"/>
                </a:lnTo>
                <a:lnTo>
                  <a:pt x="2355553" y="403750"/>
                </a:lnTo>
                <a:lnTo>
                  <a:pt x="2309481" y="348551"/>
                </a:lnTo>
                <a:lnTo>
                  <a:pt x="2253411" y="296252"/>
                </a:lnTo>
                <a:lnTo>
                  <a:pt x="2221818" y="271287"/>
                </a:lnTo>
                <a:lnTo>
                  <a:pt x="2187954" y="247163"/>
                </a:lnTo>
                <a:lnTo>
                  <a:pt x="2151896" y="223918"/>
                </a:lnTo>
                <a:lnTo>
                  <a:pt x="2113719" y="201592"/>
                </a:lnTo>
                <a:lnTo>
                  <a:pt x="2073502" y="180222"/>
                </a:lnTo>
                <a:lnTo>
                  <a:pt x="2031318" y="159848"/>
                </a:lnTo>
                <a:lnTo>
                  <a:pt x="1987246" y="140508"/>
                </a:lnTo>
                <a:lnTo>
                  <a:pt x="1941361" y="122242"/>
                </a:lnTo>
                <a:lnTo>
                  <a:pt x="1893740" y="105086"/>
                </a:lnTo>
                <a:lnTo>
                  <a:pt x="1844459" y="89081"/>
                </a:lnTo>
                <a:lnTo>
                  <a:pt x="1793594" y="74265"/>
                </a:lnTo>
                <a:lnTo>
                  <a:pt x="1741222" y="60677"/>
                </a:lnTo>
                <a:lnTo>
                  <a:pt x="1687418" y="48354"/>
                </a:lnTo>
                <a:lnTo>
                  <a:pt x="1632260" y="37337"/>
                </a:lnTo>
                <a:lnTo>
                  <a:pt x="1575823" y="27663"/>
                </a:lnTo>
                <a:lnTo>
                  <a:pt x="1518184" y="19371"/>
                </a:lnTo>
                <a:lnTo>
                  <a:pt x="1459419" y="12501"/>
                </a:lnTo>
                <a:lnTo>
                  <a:pt x="1399605" y="7089"/>
                </a:lnTo>
                <a:lnTo>
                  <a:pt x="1338817" y="3176"/>
                </a:lnTo>
                <a:lnTo>
                  <a:pt x="1277133" y="800"/>
                </a:lnTo>
                <a:lnTo>
                  <a:pt x="1214628" y="0"/>
                </a:lnTo>
                <a:close/>
              </a:path>
            </a:pathLst>
          </a:custGeom>
          <a:solidFill>
            <a:srgbClr val="8812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32592" y="2277412"/>
            <a:ext cx="1678305" cy="71120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495934" marR="5080" indent="-483870">
              <a:lnSpc>
                <a:spcPts val="2520"/>
              </a:lnSpc>
              <a:spcBef>
                <a:spcPts val="484"/>
              </a:spcBef>
            </a:pPr>
            <a:r>
              <a:rPr sz="24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Зауваження, </a:t>
            </a:r>
            <a:r>
              <a:rPr sz="2400" i="1" spc="-20" dirty="0">
                <a:solidFill>
                  <a:srgbClr val="FFFFFF"/>
                </a:solidFill>
                <a:latin typeface="Times New Roman"/>
                <a:cs typeface="Times New Roman"/>
              </a:rPr>
              <a:t>докір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82592" y="1478292"/>
            <a:ext cx="699770" cy="513080"/>
            <a:chOff x="4182592" y="1478292"/>
            <a:chExt cx="699770" cy="5130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82592" y="1478292"/>
              <a:ext cx="699510" cy="51281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275067" y="1518744"/>
              <a:ext cx="503555" cy="386715"/>
            </a:xfrm>
            <a:custGeom>
              <a:avLst/>
              <a:gdLst/>
              <a:ahLst/>
              <a:cxnLst/>
              <a:rect l="l" t="t" r="r" b="b"/>
              <a:pathLst>
                <a:path w="503554" h="386714">
                  <a:moveTo>
                    <a:pt x="242798" y="0"/>
                  </a:moveTo>
                  <a:lnTo>
                    <a:pt x="0" y="201574"/>
                  </a:lnTo>
                  <a:lnTo>
                    <a:pt x="100685" y="196837"/>
                  </a:lnTo>
                  <a:lnTo>
                    <a:pt x="109600" y="386588"/>
                  </a:lnTo>
                  <a:lnTo>
                    <a:pt x="411657" y="372402"/>
                  </a:lnTo>
                  <a:lnTo>
                    <a:pt x="402742" y="182651"/>
                  </a:lnTo>
                  <a:lnTo>
                    <a:pt x="503428" y="177914"/>
                  </a:lnTo>
                  <a:lnTo>
                    <a:pt x="242798" y="0"/>
                  </a:lnTo>
                  <a:close/>
                </a:path>
              </a:pathLst>
            </a:custGeom>
            <a:solidFill>
              <a:srgbClr val="8812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75067" y="1518744"/>
              <a:ext cx="503555" cy="386715"/>
            </a:xfrm>
            <a:custGeom>
              <a:avLst/>
              <a:gdLst/>
              <a:ahLst/>
              <a:cxnLst/>
              <a:rect l="l" t="t" r="r" b="b"/>
              <a:pathLst>
                <a:path w="503554" h="386714">
                  <a:moveTo>
                    <a:pt x="109600" y="386588"/>
                  </a:moveTo>
                  <a:lnTo>
                    <a:pt x="100685" y="196837"/>
                  </a:lnTo>
                  <a:lnTo>
                    <a:pt x="0" y="201574"/>
                  </a:lnTo>
                  <a:lnTo>
                    <a:pt x="242798" y="0"/>
                  </a:lnTo>
                  <a:lnTo>
                    <a:pt x="503428" y="177914"/>
                  </a:lnTo>
                  <a:lnTo>
                    <a:pt x="402742" y="182651"/>
                  </a:lnTo>
                  <a:lnTo>
                    <a:pt x="411657" y="372402"/>
                  </a:lnTo>
                  <a:lnTo>
                    <a:pt x="109600" y="386588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958850" y="-4699"/>
            <a:ext cx="3048000" cy="1415415"/>
            <a:chOff x="2958850" y="-4699"/>
            <a:chExt cx="3048000" cy="141541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58850" y="0"/>
              <a:ext cx="3047995" cy="141044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29884" y="199657"/>
              <a:ext cx="198818" cy="11344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91830" y="199657"/>
              <a:ext cx="134819" cy="7119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29974" y="1027315"/>
              <a:ext cx="398729" cy="19037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91830" y="1069568"/>
              <a:ext cx="334679" cy="14812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00375" y="381"/>
              <a:ext cx="2955798" cy="133959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000375" y="381"/>
              <a:ext cx="2955925" cy="1339850"/>
            </a:xfrm>
            <a:custGeom>
              <a:avLst/>
              <a:gdLst/>
              <a:ahLst/>
              <a:cxnLst/>
              <a:rect l="l" t="t" r="r" b="b"/>
              <a:pathLst>
                <a:path w="2955925" h="1339850">
                  <a:moveTo>
                    <a:pt x="0" y="669798"/>
                  </a:moveTo>
                  <a:lnTo>
                    <a:pt x="5424" y="612006"/>
                  </a:lnTo>
                  <a:lnTo>
                    <a:pt x="21403" y="555579"/>
                  </a:lnTo>
                  <a:lnTo>
                    <a:pt x="47492" y="500718"/>
                  </a:lnTo>
                  <a:lnTo>
                    <a:pt x="83247" y="447624"/>
                  </a:lnTo>
                  <a:lnTo>
                    <a:pt x="128226" y="396499"/>
                  </a:lnTo>
                  <a:lnTo>
                    <a:pt x="181984" y="347542"/>
                  </a:lnTo>
                  <a:lnTo>
                    <a:pt x="212016" y="323941"/>
                  </a:lnTo>
                  <a:lnTo>
                    <a:pt x="244077" y="300956"/>
                  </a:lnTo>
                  <a:lnTo>
                    <a:pt x="278111" y="278615"/>
                  </a:lnTo>
                  <a:lnTo>
                    <a:pt x="314063" y="256942"/>
                  </a:lnTo>
                  <a:lnTo>
                    <a:pt x="351876" y="235962"/>
                  </a:lnTo>
                  <a:lnTo>
                    <a:pt x="391496" y="215700"/>
                  </a:lnTo>
                  <a:lnTo>
                    <a:pt x="432868" y="196181"/>
                  </a:lnTo>
                  <a:lnTo>
                    <a:pt x="475935" y="177431"/>
                  </a:lnTo>
                  <a:lnTo>
                    <a:pt x="520643" y="159475"/>
                  </a:lnTo>
                  <a:lnTo>
                    <a:pt x="566935" y="142337"/>
                  </a:lnTo>
                  <a:lnTo>
                    <a:pt x="614757" y="126043"/>
                  </a:lnTo>
                  <a:lnTo>
                    <a:pt x="664052" y="110619"/>
                  </a:lnTo>
                  <a:lnTo>
                    <a:pt x="714766" y="96088"/>
                  </a:lnTo>
                  <a:lnTo>
                    <a:pt x="766843" y="82477"/>
                  </a:lnTo>
                  <a:lnTo>
                    <a:pt x="820228" y="69811"/>
                  </a:lnTo>
                  <a:lnTo>
                    <a:pt x="874865" y="58114"/>
                  </a:lnTo>
                  <a:lnTo>
                    <a:pt x="930698" y="47411"/>
                  </a:lnTo>
                  <a:lnTo>
                    <a:pt x="987673" y="37729"/>
                  </a:lnTo>
                  <a:lnTo>
                    <a:pt x="1045733" y="29091"/>
                  </a:lnTo>
                  <a:lnTo>
                    <a:pt x="1104824" y="21524"/>
                  </a:lnTo>
                  <a:lnTo>
                    <a:pt x="1164889" y="15052"/>
                  </a:lnTo>
                  <a:lnTo>
                    <a:pt x="1225874" y="9700"/>
                  </a:lnTo>
                  <a:lnTo>
                    <a:pt x="1287723" y="5494"/>
                  </a:lnTo>
                  <a:lnTo>
                    <a:pt x="1350380" y="2458"/>
                  </a:lnTo>
                  <a:lnTo>
                    <a:pt x="1413791" y="618"/>
                  </a:lnTo>
                  <a:lnTo>
                    <a:pt x="1477899" y="0"/>
                  </a:lnTo>
                  <a:lnTo>
                    <a:pt x="1542006" y="618"/>
                  </a:lnTo>
                  <a:lnTo>
                    <a:pt x="1605417" y="2458"/>
                  </a:lnTo>
                  <a:lnTo>
                    <a:pt x="1668074" y="5494"/>
                  </a:lnTo>
                  <a:lnTo>
                    <a:pt x="1729923" y="9700"/>
                  </a:lnTo>
                  <a:lnTo>
                    <a:pt x="1790908" y="15052"/>
                  </a:lnTo>
                  <a:lnTo>
                    <a:pt x="1850973" y="21524"/>
                  </a:lnTo>
                  <a:lnTo>
                    <a:pt x="1910064" y="29091"/>
                  </a:lnTo>
                  <a:lnTo>
                    <a:pt x="1968124" y="37729"/>
                  </a:lnTo>
                  <a:lnTo>
                    <a:pt x="2025099" y="47411"/>
                  </a:lnTo>
                  <a:lnTo>
                    <a:pt x="2080932" y="58114"/>
                  </a:lnTo>
                  <a:lnTo>
                    <a:pt x="2135569" y="69811"/>
                  </a:lnTo>
                  <a:lnTo>
                    <a:pt x="2188954" y="82477"/>
                  </a:lnTo>
                  <a:lnTo>
                    <a:pt x="2241031" y="96088"/>
                  </a:lnTo>
                  <a:lnTo>
                    <a:pt x="2291745" y="110619"/>
                  </a:lnTo>
                  <a:lnTo>
                    <a:pt x="2341040" y="126043"/>
                  </a:lnTo>
                  <a:lnTo>
                    <a:pt x="2388862" y="142337"/>
                  </a:lnTo>
                  <a:lnTo>
                    <a:pt x="2435154" y="159475"/>
                  </a:lnTo>
                  <a:lnTo>
                    <a:pt x="2479862" y="177431"/>
                  </a:lnTo>
                  <a:lnTo>
                    <a:pt x="2522929" y="196181"/>
                  </a:lnTo>
                  <a:lnTo>
                    <a:pt x="2564301" y="215700"/>
                  </a:lnTo>
                  <a:lnTo>
                    <a:pt x="2603921" y="235962"/>
                  </a:lnTo>
                  <a:lnTo>
                    <a:pt x="2641734" y="256942"/>
                  </a:lnTo>
                  <a:lnTo>
                    <a:pt x="2677686" y="278615"/>
                  </a:lnTo>
                  <a:lnTo>
                    <a:pt x="2711720" y="300956"/>
                  </a:lnTo>
                  <a:lnTo>
                    <a:pt x="2743781" y="323941"/>
                  </a:lnTo>
                  <a:lnTo>
                    <a:pt x="2773813" y="347542"/>
                  </a:lnTo>
                  <a:lnTo>
                    <a:pt x="2827571" y="396499"/>
                  </a:lnTo>
                  <a:lnTo>
                    <a:pt x="2872550" y="447624"/>
                  </a:lnTo>
                  <a:lnTo>
                    <a:pt x="2908305" y="500718"/>
                  </a:lnTo>
                  <a:lnTo>
                    <a:pt x="2934394" y="555579"/>
                  </a:lnTo>
                  <a:lnTo>
                    <a:pt x="2950373" y="612006"/>
                  </a:lnTo>
                  <a:lnTo>
                    <a:pt x="2955798" y="669798"/>
                  </a:lnTo>
                  <a:lnTo>
                    <a:pt x="2954432" y="698852"/>
                  </a:lnTo>
                  <a:lnTo>
                    <a:pt x="2943675" y="755989"/>
                  </a:lnTo>
                  <a:lnTo>
                    <a:pt x="2922586" y="811659"/>
                  </a:lnTo>
                  <a:lnTo>
                    <a:pt x="2891608" y="865662"/>
                  </a:lnTo>
                  <a:lnTo>
                    <a:pt x="2851186" y="917797"/>
                  </a:lnTo>
                  <a:lnTo>
                    <a:pt x="2801762" y="967864"/>
                  </a:lnTo>
                  <a:lnTo>
                    <a:pt x="2743781" y="1015660"/>
                  </a:lnTo>
                  <a:lnTo>
                    <a:pt x="2711720" y="1038644"/>
                  </a:lnTo>
                  <a:lnTo>
                    <a:pt x="2677686" y="1060985"/>
                  </a:lnTo>
                  <a:lnTo>
                    <a:pt x="2641734" y="1082659"/>
                  </a:lnTo>
                  <a:lnTo>
                    <a:pt x="2603921" y="1103639"/>
                  </a:lnTo>
                  <a:lnTo>
                    <a:pt x="2564301" y="1123900"/>
                  </a:lnTo>
                  <a:lnTo>
                    <a:pt x="2522929" y="1143419"/>
                  </a:lnTo>
                  <a:lnTo>
                    <a:pt x="2479862" y="1162168"/>
                  </a:lnTo>
                  <a:lnTo>
                    <a:pt x="2435154" y="1180124"/>
                  </a:lnTo>
                  <a:lnTo>
                    <a:pt x="2388862" y="1197262"/>
                  </a:lnTo>
                  <a:lnTo>
                    <a:pt x="2341040" y="1213555"/>
                  </a:lnTo>
                  <a:lnTo>
                    <a:pt x="2291745" y="1228979"/>
                  </a:lnTo>
                  <a:lnTo>
                    <a:pt x="2241031" y="1243510"/>
                  </a:lnTo>
                  <a:lnTo>
                    <a:pt x="2188954" y="1257120"/>
                  </a:lnTo>
                  <a:lnTo>
                    <a:pt x="2135569" y="1269787"/>
                  </a:lnTo>
                  <a:lnTo>
                    <a:pt x="2080932" y="1281483"/>
                  </a:lnTo>
                  <a:lnTo>
                    <a:pt x="2025099" y="1292185"/>
                  </a:lnTo>
                  <a:lnTo>
                    <a:pt x="1968124" y="1301868"/>
                  </a:lnTo>
                  <a:lnTo>
                    <a:pt x="1910064" y="1310505"/>
                  </a:lnTo>
                  <a:lnTo>
                    <a:pt x="1850973" y="1318072"/>
                  </a:lnTo>
                  <a:lnTo>
                    <a:pt x="1790908" y="1324544"/>
                  </a:lnTo>
                  <a:lnTo>
                    <a:pt x="1729923" y="1329895"/>
                  </a:lnTo>
                  <a:lnTo>
                    <a:pt x="1668074" y="1334102"/>
                  </a:lnTo>
                  <a:lnTo>
                    <a:pt x="1605417" y="1337137"/>
                  </a:lnTo>
                  <a:lnTo>
                    <a:pt x="1542006" y="1338977"/>
                  </a:lnTo>
                  <a:lnTo>
                    <a:pt x="1477899" y="1339596"/>
                  </a:lnTo>
                  <a:lnTo>
                    <a:pt x="1413791" y="1338977"/>
                  </a:lnTo>
                  <a:lnTo>
                    <a:pt x="1350380" y="1337137"/>
                  </a:lnTo>
                  <a:lnTo>
                    <a:pt x="1287723" y="1334102"/>
                  </a:lnTo>
                  <a:lnTo>
                    <a:pt x="1225874" y="1329895"/>
                  </a:lnTo>
                  <a:lnTo>
                    <a:pt x="1164889" y="1324544"/>
                  </a:lnTo>
                  <a:lnTo>
                    <a:pt x="1104824" y="1318072"/>
                  </a:lnTo>
                  <a:lnTo>
                    <a:pt x="1045733" y="1310505"/>
                  </a:lnTo>
                  <a:lnTo>
                    <a:pt x="987673" y="1301868"/>
                  </a:lnTo>
                  <a:lnTo>
                    <a:pt x="930698" y="1292185"/>
                  </a:lnTo>
                  <a:lnTo>
                    <a:pt x="874865" y="1281483"/>
                  </a:lnTo>
                  <a:lnTo>
                    <a:pt x="820228" y="1269787"/>
                  </a:lnTo>
                  <a:lnTo>
                    <a:pt x="766843" y="1257120"/>
                  </a:lnTo>
                  <a:lnTo>
                    <a:pt x="714766" y="1243510"/>
                  </a:lnTo>
                  <a:lnTo>
                    <a:pt x="664052" y="1228979"/>
                  </a:lnTo>
                  <a:lnTo>
                    <a:pt x="614757" y="1213555"/>
                  </a:lnTo>
                  <a:lnTo>
                    <a:pt x="566935" y="1197262"/>
                  </a:lnTo>
                  <a:lnTo>
                    <a:pt x="520643" y="1180124"/>
                  </a:lnTo>
                  <a:lnTo>
                    <a:pt x="475935" y="1162168"/>
                  </a:lnTo>
                  <a:lnTo>
                    <a:pt x="432868" y="1143419"/>
                  </a:lnTo>
                  <a:lnTo>
                    <a:pt x="391496" y="1123900"/>
                  </a:lnTo>
                  <a:lnTo>
                    <a:pt x="351876" y="1103639"/>
                  </a:lnTo>
                  <a:lnTo>
                    <a:pt x="314063" y="1082659"/>
                  </a:lnTo>
                  <a:lnTo>
                    <a:pt x="278111" y="1060985"/>
                  </a:lnTo>
                  <a:lnTo>
                    <a:pt x="244077" y="1038644"/>
                  </a:lnTo>
                  <a:lnTo>
                    <a:pt x="212016" y="1015660"/>
                  </a:lnTo>
                  <a:lnTo>
                    <a:pt x="181984" y="992058"/>
                  </a:lnTo>
                  <a:lnTo>
                    <a:pt x="128226" y="943102"/>
                  </a:lnTo>
                  <a:lnTo>
                    <a:pt x="83247" y="891976"/>
                  </a:lnTo>
                  <a:lnTo>
                    <a:pt x="47492" y="838881"/>
                  </a:lnTo>
                  <a:lnTo>
                    <a:pt x="21403" y="784019"/>
                  </a:lnTo>
                  <a:lnTo>
                    <a:pt x="5424" y="727591"/>
                  </a:lnTo>
                  <a:lnTo>
                    <a:pt x="0" y="669798"/>
                  </a:lnTo>
                  <a:close/>
                </a:path>
              </a:pathLst>
            </a:custGeom>
            <a:ln w="9906">
              <a:solidFill>
                <a:srgbClr val="BE4B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3447162" y="253893"/>
            <a:ext cx="2061210" cy="77533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065" marR="5080" algn="ctr">
              <a:lnSpc>
                <a:spcPct val="86700"/>
              </a:lnSpc>
              <a:spcBef>
                <a:spcPts val="385"/>
              </a:spcBef>
            </a:pPr>
            <a:r>
              <a:rPr sz="1800" dirty="0">
                <a:solidFill>
                  <a:srgbClr val="000000"/>
                </a:solidFill>
              </a:rPr>
              <a:t>Я</a:t>
            </a:r>
            <a:r>
              <a:rPr sz="1800" spc="-7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змушений</a:t>
            </a:r>
            <a:r>
              <a:rPr sz="1800" spc="-50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зробити </a:t>
            </a:r>
            <a:r>
              <a:rPr sz="1800" dirty="0">
                <a:solidFill>
                  <a:srgbClr val="000000"/>
                </a:solidFill>
              </a:rPr>
              <a:t>тобі</a:t>
            </a:r>
            <a:r>
              <a:rPr sz="1800" spc="-30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(Вам) зауваження.</a:t>
            </a:r>
            <a:endParaRPr sz="1800"/>
          </a:p>
        </p:txBody>
      </p:sp>
      <p:grpSp>
        <p:nvGrpSpPr>
          <p:cNvPr id="17" name="object 17"/>
          <p:cNvGrpSpPr/>
          <p:nvPr/>
        </p:nvGrpSpPr>
        <p:grpSpPr>
          <a:xfrm>
            <a:off x="149345" y="219457"/>
            <a:ext cx="8635365" cy="4763770"/>
            <a:chOff x="149345" y="219457"/>
            <a:chExt cx="8635365" cy="4763770"/>
          </a:xfrm>
        </p:grpSpPr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28506" y="1573542"/>
              <a:ext cx="771138" cy="69569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491206" y="1619444"/>
              <a:ext cx="640080" cy="558165"/>
            </a:xfrm>
            <a:custGeom>
              <a:avLst/>
              <a:gdLst/>
              <a:ahLst/>
              <a:cxnLst/>
              <a:rect l="l" t="t" r="r" b="b"/>
              <a:pathLst>
                <a:path w="640079" h="558164">
                  <a:moveTo>
                    <a:pt x="292976" y="0"/>
                  </a:moveTo>
                  <a:lnTo>
                    <a:pt x="346240" y="85559"/>
                  </a:lnTo>
                  <a:lnTo>
                    <a:pt x="0" y="301104"/>
                  </a:lnTo>
                  <a:lnTo>
                    <a:pt x="159804" y="557822"/>
                  </a:lnTo>
                  <a:lnTo>
                    <a:pt x="506056" y="342277"/>
                  </a:lnTo>
                  <a:lnTo>
                    <a:pt x="559320" y="427850"/>
                  </a:lnTo>
                  <a:lnTo>
                    <a:pt x="640080" y="80746"/>
                  </a:lnTo>
                  <a:lnTo>
                    <a:pt x="292976" y="0"/>
                  </a:lnTo>
                  <a:close/>
                </a:path>
              </a:pathLst>
            </a:custGeom>
            <a:solidFill>
              <a:srgbClr val="8812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491206" y="1619444"/>
              <a:ext cx="640080" cy="558165"/>
            </a:xfrm>
            <a:custGeom>
              <a:avLst/>
              <a:gdLst/>
              <a:ahLst/>
              <a:cxnLst/>
              <a:rect l="l" t="t" r="r" b="b"/>
              <a:pathLst>
                <a:path w="640079" h="558164">
                  <a:moveTo>
                    <a:pt x="0" y="301104"/>
                  </a:moveTo>
                  <a:lnTo>
                    <a:pt x="346240" y="85559"/>
                  </a:lnTo>
                  <a:lnTo>
                    <a:pt x="292976" y="0"/>
                  </a:lnTo>
                  <a:lnTo>
                    <a:pt x="640080" y="80746"/>
                  </a:lnTo>
                  <a:lnTo>
                    <a:pt x="559320" y="427850"/>
                  </a:lnTo>
                  <a:lnTo>
                    <a:pt x="506056" y="342277"/>
                  </a:lnTo>
                  <a:lnTo>
                    <a:pt x="159804" y="557822"/>
                  </a:lnTo>
                  <a:lnTo>
                    <a:pt x="0" y="301104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56150" y="282702"/>
              <a:ext cx="3028187" cy="147218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55242" y="407682"/>
              <a:ext cx="638949" cy="26890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198871" y="407682"/>
              <a:ext cx="42569" cy="1553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98871" y="1349997"/>
              <a:ext cx="884744" cy="29517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039506" y="1539189"/>
              <a:ext cx="354685" cy="10598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792589" y="299062"/>
              <a:ext cx="2945715" cy="139022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02623" y="1507993"/>
              <a:ext cx="865628" cy="74903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862470" y="1554322"/>
              <a:ext cx="734695" cy="610870"/>
            </a:xfrm>
            <a:custGeom>
              <a:avLst/>
              <a:gdLst/>
              <a:ahLst/>
              <a:cxnLst/>
              <a:rect l="l" t="t" r="r" b="b"/>
              <a:pathLst>
                <a:path w="734695" h="610869">
                  <a:moveTo>
                    <a:pt x="345935" y="0"/>
                  </a:moveTo>
                  <a:lnTo>
                    <a:pt x="0" y="85661"/>
                  </a:lnTo>
                  <a:lnTo>
                    <a:pt x="85674" y="431596"/>
                  </a:lnTo>
                  <a:lnTo>
                    <a:pt x="137718" y="345274"/>
                  </a:lnTo>
                  <a:lnTo>
                    <a:pt x="577938" y="610730"/>
                  </a:lnTo>
                  <a:lnTo>
                    <a:pt x="734098" y="351777"/>
                  </a:lnTo>
                  <a:lnTo>
                    <a:pt x="293878" y="86321"/>
                  </a:lnTo>
                  <a:lnTo>
                    <a:pt x="345935" y="0"/>
                  </a:lnTo>
                  <a:close/>
                </a:path>
              </a:pathLst>
            </a:custGeom>
            <a:solidFill>
              <a:srgbClr val="8812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862469" y="1554322"/>
              <a:ext cx="734695" cy="610870"/>
            </a:xfrm>
            <a:custGeom>
              <a:avLst/>
              <a:gdLst/>
              <a:ahLst/>
              <a:cxnLst/>
              <a:rect l="l" t="t" r="r" b="b"/>
              <a:pathLst>
                <a:path w="734695" h="610869">
                  <a:moveTo>
                    <a:pt x="577938" y="610730"/>
                  </a:moveTo>
                  <a:lnTo>
                    <a:pt x="137718" y="345274"/>
                  </a:lnTo>
                  <a:lnTo>
                    <a:pt x="85674" y="431596"/>
                  </a:lnTo>
                  <a:lnTo>
                    <a:pt x="0" y="85661"/>
                  </a:lnTo>
                  <a:lnTo>
                    <a:pt x="345935" y="0"/>
                  </a:lnTo>
                  <a:lnTo>
                    <a:pt x="293878" y="86321"/>
                  </a:lnTo>
                  <a:lnTo>
                    <a:pt x="734098" y="351777"/>
                  </a:lnTo>
                  <a:lnTo>
                    <a:pt x="577938" y="61073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9345" y="219457"/>
              <a:ext cx="3040373" cy="144551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166797" y="257555"/>
              <a:ext cx="604583" cy="15284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37020" y="257555"/>
              <a:ext cx="887855" cy="23815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37020" y="1298105"/>
              <a:ext cx="2134360" cy="31276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85789" y="236426"/>
              <a:ext cx="2958510" cy="136299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144223" y="3140964"/>
              <a:ext cx="534154" cy="56692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207581" y="3184390"/>
              <a:ext cx="401320" cy="425450"/>
            </a:xfrm>
            <a:custGeom>
              <a:avLst/>
              <a:gdLst/>
              <a:ahLst/>
              <a:cxnLst/>
              <a:rect l="l" t="t" r="r" b="b"/>
              <a:pathLst>
                <a:path w="401320" h="425450">
                  <a:moveTo>
                    <a:pt x="196672" y="0"/>
                  </a:moveTo>
                  <a:lnTo>
                    <a:pt x="0" y="229704"/>
                  </a:lnTo>
                  <a:lnTo>
                    <a:pt x="139090" y="348792"/>
                  </a:lnTo>
                  <a:lnTo>
                    <a:pt x="73532" y="425361"/>
                  </a:lnTo>
                  <a:lnTo>
                    <a:pt x="376516" y="353034"/>
                  </a:lnTo>
                  <a:lnTo>
                    <a:pt x="401319" y="42519"/>
                  </a:lnTo>
                  <a:lnTo>
                    <a:pt x="335762" y="119087"/>
                  </a:lnTo>
                  <a:lnTo>
                    <a:pt x="196672" y="0"/>
                  </a:lnTo>
                  <a:close/>
                </a:path>
              </a:pathLst>
            </a:custGeom>
            <a:solidFill>
              <a:srgbClr val="8812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207581" y="3184390"/>
              <a:ext cx="401320" cy="425450"/>
            </a:xfrm>
            <a:custGeom>
              <a:avLst/>
              <a:gdLst/>
              <a:ahLst/>
              <a:cxnLst/>
              <a:rect l="l" t="t" r="r" b="b"/>
              <a:pathLst>
                <a:path w="401320" h="425450">
                  <a:moveTo>
                    <a:pt x="196672" y="0"/>
                  </a:moveTo>
                  <a:lnTo>
                    <a:pt x="335762" y="119087"/>
                  </a:lnTo>
                  <a:lnTo>
                    <a:pt x="401319" y="42519"/>
                  </a:lnTo>
                  <a:lnTo>
                    <a:pt x="376516" y="353034"/>
                  </a:lnTo>
                  <a:lnTo>
                    <a:pt x="73532" y="425361"/>
                  </a:lnTo>
                  <a:lnTo>
                    <a:pt x="139090" y="348792"/>
                  </a:lnTo>
                  <a:lnTo>
                    <a:pt x="0" y="229704"/>
                  </a:lnTo>
                  <a:lnTo>
                    <a:pt x="196672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888233" y="3550920"/>
              <a:ext cx="3047234" cy="143178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244346" y="4662894"/>
              <a:ext cx="313156" cy="13161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321045" y="4696561"/>
              <a:ext cx="249097" cy="9794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929758" y="3572636"/>
              <a:ext cx="2955036" cy="1339595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4929758" y="3572636"/>
              <a:ext cx="2955290" cy="1339850"/>
            </a:xfrm>
            <a:custGeom>
              <a:avLst/>
              <a:gdLst/>
              <a:ahLst/>
              <a:cxnLst/>
              <a:rect l="l" t="t" r="r" b="b"/>
              <a:pathLst>
                <a:path w="2955290" h="1339850">
                  <a:moveTo>
                    <a:pt x="0" y="669797"/>
                  </a:moveTo>
                  <a:lnTo>
                    <a:pt x="5423" y="612004"/>
                  </a:lnTo>
                  <a:lnTo>
                    <a:pt x="21397" y="555576"/>
                  </a:lnTo>
                  <a:lnTo>
                    <a:pt x="47479" y="500714"/>
                  </a:lnTo>
                  <a:lnTo>
                    <a:pt x="83225" y="447619"/>
                  </a:lnTo>
                  <a:lnTo>
                    <a:pt x="128192" y="396493"/>
                  </a:lnTo>
                  <a:lnTo>
                    <a:pt x="181935" y="347537"/>
                  </a:lnTo>
                  <a:lnTo>
                    <a:pt x="211960" y="323935"/>
                  </a:lnTo>
                  <a:lnTo>
                    <a:pt x="244012" y="300951"/>
                  </a:lnTo>
                  <a:lnTo>
                    <a:pt x="278037" y="278610"/>
                  </a:lnTo>
                  <a:lnTo>
                    <a:pt x="313979" y="256936"/>
                  </a:lnTo>
                  <a:lnTo>
                    <a:pt x="351783" y="235956"/>
                  </a:lnTo>
                  <a:lnTo>
                    <a:pt x="391393" y="215695"/>
                  </a:lnTo>
                  <a:lnTo>
                    <a:pt x="432754" y="196176"/>
                  </a:lnTo>
                  <a:lnTo>
                    <a:pt x="475810" y="177427"/>
                  </a:lnTo>
                  <a:lnTo>
                    <a:pt x="520505" y="159471"/>
                  </a:lnTo>
                  <a:lnTo>
                    <a:pt x="566786" y="142333"/>
                  </a:lnTo>
                  <a:lnTo>
                    <a:pt x="614595" y="126040"/>
                  </a:lnTo>
                  <a:lnTo>
                    <a:pt x="663878" y="110616"/>
                  </a:lnTo>
                  <a:lnTo>
                    <a:pt x="714579" y="96085"/>
                  </a:lnTo>
                  <a:lnTo>
                    <a:pt x="766643" y="82475"/>
                  </a:lnTo>
                  <a:lnTo>
                    <a:pt x="820014" y="69808"/>
                  </a:lnTo>
                  <a:lnTo>
                    <a:pt x="874636" y="58112"/>
                  </a:lnTo>
                  <a:lnTo>
                    <a:pt x="930455" y="47410"/>
                  </a:lnTo>
                  <a:lnTo>
                    <a:pt x="987416" y="37727"/>
                  </a:lnTo>
                  <a:lnTo>
                    <a:pt x="1045461" y="29090"/>
                  </a:lnTo>
                  <a:lnTo>
                    <a:pt x="1104537" y="21523"/>
                  </a:lnTo>
                  <a:lnTo>
                    <a:pt x="1164587" y="15051"/>
                  </a:lnTo>
                  <a:lnTo>
                    <a:pt x="1225556" y="9700"/>
                  </a:lnTo>
                  <a:lnTo>
                    <a:pt x="1287390" y="5493"/>
                  </a:lnTo>
                  <a:lnTo>
                    <a:pt x="1350031" y="2458"/>
                  </a:lnTo>
                  <a:lnTo>
                    <a:pt x="1413426" y="618"/>
                  </a:lnTo>
                  <a:lnTo>
                    <a:pt x="1477518" y="0"/>
                  </a:lnTo>
                  <a:lnTo>
                    <a:pt x="1541609" y="618"/>
                  </a:lnTo>
                  <a:lnTo>
                    <a:pt x="1605004" y="2458"/>
                  </a:lnTo>
                  <a:lnTo>
                    <a:pt x="1667645" y="5493"/>
                  </a:lnTo>
                  <a:lnTo>
                    <a:pt x="1729479" y="9700"/>
                  </a:lnTo>
                  <a:lnTo>
                    <a:pt x="1790448" y="15051"/>
                  </a:lnTo>
                  <a:lnTo>
                    <a:pt x="1850498" y="21523"/>
                  </a:lnTo>
                  <a:lnTo>
                    <a:pt x="1909574" y="29090"/>
                  </a:lnTo>
                  <a:lnTo>
                    <a:pt x="1967619" y="37727"/>
                  </a:lnTo>
                  <a:lnTo>
                    <a:pt x="2024580" y="47410"/>
                  </a:lnTo>
                  <a:lnTo>
                    <a:pt x="2080399" y="58112"/>
                  </a:lnTo>
                  <a:lnTo>
                    <a:pt x="2135021" y="69808"/>
                  </a:lnTo>
                  <a:lnTo>
                    <a:pt x="2188392" y="82475"/>
                  </a:lnTo>
                  <a:lnTo>
                    <a:pt x="2240456" y="96085"/>
                  </a:lnTo>
                  <a:lnTo>
                    <a:pt x="2291157" y="110616"/>
                  </a:lnTo>
                  <a:lnTo>
                    <a:pt x="2340440" y="126040"/>
                  </a:lnTo>
                  <a:lnTo>
                    <a:pt x="2388249" y="142333"/>
                  </a:lnTo>
                  <a:lnTo>
                    <a:pt x="2434530" y="159471"/>
                  </a:lnTo>
                  <a:lnTo>
                    <a:pt x="2479225" y="177427"/>
                  </a:lnTo>
                  <a:lnTo>
                    <a:pt x="2522281" y="196176"/>
                  </a:lnTo>
                  <a:lnTo>
                    <a:pt x="2563642" y="215695"/>
                  </a:lnTo>
                  <a:lnTo>
                    <a:pt x="2603252" y="235956"/>
                  </a:lnTo>
                  <a:lnTo>
                    <a:pt x="2641056" y="256936"/>
                  </a:lnTo>
                  <a:lnTo>
                    <a:pt x="2676998" y="278610"/>
                  </a:lnTo>
                  <a:lnTo>
                    <a:pt x="2711023" y="300951"/>
                  </a:lnTo>
                  <a:lnTo>
                    <a:pt x="2743075" y="323935"/>
                  </a:lnTo>
                  <a:lnTo>
                    <a:pt x="2773100" y="347537"/>
                  </a:lnTo>
                  <a:lnTo>
                    <a:pt x="2826843" y="396493"/>
                  </a:lnTo>
                  <a:lnTo>
                    <a:pt x="2871810" y="447619"/>
                  </a:lnTo>
                  <a:lnTo>
                    <a:pt x="2907556" y="500714"/>
                  </a:lnTo>
                  <a:lnTo>
                    <a:pt x="2933638" y="555576"/>
                  </a:lnTo>
                  <a:lnTo>
                    <a:pt x="2949612" y="612004"/>
                  </a:lnTo>
                  <a:lnTo>
                    <a:pt x="2955036" y="669797"/>
                  </a:lnTo>
                  <a:lnTo>
                    <a:pt x="2953670" y="698851"/>
                  </a:lnTo>
                  <a:lnTo>
                    <a:pt x="2942916" y="755986"/>
                  </a:lnTo>
                  <a:lnTo>
                    <a:pt x="2921833" y="811655"/>
                  </a:lnTo>
                  <a:lnTo>
                    <a:pt x="2890863" y="865657"/>
                  </a:lnTo>
                  <a:lnTo>
                    <a:pt x="2850451" y="917792"/>
                  </a:lnTo>
                  <a:lnTo>
                    <a:pt x="2801041" y="967858"/>
                  </a:lnTo>
                  <a:lnTo>
                    <a:pt x="2743075" y="1015654"/>
                  </a:lnTo>
                  <a:lnTo>
                    <a:pt x="2711023" y="1038639"/>
                  </a:lnTo>
                  <a:lnTo>
                    <a:pt x="2676998" y="1060980"/>
                  </a:lnTo>
                  <a:lnTo>
                    <a:pt x="2641056" y="1082653"/>
                  </a:lnTo>
                  <a:lnTo>
                    <a:pt x="2603252" y="1103633"/>
                  </a:lnTo>
                  <a:lnTo>
                    <a:pt x="2563642" y="1123895"/>
                  </a:lnTo>
                  <a:lnTo>
                    <a:pt x="2522281" y="1143414"/>
                  </a:lnTo>
                  <a:lnTo>
                    <a:pt x="2479225" y="1162164"/>
                  </a:lnTo>
                  <a:lnTo>
                    <a:pt x="2434530" y="1180120"/>
                  </a:lnTo>
                  <a:lnTo>
                    <a:pt x="2388249" y="1197258"/>
                  </a:lnTo>
                  <a:lnTo>
                    <a:pt x="2340440" y="1213552"/>
                  </a:lnTo>
                  <a:lnTo>
                    <a:pt x="2291157" y="1228976"/>
                  </a:lnTo>
                  <a:lnTo>
                    <a:pt x="2240456" y="1243507"/>
                  </a:lnTo>
                  <a:lnTo>
                    <a:pt x="2188392" y="1257118"/>
                  </a:lnTo>
                  <a:lnTo>
                    <a:pt x="2135021" y="1269784"/>
                  </a:lnTo>
                  <a:lnTo>
                    <a:pt x="2080399" y="1281481"/>
                  </a:lnTo>
                  <a:lnTo>
                    <a:pt x="2024580" y="1292184"/>
                  </a:lnTo>
                  <a:lnTo>
                    <a:pt x="1967619" y="1301866"/>
                  </a:lnTo>
                  <a:lnTo>
                    <a:pt x="1909574" y="1310504"/>
                  </a:lnTo>
                  <a:lnTo>
                    <a:pt x="1850498" y="1318071"/>
                  </a:lnTo>
                  <a:lnTo>
                    <a:pt x="1790448" y="1324543"/>
                  </a:lnTo>
                  <a:lnTo>
                    <a:pt x="1729479" y="1329895"/>
                  </a:lnTo>
                  <a:lnTo>
                    <a:pt x="1667645" y="1334101"/>
                  </a:lnTo>
                  <a:lnTo>
                    <a:pt x="1605004" y="1337137"/>
                  </a:lnTo>
                  <a:lnTo>
                    <a:pt x="1541609" y="1338977"/>
                  </a:lnTo>
                  <a:lnTo>
                    <a:pt x="1477518" y="1339595"/>
                  </a:lnTo>
                  <a:lnTo>
                    <a:pt x="1413426" y="1338977"/>
                  </a:lnTo>
                  <a:lnTo>
                    <a:pt x="1350031" y="1337137"/>
                  </a:lnTo>
                  <a:lnTo>
                    <a:pt x="1287390" y="1334101"/>
                  </a:lnTo>
                  <a:lnTo>
                    <a:pt x="1225556" y="1329895"/>
                  </a:lnTo>
                  <a:lnTo>
                    <a:pt x="1164587" y="1324543"/>
                  </a:lnTo>
                  <a:lnTo>
                    <a:pt x="1104537" y="1318071"/>
                  </a:lnTo>
                  <a:lnTo>
                    <a:pt x="1045461" y="1310504"/>
                  </a:lnTo>
                  <a:lnTo>
                    <a:pt x="987416" y="1301866"/>
                  </a:lnTo>
                  <a:lnTo>
                    <a:pt x="930455" y="1292184"/>
                  </a:lnTo>
                  <a:lnTo>
                    <a:pt x="874636" y="1281481"/>
                  </a:lnTo>
                  <a:lnTo>
                    <a:pt x="820014" y="1269784"/>
                  </a:lnTo>
                  <a:lnTo>
                    <a:pt x="766643" y="1257118"/>
                  </a:lnTo>
                  <a:lnTo>
                    <a:pt x="714579" y="1243507"/>
                  </a:lnTo>
                  <a:lnTo>
                    <a:pt x="663878" y="1228976"/>
                  </a:lnTo>
                  <a:lnTo>
                    <a:pt x="614595" y="1213552"/>
                  </a:lnTo>
                  <a:lnTo>
                    <a:pt x="566786" y="1197258"/>
                  </a:lnTo>
                  <a:lnTo>
                    <a:pt x="520505" y="1180120"/>
                  </a:lnTo>
                  <a:lnTo>
                    <a:pt x="475810" y="1162164"/>
                  </a:lnTo>
                  <a:lnTo>
                    <a:pt x="432754" y="1143414"/>
                  </a:lnTo>
                  <a:lnTo>
                    <a:pt x="391393" y="1123895"/>
                  </a:lnTo>
                  <a:lnTo>
                    <a:pt x="351783" y="1103633"/>
                  </a:lnTo>
                  <a:lnTo>
                    <a:pt x="313979" y="1082653"/>
                  </a:lnTo>
                  <a:lnTo>
                    <a:pt x="278037" y="1060980"/>
                  </a:lnTo>
                  <a:lnTo>
                    <a:pt x="244012" y="1038639"/>
                  </a:lnTo>
                  <a:lnTo>
                    <a:pt x="211960" y="1015654"/>
                  </a:lnTo>
                  <a:lnTo>
                    <a:pt x="181935" y="992053"/>
                  </a:lnTo>
                  <a:lnTo>
                    <a:pt x="128192" y="943096"/>
                  </a:lnTo>
                  <a:lnTo>
                    <a:pt x="83225" y="891971"/>
                  </a:lnTo>
                  <a:lnTo>
                    <a:pt x="47479" y="838877"/>
                  </a:lnTo>
                  <a:lnTo>
                    <a:pt x="21397" y="784016"/>
                  </a:lnTo>
                  <a:lnTo>
                    <a:pt x="5423" y="727589"/>
                  </a:lnTo>
                  <a:lnTo>
                    <a:pt x="0" y="669797"/>
                  </a:lnTo>
                  <a:close/>
                </a:path>
              </a:pathLst>
            </a:custGeom>
            <a:ln w="9906">
              <a:solidFill>
                <a:srgbClr val="BE4B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5476535" y="3833077"/>
            <a:ext cx="1859280" cy="77343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635" algn="ctr">
              <a:lnSpc>
                <a:spcPct val="86200"/>
              </a:lnSpc>
              <a:spcBef>
                <a:spcPts val="395"/>
              </a:spcBef>
            </a:pPr>
            <a:r>
              <a:rPr sz="1800" i="1" dirty="0">
                <a:latin typeface="Times New Roman"/>
                <a:cs typeface="Times New Roman"/>
              </a:rPr>
              <a:t>Тобі</a:t>
            </a:r>
            <a:r>
              <a:rPr sz="1800" i="1" spc="-8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(Вам)</a:t>
            </a:r>
            <a:r>
              <a:rPr sz="1800" i="1" spc="-70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так </a:t>
            </a:r>
            <a:r>
              <a:rPr sz="1800" i="1" dirty="0">
                <a:latin typeface="Times New Roman"/>
                <a:cs typeface="Times New Roman"/>
              </a:rPr>
              <a:t>робити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/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говорити </a:t>
            </a:r>
            <a:r>
              <a:rPr sz="1800" i="1" dirty="0">
                <a:latin typeface="Times New Roman"/>
                <a:cs typeface="Times New Roman"/>
              </a:rPr>
              <a:t>не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личить.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958600" y="1898139"/>
            <a:ext cx="8041005" cy="3156585"/>
            <a:chOff x="958600" y="1898139"/>
            <a:chExt cx="8041005" cy="3156585"/>
          </a:xfrm>
        </p:grpSpPr>
        <p:pic>
          <p:nvPicPr>
            <p:cNvPr id="45" name="object 4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778220" y="2436139"/>
              <a:ext cx="518157" cy="697986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833995" y="2508947"/>
              <a:ext cx="392430" cy="504190"/>
            </a:xfrm>
            <a:custGeom>
              <a:avLst/>
              <a:gdLst/>
              <a:ahLst/>
              <a:cxnLst/>
              <a:rect l="l" t="t" r="r" b="b"/>
              <a:pathLst>
                <a:path w="392429" h="504189">
                  <a:moveTo>
                    <a:pt x="203974" y="0"/>
                  </a:moveTo>
                  <a:lnTo>
                    <a:pt x="201574" y="100774"/>
                  </a:lnTo>
                  <a:lnTo>
                    <a:pt x="7188" y="96151"/>
                  </a:lnTo>
                  <a:lnTo>
                    <a:pt x="0" y="398462"/>
                  </a:lnTo>
                  <a:lnTo>
                    <a:pt x="194398" y="403085"/>
                  </a:lnTo>
                  <a:lnTo>
                    <a:pt x="191998" y="503847"/>
                  </a:lnTo>
                  <a:lnTo>
                    <a:pt x="392379" y="256539"/>
                  </a:lnTo>
                  <a:lnTo>
                    <a:pt x="203974" y="0"/>
                  </a:lnTo>
                  <a:close/>
                </a:path>
              </a:pathLst>
            </a:custGeom>
            <a:solidFill>
              <a:srgbClr val="8812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833996" y="2508947"/>
              <a:ext cx="392430" cy="504190"/>
            </a:xfrm>
            <a:custGeom>
              <a:avLst/>
              <a:gdLst/>
              <a:ahLst/>
              <a:cxnLst/>
              <a:rect l="l" t="t" r="r" b="b"/>
              <a:pathLst>
                <a:path w="392429" h="504189">
                  <a:moveTo>
                    <a:pt x="7188" y="96151"/>
                  </a:moveTo>
                  <a:lnTo>
                    <a:pt x="201574" y="100774"/>
                  </a:lnTo>
                  <a:lnTo>
                    <a:pt x="203974" y="0"/>
                  </a:lnTo>
                  <a:lnTo>
                    <a:pt x="392379" y="256539"/>
                  </a:lnTo>
                  <a:lnTo>
                    <a:pt x="191998" y="503847"/>
                  </a:lnTo>
                  <a:lnTo>
                    <a:pt x="194398" y="403085"/>
                  </a:lnTo>
                  <a:lnTo>
                    <a:pt x="0" y="398462"/>
                  </a:lnTo>
                  <a:lnTo>
                    <a:pt x="7188" y="96151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109716" y="1898139"/>
              <a:ext cx="2889503" cy="173659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064298" y="1932419"/>
              <a:ext cx="1715457" cy="84059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414508" y="1932419"/>
              <a:ext cx="220656" cy="55778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414508" y="2815158"/>
              <a:ext cx="2365247" cy="80432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146295" y="1914506"/>
              <a:ext cx="2807070" cy="165423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334487" y="3145561"/>
              <a:ext cx="591311" cy="597405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3391221" y="3188726"/>
              <a:ext cx="462280" cy="462280"/>
            </a:xfrm>
            <a:custGeom>
              <a:avLst/>
              <a:gdLst/>
              <a:ahLst/>
              <a:cxnLst/>
              <a:rect l="l" t="t" r="r" b="b"/>
              <a:pathLst>
                <a:path w="462279" h="462279">
                  <a:moveTo>
                    <a:pt x="275412" y="0"/>
                  </a:moveTo>
                  <a:lnTo>
                    <a:pt x="91058" y="144576"/>
                  </a:lnTo>
                  <a:lnTo>
                    <a:pt x="28854" y="65265"/>
                  </a:lnTo>
                  <a:lnTo>
                    <a:pt x="0" y="408139"/>
                  </a:lnTo>
                  <a:lnTo>
                    <a:pt x="339864" y="461848"/>
                  </a:lnTo>
                  <a:lnTo>
                    <a:pt x="277660" y="382536"/>
                  </a:lnTo>
                  <a:lnTo>
                    <a:pt x="462025" y="237947"/>
                  </a:lnTo>
                  <a:lnTo>
                    <a:pt x="275412" y="0"/>
                  </a:lnTo>
                  <a:close/>
                </a:path>
              </a:pathLst>
            </a:custGeom>
            <a:solidFill>
              <a:srgbClr val="8812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391221" y="3188726"/>
              <a:ext cx="462280" cy="462280"/>
            </a:xfrm>
            <a:custGeom>
              <a:avLst/>
              <a:gdLst/>
              <a:ahLst/>
              <a:cxnLst/>
              <a:rect l="l" t="t" r="r" b="b"/>
              <a:pathLst>
                <a:path w="462279" h="462279">
                  <a:moveTo>
                    <a:pt x="462025" y="237947"/>
                  </a:moveTo>
                  <a:lnTo>
                    <a:pt x="277660" y="382536"/>
                  </a:lnTo>
                  <a:lnTo>
                    <a:pt x="339864" y="461848"/>
                  </a:lnTo>
                  <a:lnTo>
                    <a:pt x="0" y="408139"/>
                  </a:lnTo>
                  <a:lnTo>
                    <a:pt x="28854" y="65265"/>
                  </a:lnTo>
                  <a:lnTo>
                    <a:pt x="91058" y="144576"/>
                  </a:lnTo>
                  <a:lnTo>
                    <a:pt x="275412" y="0"/>
                  </a:lnTo>
                  <a:lnTo>
                    <a:pt x="462025" y="237947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58600" y="3621775"/>
              <a:ext cx="3047995" cy="143255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317481" y="4755311"/>
              <a:ext cx="272288" cy="110057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432559" y="4787480"/>
              <a:ext cx="205943" cy="7788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00125" y="3643502"/>
              <a:ext cx="2955798" cy="1340358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000125" y="3643502"/>
              <a:ext cx="2955925" cy="1340485"/>
            </a:xfrm>
            <a:custGeom>
              <a:avLst/>
              <a:gdLst/>
              <a:ahLst/>
              <a:cxnLst/>
              <a:rect l="l" t="t" r="r" b="b"/>
              <a:pathLst>
                <a:path w="2955925" h="1340485">
                  <a:moveTo>
                    <a:pt x="0" y="670179"/>
                  </a:moveTo>
                  <a:lnTo>
                    <a:pt x="5424" y="612353"/>
                  </a:lnTo>
                  <a:lnTo>
                    <a:pt x="21403" y="555893"/>
                  </a:lnTo>
                  <a:lnTo>
                    <a:pt x="47492" y="501001"/>
                  </a:lnTo>
                  <a:lnTo>
                    <a:pt x="83247" y="447877"/>
                  </a:lnTo>
                  <a:lnTo>
                    <a:pt x="128226" y="396722"/>
                  </a:lnTo>
                  <a:lnTo>
                    <a:pt x="181984" y="347738"/>
                  </a:lnTo>
                  <a:lnTo>
                    <a:pt x="212016" y="324122"/>
                  </a:lnTo>
                  <a:lnTo>
                    <a:pt x="244077" y="301125"/>
                  </a:lnTo>
                  <a:lnTo>
                    <a:pt x="278111" y="278771"/>
                  </a:lnTo>
                  <a:lnTo>
                    <a:pt x="314063" y="257086"/>
                  </a:lnTo>
                  <a:lnTo>
                    <a:pt x="351876" y="236094"/>
                  </a:lnTo>
                  <a:lnTo>
                    <a:pt x="391496" y="215820"/>
                  </a:lnTo>
                  <a:lnTo>
                    <a:pt x="432868" y="196291"/>
                  </a:lnTo>
                  <a:lnTo>
                    <a:pt x="475935" y="177530"/>
                  </a:lnTo>
                  <a:lnTo>
                    <a:pt x="520643" y="159564"/>
                  </a:lnTo>
                  <a:lnTo>
                    <a:pt x="566935" y="142416"/>
                  </a:lnTo>
                  <a:lnTo>
                    <a:pt x="614757" y="126114"/>
                  </a:lnTo>
                  <a:lnTo>
                    <a:pt x="664052" y="110680"/>
                  </a:lnTo>
                  <a:lnTo>
                    <a:pt x="714766" y="96142"/>
                  </a:lnTo>
                  <a:lnTo>
                    <a:pt x="766843" y="82523"/>
                  </a:lnTo>
                  <a:lnTo>
                    <a:pt x="820228" y="69849"/>
                  </a:lnTo>
                  <a:lnTo>
                    <a:pt x="874865" y="58146"/>
                  </a:lnTo>
                  <a:lnTo>
                    <a:pt x="930698" y="47437"/>
                  </a:lnTo>
                  <a:lnTo>
                    <a:pt x="987673" y="37750"/>
                  </a:lnTo>
                  <a:lnTo>
                    <a:pt x="1045733" y="29107"/>
                  </a:lnTo>
                  <a:lnTo>
                    <a:pt x="1104824" y="21536"/>
                  </a:lnTo>
                  <a:lnTo>
                    <a:pt x="1164889" y="15060"/>
                  </a:lnTo>
                  <a:lnTo>
                    <a:pt x="1225874" y="9705"/>
                  </a:lnTo>
                  <a:lnTo>
                    <a:pt x="1287723" y="5497"/>
                  </a:lnTo>
                  <a:lnTo>
                    <a:pt x="1350380" y="2459"/>
                  </a:lnTo>
                  <a:lnTo>
                    <a:pt x="1413791" y="619"/>
                  </a:lnTo>
                  <a:lnTo>
                    <a:pt x="1477899" y="0"/>
                  </a:lnTo>
                  <a:lnTo>
                    <a:pt x="1542006" y="619"/>
                  </a:lnTo>
                  <a:lnTo>
                    <a:pt x="1605417" y="2459"/>
                  </a:lnTo>
                  <a:lnTo>
                    <a:pt x="1668074" y="5497"/>
                  </a:lnTo>
                  <a:lnTo>
                    <a:pt x="1729923" y="9705"/>
                  </a:lnTo>
                  <a:lnTo>
                    <a:pt x="1790908" y="15060"/>
                  </a:lnTo>
                  <a:lnTo>
                    <a:pt x="1850973" y="21536"/>
                  </a:lnTo>
                  <a:lnTo>
                    <a:pt x="1910064" y="29107"/>
                  </a:lnTo>
                  <a:lnTo>
                    <a:pt x="1968124" y="37750"/>
                  </a:lnTo>
                  <a:lnTo>
                    <a:pt x="2025099" y="47437"/>
                  </a:lnTo>
                  <a:lnTo>
                    <a:pt x="2080932" y="58146"/>
                  </a:lnTo>
                  <a:lnTo>
                    <a:pt x="2135569" y="69849"/>
                  </a:lnTo>
                  <a:lnTo>
                    <a:pt x="2188954" y="82523"/>
                  </a:lnTo>
                  <a:lnTo>
                    <a:pt x="2241031" y="96142"/>
                  </a:lnTo>
                  <a:lnTo>
                    <a:pt x="2291745" y="110680"/>
                  </a:lnTo>
                  <a:lnTo>
                    <a:pt x="2341040" y="126114"/>
                  </a:lnTo>
                  <a:lnTo>
                    <a:pt x="2388862" y="142416"/>
                  </a:lnTo>
                  <a:lnTo>
                    <a:pt x="2435154" y="159564"/>
                  </a:lnTo>
                  <a:lnTo>
                    <a:pt x="2479862" y="177530"/>
                  </a:lnTo>
                  <a:lnTo>
                    <a:pt x="2522929" y="196291"/>
                  </a:lnTo>
                  <a:lnTo>
                    <a:pt x="2564301" y="215820"/>
                  </a:lnTo>
                  <a:lnTo>
                    <a:pt x="2603921" y="236094"/>
                  </a:lnTo>
                  <a:lnTo>
                    <a:pt x="2641734" y="257086"/>
                  </a:lnTo>
                  <a:lnTo>
                    <a:pt x="2677686" y="278771"/>
                  </a:lnTo>
                  <a:lnTo>
                    <a:pt x="2711720" y="301125"/>
                  </a:lnTo>
                  <a:lnTo>
                    <a:pt x="2743781" y="324122"/>
                  </a:lnTo>
                  <a:lnTo>
                    <a:pt x="2773813" y="347738"/>
                  </a:lnTo>
                  <a:lnTo>
                    <a:pt x="2827571" y="396722"/>
                  </a:lnTo>
                  <a:lnTo>
                    <a:pt x="2872550" y="447877"/>
                  </a:lnTo>
                  <a:lnTo>
                    <a:pt x="2908305" y="501001"/>
                  </a:lnTo>
                  <a:lnTo>
                    <a:pt x="2934394" y="555893"/>
                  </a:lnTo>
                  <a:lnTo>
                    <a:pt x="2950373" y="612353"/>
                  </a:lnTo>
                  <a:lnTo>
                    <a:pt x="2955798" y="670179"/>
                  </a:lnTo>
                  <a:lnTo>
                    <a:pt x="2954432" y="699249"/>
                  </a:lnTo>
                  <a:lnTo>
                    <a:pt x="2943675" y="756417"/>
                  </a:lnTo>
                  <a:lnTo>
                    <a:pt x="2922586" y="812118"/>
                  </a:lnTo>
                  <a:lnTo>
                    <a:pt x="2891608" y="866152"/>
                  </a:lnTo>
                  <a:lnTo>
                    <a:pt x="2851186" y="918316"/>
                  </a:lnTo>
                  <a:lnTo>
                    <a:pt x="2801762" y="968411"/>
                  </a:lnTo>
                  <a:lnTo>
                    <a:pt x="2743781" y="1016235"/>
                  </a:lnTo>
                  <a:lnTo>
                    <a:pt x="2711720" y="1039232"/>
                  </a:lnTo>
                  <a:lnTo>
                    <a:pt x="2677686" y="1061586"/>
                  </a:lnTo>
                  <a:lnTo>
                    <a:pt x="2641734" y="1083271"/>
                  </a:lnTo>
                  <a:lnTo>
                    <a:pt x="2603921" y="1104263"/>
                  </a:lnTo>
                  <a:lnTo>
                    <a:pt x="2564301" y="1124537"/>
                  </a:lnTo>
                  <a:lnTo>
                    <a:pt x="2522929" y="1144066"/>
                  </a:lnTo>
                  <a:lnTo>
                    <a:pt x="2479862" y="1162827"/>
                  </a:lnTo>
                  <a:lnTo>
                    <a:pt x="2435154" y="1180793"/>
                  </a:lnTo>
                  <a:lnTo>
                    <a:pt x="2388862" y="1197941"/>
                  </a:lnTo>
                  <a:lnTo>
                    <a:pt x="2341040" y="1214243"/>
                  </a:lnTo>
                  <a:lnTo>
                    <a:pt x="2291745" y="1229677"/>
                  </a:lnTo>
                  <a:lnTo>
                    <a:pt x="2241031" y="1244215"/>
                  </a:lnTo>
                  <a:lnTo>
                    <a:pt x="2188954" y="1257834"/>
                  </a:lnTo>
                  <a:lnTo>
                    <a:pt x="2135569" y="1270508"/>
                  </a:lnTo>
                  <a:lnTo>
                    <a:pt x="2080932" y="1282211"/>
                  </a:lnTo>
                  <a:lnTo>
                    <a:pt x="2025099" y="1292920"/>
                  </a:lnTo>
                  <a:lnTo>
                    <a:pt x="1968124" y="1302607"/>
                  </a:lnTo>
                  <a:lnTo>
                    <a:pt x="1910064" y="1311250"/>
                  </a:lnTo>
                  <a:lnTo>
                    <a:pt x="1850973" y="1318821"/>
                  </a:lnTo>
                  <a:lnTo>
                    <a:pt x="1790908" y="1325297"/>
                  </a:lnTo>
                  <a:lnTo>
                    <a:pt x="1729923" y="1330652"/>
                  </a:lnTo>
                  <a:lnTo>
                    <a:pt x="1668074" y="1334860"/>
                  </a:lnTo>
                  <a:lnTo>
                    <a:pt x="1605417" y="1337898"/>
                  </a:lnTo>
                  <a:lnTo>
                    <a:pt x="1542006" y="1339738"/>
                  </a:lnTo>
                  <a:lnTo>
                    <a:pt x="1477899" y="1340358"/>
                  </a:lnTo>
                  <a:lnTo>
                    <a:pt x="1413791" y="1339738"/>
                  </a:lnTo>
                  <a:lnTo>
                    <a:pt x="1350380" y="1337898"/>
                  </a:lnTo>
                  <a:lnTo>
                    <a:pt x="1287723" y="1334860"/>
                  </a:lnTo>
                  <a:lnTo>
                    <a:pt x="1225874" y="1330652"/>
                  </a:lnTo>
                  <a:lnTo>
                    <a:pt x="1164889" y="1325297"/>
                  </a:lnTo>
                  <a:lnTo>
                    <a:pt x="1104824" y="1318821"/>
                  </a:lnTo>
                  <a:lnTo>
                    <a:pt x="1045733" y="1311250"/>
                  </a:lnTo>
                  <a:lnTo>
                    <a:pt x="987673" y="1302607"/>
                  </a:lnTo>
                  <a:lnTo>
                    <a:pt x="930698" y="1292920"/>
                  </a:lnTo>
                  <a:lnTo>
                    <a:pt x="874865" y="1282211"/>
                  </a:lnTo>
                  <a:lnTo>
                    <a:pt x="820228" y="1270508"/>
                  </a:lnTo>
                  <a:lnTo>
                    <a:pt x="766843" y="1257834"/>
                  </a:lnTo>
                  <a:lnTo>
                    <a:pt x="714766" y="1244215"/>
                  </a:lnTo>
                  <a:lnTo>
                    <a:pt x="664052" y="1229677"/>
                  </a:lnTo>
                  <a:lnTo>
                    <a:pt x="614757" y="1214243"/>
                  </a:lnTo>
                  <a:lnTo>
                    <a:pt x="566935" y="1197941"/>
                  </a:lnTo>
                  <a:lnTo>
                    <a:pt x="520643" y="1180793"/>
                  </a:lnTo>
                  <a:lnTo>
                    <a:pt x="475935" y="1162827"/>
                  </a:lnTo>
                  <a:lnTo>
                    <a:pt x="432868" y="1144066"/>
                  </a:lnTo>
                  <a:lnTo>
                    <a:pt x="391496" y="1124537"/>
                  </a:lnTo>
                  <a:lnTo>
                    <a:pt x="351876" y="1104263"/>
                  </a:lnTo>
                  <a:lnTo>
                    <a:pt x="314063" y="1083271"/>
                  </a:lnTo>
                  <a:lnTo>
                    <a:pt x="278111" y="1061586"/>
                  </a:lnTo>
                  <a:lnTo>
                    <a:pt x="244077" y="1039232"/>
                  </a:lnTo>
                  <a:lnTo>
                    <a:pt x="212016" y="1016235"/>
                  </a:lnTo>
                  <a:lnTo>
                    <a:pt x="181984" y="992619"/>
                  </a:lnTo>
                  <a:lnTo>
                    <a:pt x="128226" y="943635"/>
                  </a:lnTo>
                  <a:lnTo>
                    <a:pt x="83247" y="892480"/>
                  </a:lnTo>
                  <a:lnTo>
                    <a:pt x="47492" y="839356"/>
                  </a:lnTo>
                  <a:lnTo>
                    <a:pt x="21403" y="784464"/>
                  </a:lnTo>
                  <a:lnTo>
                    <a:pt x="5424" y="728004"/>
                  </a:lnTo>
                  <a:lnTo>
                    <a:pt x="0" y="670179"/>
                  </a:lnTo>
                  <a:close/>
                </a:path>
              </a:pathLst>
            </a:custGeom>
            <a:ln w="9906">
              <a:solidFill>
                <a:srgbClr val="BE4B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1587788" y="3904509"/>
            <a:ext cx="1780539" cy="77343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065" marR="5080" indent="-1270" algn="ctr">
              <a:lnSpc>
                <a:spcPct val="86200"/>
              </a:lnSpc>
              <a:spcBef>
                <a:spcPts val="395"/>
              </a:spcBef>
            </a:pPr>
            <a:r>
              <a:rPr sz="1800" i="1" dirty="0">
                <a:latin typeface="Times New Roman"/>
                <a:cs typeface="Times New Roman"/>
              </a:rPr>
              <a:t>Твій</a:t>
            </a:r>
            <a:r>
              <a:rPr sz="1800" i="1" spc="-10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вчинок виходить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за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межі </a:t>
            </a:r>
            <a:r>
              <a:rPr sz="1800" i="1" dirty="0">
                <a:latin typeface="Times New Roman"/>
                <a:cs typeface="Times New Roman"/>
              </a:rPr>
              <a:t>етичних</a:t>
            </a:r>
            <a:r>
              <a:rPr sz="1800" i="1" spc="-80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норм.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147058" y="2160282"/>
            <a:ext cx="3263900" cy="1475740"/>
            <a:chOff x="147058" y="2160282"/>
            <a:chExt cx="3263900" cy="1475740"/>
          </a:xfrm>
        </p:grpSpPr>
        <p:pic>
          <p:nvPicPr>
            <p:cNvPr id="63" name="object 6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910814" y="2438389"/>
              <a:ext cx="499869" cy="702561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2971190" y="2514790"/>
              <a:ext cx="374015" cy="502920"/>
            </a:xfrm>
            <a:custGeom>
              <a:avLst/>
              <a:gdLst/>
              <a:ahLst/>
              <a:cxnLst/>
              <a:rect l="l" t="t" r="r" b="b"/>
              <a:pathLst>
                <a:path w="374014" h="502919">
                  <a:moveTo>
                    <a:pt x="164896" y="0"/>
                  </a:moveTo>
                  <a:lnTo>
                    <a:pt x="0" y="263639"/>
                  </a:lnTo>
                  <a:lnTo>
                    <a:pt x="198678" y="502856"/>
                  </a:lnTo>
                  <a:lnTo>
                    <a:pt x="191922" y="402285"/>
                  </a:lnTo>
                  <a:lnTo>
                    <a:pt x="373710" y="390067"/>
                  </a:lnTo>
                  <a:lnTo>
                    <a:pt x="353440" y="88353"/>
                  </a:lnTo>
                  <a:lnTo>
                    <a:pt x="171653" y="100571"/>
                  </a:lnTo>
                  <a:lnTo>
                    <a:pt x="164896" y="0"/>
                  </a:lnTo>
                  <a:close/>
                </a:path>
              </a:pathLst>
            </a:custGeom>
            <a:solidFill>
              <a:srgbClr val="8812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971190" y="2514790"/>
              <a:ext cx="374015" cy="502920"/>
            </a:xfrm>
            <a:custGeom>
              <a:avLst/>
              <a:gdLst/>
              <a:ahLst/>
              <a:cxnLst/>
              <a:rect l="l" t="t" r="r" b="b"/>
              <a:pathLst>
                <a:path w="374014" h="502919">
                  <a:moveTo>
                    <a:pt x="373710" y="390067"/>
                  </a:moveTo>
                  <a:lnTo>
                    <a:pt x="191922" y="402285"/>
                  </a:lnTo>
                  <a:lnTo>
                    <a:pt x="198678" y="502856"/>
                  </a:lnTo>
                  <a:lnTo>
                    <a:pt x="0" y="263639"/>
                  </a:lnTo>
                  <a:lnTo>
                    <a:pt x="164896" y="0"/>
                  </a:lnTo>
                  <a:lnTo>
                    <a:pt x="171653" y="100571"/>
                  </a:lnTo>
                  <a:lnTo>
                    <a:pt x="353440" y="88353"/>
                  </a:lnTo>
                  <a:lnTo>
                    <a:pt x="373710" y="390067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47058" y="2160282"/>
              <a:ext cx="2830062" cy="1475219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386317" y="3214154"/>
              <a:ext cx="189240" cy="10665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84291" y="2177063"/>
              <a:ext cx="2747124" cy="13926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72385" y="923419"/>
            <a:ext cx="6576695" cy="1134110"/>
            <a:chOff x="2572385" y="923419"/>
            <a:chExt cx="6576695" cy="1134110"/>
          </a:xfrm>
        </p:grpSpPr>
        <p:sp>
          <p:nvSpPr>
            <p:cNvPr id="3" name="object 3"/>
            <p:cNvSpPr/>
            <p:nvPr/>
          </p:nvSpPr>
          <p:spPr>
            <a:xfrm>
              <a:off x="2577465" y="928499"/>
              <a:ext cx="6566534" cy="1123950"/>
            </a:xfrm>
            <a:custGeom>
              <a:avLst/>
              <a:gdLst/>
              <a:ahLst/>
              <a:cxnLst/>
              <a:rect l="l" t="t" r="r" b="b"/>
              <a:pathLst>
                <a:path w="6566534" h="1123950">
                  <a:moveTo>
                    <a:pt x="6378829" y="0"/>
                  </a:moveTo>
                  <a:lnTo>
                    <a:pt x="0" y="0"/>
                  </a:lnTo>
                  <a:lnTo>
                    <a:pt x="0" y="1123950"/>
                  </a:lnTo>
                  <a:lnTo>
                    <a:pt x="6378829" y="1123950"/>
                  </a:lnTo>
                  <a:lnTo>
                    <a:pt x="6428626" y="1117258"/>
                  </a:lnTo>
                  <a:lnTo>
                    <a:pt x="6473374" y="1098374"/>
                  </a:lnTo>
                  <a:lnTo>
                    <a:pt x="6511286" y="1069082"/>
                  </a:lnTo>
                  <a:lnTo>
                    <a:pt x="6540578" y="1031170"/>
                  </a:lnTo>
                  <a:lnTo>
                    <a:pt x="6559462" y="986422"/>
                  </a:lnTo>
                  <a:lnTo>
                    <a:pt x="6566154" y="936625"/>
                  </a:lnTo>
                  <a:lnTo>
                    <a:pt x="6566154" y="187325"/>
                  </a:lnTo>
                  <a:lnTo>
                    <a:pt x="6559462" y="137527"/>
                  </a:lnTo>
                  <a:lnTo>
                    <a:pt x="6540578" y="92779"/>
                  </a:lnTo>
                  <a:lnTo>
                    <a:pt x="6511286" y="54867"/>
                  </a:lnTo>
                  <a:lnTo>
                    <a:pt x="6473374" y="25575"/>
                  </a:lnTo>
                  <a:lnTo>
                    <a:pt x="6428626" y="6691"/>
                  </a:lnTo>
                  <a:lnTo>
                    <a:pt x="6378829" y="0"/>
                  </a:lnTo>
                  <a:close/>
                </a:path>
              </a:pathLst>
            </a:custGeom>
            <a:solidFill>
              <a:srgbClr val="DEE7D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77465" y="928499"/>
              <a:ext cx="6566534" cy="1123950"/>
            </a:xfrm>
            <a:custGeom>
              <a:avLst/>
              <a:gdLst/>
              <a:ahLst/>
              <a:cxnLst/>
              <a:rect l="l" t="t" r="r" b="b"/>
              <a:pathLst>
                <a:path w="6566534" h="1123950">
                  <a:moveTo>
                    <a:pt x="6566154" y="187325"/>
                  </a:moveTo>
                  <a:lnTo>
                    <a:pt x="6566154" y="936625"/>
                  </a:lnTo>
                  <a:lnTo>
                    <a:pt x="6559462" y="986422"/>
                  </a:lnTo>
                  <a:lnTo>
                    <a:pt x="6540578" y="1031170"/>
                  </a:lnTo>
                  <a:lnTo>
                    <a:pt x="6511286" y="1069082"/>
                  </a:lnTo>
                  <a:lnTo>
                    <a:pt x="6473374" y="1098374"/>
                  </a:lnTo>
                  <a:lnTo>
                    <a:pt x="6428626" y="1117258"/>
                  </a:lnTo>
                  <a:lnTo>
                    <a:pt x="6378829" y="1123950"/>
                  </a:lnTo>
                  <a:lnTo>
                    <a:pt x="0" y="1123950"/>
                  </a:lnTo>
                  <a:lnTo>
                    <a:pt x="0" y="0"/>
                  </a:lnTo>
                  <a:lnTo>
                    <a:pt x="6378829" y="0"/>
                  </a:lnTo>
                  <a:lnTo>
                    <a:pt x="6428626" y="6691"/>
                  </a:lnTo>
                  <a:lnTo>
                    <a:pt x="6473374" y="25575"/>
                  </a:lnTo>
                  <a:lnTo>
                    <a:pt x="6511286" y="54867"/>
                  </a:lnTo>
                  <a:lnTo>
                    <a:pt x="6540578" y="92779"/>
                  </a:lnTo>
                  <a:lnTo>
                    <a:pt x="6559462" y="137527"/>
                  </a:lnTo>
                  <a:lnTo>
                    <a:pt x="6566154" y="187325"/>
                  </a:lnTo>
                  <a:close/>
                </a:path>
              </a:pathLst>
            </a:custGeom>
            <a:ln w="9906">
              <a:solidFill>
                <a:srgbClr val="DEE7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811738" y="1041911"/>
            <a:ext cx="25368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indent="-170815">
              <a:lnSpc>
                <a:spcPct val="100000"/>
              </a:lnSpc>
              <a:spcBef>
                <a:spcPts val="100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dirty="0">
                <a:latin typeface="Times New Roman"/>
                <a:cs typeface="Times New Roman"/>
              </a:rPr>
              <a:t>Вибач(те),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я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помилився.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11738" y="1317831"/>
            <a:ext cx="2628900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indent="-170815">
              <a:lnSpc>
                <a:spcPct val="100000"/>
              </a:lnSpc>
              <a:spcBef>
                <a:spcPts val="100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dirty="0">
                <a:latin typeface="Times New Roman"/>
                <a:cs typeface="Times New Roman"/>
              </a:rPr>
              <a:t>Я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це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зробив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не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навмисно.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spc="-10" dirty="0">
                <a:latin typeface="Times New Roman"/>
                <a:cs typeface="Times New Roman"/>
              </a:rPr>
              <a:t>Вибач(те)!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3" y="765045"/>
            <a:ext cx="2618231" cy="148818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03924" y="1261945"/>
            <a:ext cx="14916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spc="-10" dirty="0">
                <a:latin typeface="Times New Roman"/>
                <a:cs typeface="Times New Roman"/>
              </a:rPr>
              <a:t>Вибачення: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572385" y="2397889"/>
            <a:ext cx="6576695" cy="1134110"/>
            <a:chOff x="2572385" y="2397889"/>
            <a:chExt cx="6576695" cy="1134110"/>
          </a:xfrm>
        </p:grpSpPr>
        <p:sp>
          <p:nvSpPr>
            <p:cNvPr id="10" name="object 10"/>
            <p:cNvSpPr/>
            <p:nvPr/>
          </p:nvSpPr>
          <p:spPr>
            <a:xfrm>
              <a:off x="2577465" y="2402969"/>
              <a:ext cx="6566534" cy="1123950"/>
            </a:xfrm>
            <a:custGeom>
              <a:avLst/>
              <a:gdLst/>
              <a:ahLst/>
              <a:cxnLst/>
              <a:rect l="l" t="t" r="r" b="b"/>
              <a:pathLst>
                <a:path w="6566534" h="1123950">
                  <a:moveTo>
                    <a:pt x="6378829" y="0"/>
                  </a:moveTo>
                  <a:lnTo>
                    <a:pt x="0" y="0"/>
                  </a:lnTo>
                  <a:lnTo>
                    <a:pt x="0" y="1123950"/>
                  </a:lnTo>
                  <a:lnTo>
                    <a:pt x="6378829" y="1123950"/>
                  </a:lnTo>
                  <a:lnTo>
                    <a:pt x="6428626" y="1117258"/>
                  </a:lnTo>
                  <a:lnTo>
                    <a:pt x="6473374" y="1098374"/>
                  </a:lnTo>
                  <a:lnTo>
                    <a:pt x="6511286" y="1069082"/>
                  </a:lnTo>
                  <a:lnTo>
                    <a:pt x="6540578" y="1031170"/>
                  </a:lnTo>
                  <a:lnTo>
                    <a:pt x="6559462" y="986422"/>
                  </a:lnTo>
                  <a:lnTo>
                    <a:pt x="6566154" y="936625"/>
                  </a:lnTo>
                  <a:lnTo>
                    <a:pt x="6566154" y="187325"/>
                  </a:lnTo>
                  <a:lnTo>
                    <a:pt x="6559462" y="137527"/>
                  </a:lnTo>
                  <a:lnTo>
                    <a:pt x="6540578" y="92779"/>
                  </a:lnTo>
                  <a:lnTo>
                    <a:pt x="6511286" y="54867"/>
                  </a:lnTo>
                  <a:lnTo>
                    <a:pt x="6473374" y="25575"/>
                  </a:lnTo>
                  <a:lnTo>
                    <a:pt x="6428626" y="6691"/>
                  </a:lnTo>
                  <a:lnTo>
                    <a:pt x="6378829" y="0"/>
                  </a:lnTo>
                  <a:close/>
                </a:path>
              </a:pathLst>
            </a:custGeom>
            <a:solidFill>
              <a:srgbClr val="D2E4E2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577465" y="2402969"/>
              <a:ext cx="6566534" cy="1123950"/>
            </a:xfrm>
            <a:custGeom>
              <a:avLst/>
              <a:gdLst/>
              <a:ahLst/>
              <a:cxnLst/>
              <a:rect l="l" t="t" r="r" b="b"/>
              <a:pathLst>
                <a:path w="6566534" h="1123950">
                  <a:moveTo>
                    <a:pt x="6566154" y="187325"/>
                  </a:moveTo>
                  <a:lnTo>
                    <a:pt x="6566154" y="936625"/>
                  </a:lnTo>
                  <a:lnTo>
                    <a:pt x="6559462" y="986422"/>
                  </a:lnTo>
                  <a:lnTo>
                    <a:pt x="6540578" y="1031170"/>
                  </a:lnTo>
                  <a:lnTo>
                    <a:pt x="6511286" y="1069082"/>
                  </a:lnTo>
                  <a:lnTo>
                    <a:pt x="6473374" y="1098374"/>
                  </a:lnTo>
                  <a:lnTo>
                    <a:pt x="6428626" y="1117258"/>
                  </a:lnTo>
                  <a:lnTo>
                    <a:pt x="6378829" y="1123950"/>
                  </a:lnTo>
                  <a:lnTo>
                    <a:pt x="0" y="1123950"/>
                  </a:lnTo>
                  <a:lnTo>
                    <a:pt x="0" y="0"/>
                  </a:lnTo>
                  <a:lnTo>
                    <a:pt x="6378829" y="0"/>
                  </a:lnTo>
                  <a:lnTo>
                    <a:pt x="6428626" y="6691"/>
                  </a:lnTo>
                  <a:lnTo>
                    <a:pt x="6473374" y="25575"/>
                  </a:lnTo>
                  <a:lnTo>
                    <a:pt x="6511286" y="54867"/>
                  </a:lnTo>
                  <a:lnTo>
                    <a:pt x="6540578" y="92779"/>
                  </a:lnTo>
                  <a:lnTo>
                    <a:pt x="6559462" y="137527"/>
                  </a:lnTo>
                  <a:lnTo>
                    <a:pt x="6566154" y="187325"/>
                  </a:lnTo>
                  <a:close/>
                </a:path>
              </a:pathLst>
            </a:custGeom>
            <a:ln w="9906">
              <a:solidFill>
                <a:srgbClr val="D2E4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indent="-170815">
              <a:lnSpc>
                <a:spcPct val="100000"/>
              </a:lnSpc>
              <a:spcBef>
                <a:spcPts val="100"/>
              </a:spcBef>
              <a:buFont typeface="Times New Roman"/>
              <a:buChar char="•"/>
              <a:tabLst>
                <a:tab pos="183515" algn="l"/>
              </a:tabLst>
            </a:pPr>
            <a:r>
              <a:rPr dirty="0"/>
              <a:t>Даруй(те),</a:t>
            </a:r>
            <a:r>
              <a:rPr spc="-60" dirty="0"/>
              <a:t> </a:t>
            </a:r>
            <a:r>
              <a:rPr dirty="0"/>
              <a:t>ти</a:t>
            </a:r>
            <a:r>
              <a:rPr spc="-65" dirty="0"/>
              <a:t> </a:t>
            </a:r>
            <a:r>
              <a:rPr dirty="0"/>
              <a:t>(Ви)</a:t>
            </a:r>
            <a:r>
              <a:rPr spc="-55" dirty="0"/>
              <a:t> </a:t>
            </a:r>
            <a:r>
              <a:rPr dirty="0"/>
              <a:t>мене</a:t>
            </a:r>
            <a:r>
              <a:rPr spc="-60" dirty="0"/>
              <a:t> </a:t>
            </a:r>
            <a:r>
              <a:rPr dirty="0"/>
              <a:t>неправильно</a:t>
            </a:r>
            <a:r>
              <a:rPr spc="-55" dirty="0"/>
              <a:t> </a:t>
            </a:r>
            <a:r>
              <a:rPr spc="-10" dirty="0"/>
              <a:t>зрозумів(ли)!</a:t>
            </a:r>
          </a:p>
          <a:p>
            <a:pPr marL="184150" marR="5080" indent="-171450">
              <a:lnSpc>
                <a:spcPts val="1860"/>
              </a:lnSpc>
              <a:spcBef>
                <a:spcPts val="325"/>
              </a:spcBef>
              <a:buFont typeface="Times New Roman"/>
              <a:buChar char="•"/>
              <a:tabLst>
                <a:tab pos="184150" algn="l"/>
              </a:tabLst>
            </a:pPr>
            <a:r>
              <a:rPr dirty="0"/>
              <a:t>На</a:t>
            </a:r>
            <a:r>
              <a:rPr spc="-45" dirty="0"/>
              <a:t> </a:t>
            </a:r>
            <a:r>
              <a:rPr dirty="0"/>
              <a:t>мою</a:t>
            </a:r>
            <a:r>
              <a:rPr spc="-40" dirty="0"/>
              <a:t> </a:t>
            </a:r>
            <a:r>
              <a:rPr spc="-25" dirty="0"/>
              <a:t>думку,</a:t>
            </a:r>
            <a:r>
              <a:rPr spc="-35" dirty="0"/>
              <a:t> </a:t>
            </a:r>
            <a:r>
              <a:rPr dirty="0"/>
              <a:t>твоє</a:t>
            </a:r>
            <a:r>
              <a:rPr spc="-40" dirty="0"/>
              <a:t> </a:t>
            </a:r>
            <a:r>
              <a:rPr dirty="0"/>
              <a:t>(Ваше)</a:t>
            </a:r>
            <a:r>
              <a:rPr spc="-40" dirty="0"/>
              <a:t> </a:t>
            </a:r>
            <a:r>
              <a:rPr spc="-10" dirty="0"/>
              <a:t>зауваження</a:t>
            </a:r>
            <a:r>
              <a:rPr spc="-40" dirty="0"/>
              <a:t> </a:t>
            </a:r>
            <a:r>
              <a:rPr dirty="0"/>
              <a:t>не</a:t>
            </a:r>
            <a:r>
              <a:rPr spc="-45" dirty="0"/>
              <a:t> </a:t>
            </a:r>
            <a:r>
              <a:rPr spc="-20" dirty="0"/>
              <a:t>цілком</a:t>
            </a:r>
            <a:r>
              <a:rPr spc="-45" dirty="0"/>
              <a:t> </a:t>
            </a:r>
            <a:r>
              <a:rPr spc="-10" dirty="0"/>
              <a:t>обґрун- </a:t>
            </a:r>
            <a:r>
              <a:rPr dirty="0"/>
              <a:t>товане</a:t>
            </a:r>
            <a:r>
              <a:rPr spc="-70" dirty="0"/>
              <a:t> </a:t>
            </a:r>
            <a:r>
              <a:rPr spc="-20" dirty="0"/>
              <a:t>(цілком</a:t>
            </a:r>
            <a:r>
              <a:rPr spc="-65" dirty="0"/>
              <a:t> </a:t>
            </a:r>
            <a:r>
              <a:rPr dirty="0"/>
              <a:t>безпідставне,</a:t>
            </a:r>
            <a:r>
              <a:rPr spc="-65" dirty="0"/>
              <a:t> </a:t>
            </a:r>
            <a:r>
              <a:rPr spc="-10" dirty="0"/>
              <a:t>необґрунтоване).</a:t>
            </a:r>
          </a:p>
          <a:p>
            <a:pPr marL="183515" indent="-170815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83515" algn="l"/>
              </a:tabLst>
            </a:pPr>
            <a:r>
              <a:rPr dirty="0"/>
              <a:t>Вибачте,</a:t>
            </a:r>
            <a:r>
              <a:rPr spc="-40" dirty="0"/>
              <a:t> </a:t>
            </a:r>
            <a:r>
              <a:rPr dirty="0"/>
              <a:t>але</a:t>
            </a:r>
            <a:r>
              <a:rPr spc="-40" dirty="0"/>
              <a:t> </a:t>
            </a:r>
            <a:r>
              <a:rPr dirty="0"/>
              <a:t>ти</a:t>
            </a:r>
            <a:r>
              <a:rPr spc="-40" dirty="0"/>
              <a:t> </a:t>
            </a:r>
            <a:r>
              <a:rPr dirty="0"/>
              <a:t>(Ви)</a:t>
            </a:r>
            <a:r>
              <a:rPr spc="-40" dirty="0"/>
              <a:t> </a:t>
            </a:r>
            <a:r>
              <a:rPr dirty="0"/>
              <a:t>тут</a:t>
            </a:r>
            <a:r>
              <a:rPr spc="-40" dirty="0"/>
              <a:t> </a:t>
            </a:r>
            <a:r>
              <a:rPr dirty="0"/>
              <a:t>не</a:t>
            </a:r>
            <a:r>
              <a:rPr spc="-40" dirty="0"/>
              <a:t> </a:t>
            </a:r>
            <a:r>
              <a:rPr dirty="0"/>
              <a:t>маєш</a:t>
            </a:r>
            <a:r>
              <a:rPr spc="-35" dirty="0"/>
              <a:t> </a:t>
            </a:r>
            <a:r>
              <a:rPr dirty="0"/>
              <a:t>(те)</a:t>
            </a:r>
            <a:r>
              <a:rPr spc="-35" dirty="0"/>
              <a:t> </a:t>
            </a:r>
            <a:r>
              <a:rPr spc="-10" dirty="0"/>
              <a:t>рації.</a:t>
            </a: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3" y="2265423"/>
            <a:ext cx="2618231" cy="1488185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24694" y="2762143"/>
            <a:ext cx="1727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spc="-10" dirty="0">
                <a:latin typeface="Times New Roman"/>
                <a:cs typeface="Times New Roman"/>
              </a:rPr>
              <a:t>Заперечення: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572385" y="3873113"/>
            <a:ext cx="6576695" cy="1133475"/>
            <a:chOff x="2572385" y="3873113"/>
            <a:chExt cx="6576695" cy="1133475"/>
          </a:xfrm>
        </p:grpSpPr>
        <p:sp>
          <p:nvSpPr>
            <p:cNvPr id="16" name="object 16"/>
            <p:cNvSpPr/>
            <p:nvPr/>
          </p:nvSpPr>
          <p:spPr>
            <a:xfrm>
              <a:off x="2577465" y="3878193"/>
              <a:ext cx="6566534" cy="1123315"/>
            </a:xfrm>
            <a:custGeom>
              <a:avLst/>
              <a:gdLst/>
              <a:ahLst/>
              <a:cxnLst/>
              <a:rect l="l" t="t" r="r" b="b"/>
              <a:pathLst>
                <a:path w="6566534" h="1123314">
                  <a:moveTo>
                    <a:pt x="6378956" y="0"/>
                  </a:moveTo>
                  <a:lnTo>
                    <a:pt x="0" y="0"/>
                  </a:lnTo>
                  <a:lnTo>
                    <a:pt x="0" y="1123188"/>
                  </a:lnTo>
                  <a:lnTo>
                    <a:pt x="6378956" y="1123188"/>
                  </a:lnTo>
                  <a:lnTo>
                    <a:pt x="6428717" y="1116501"/>
                  </a:lnTo>
                  <a:lnTo>
                    <a:pt x="6473434" y="1097630"/>
                  </a:lnTo>
                  <a:lnTo>
                    <a:pt x="6511321" y="1068360"/>
                  </a:lnTo>
                  <a:lnTo>
                    <a:pt x="6540594" y="1030474"/>
                  </a:lnTo>
                  <a:lnTo>
                    <a:pt x="6559466" y="985756"/>
                  </a:lnTo>
                  <a:lnTo>
                    <a:pt x="6566154" y="935990"/>
                  </a:lnTo>
                  <a:lnTo>
                    <a:pt x="6566154" y="187210"/>
                  </a:lnTo>
                  <a:lnTo>
                    <a:pt x="6559466" y="137443"/>
                  </a:lnTo>
                  <a:lnTo>
                    <a:pt x="6540594" y="92723"/>
                  </a:lnTo>
                  <a:lnTo>
                    <a:pt x="6511321" y="54833"/>
                  </a:lnTo>
                  <a:lnTo>
                    <a:pt x="6473434" y="25560"/>
                  </a:lnTo>
                  <a:lnTo>
                    <a:pt x="6428717" y="6687"/>
                  </a:lnTo>
                  <a:lnTo>
                    <a:pt x="6378956" y="0"/>
                  </a:lnTo>
                  <a:close/>
                </a:path>
              </a:pathLst>
            </a:custGeom>
            <a:solidFill>
              <a:srgbClr val="D8D3E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77465" y="3878193"/>
              <a:ext cx="6566534" cy="1123315"/>
            </a:xfrm>
            <a:custGeom>
              <a:avLst/>
              <a:gdLst/>
              <a:ahLst/>
              <a:cxnLst/>
              <a:rect l="l" t="t" r="r" b="b"/>
              <a:pathLst>
                <a:path w="6566534" h="1123314">
                  <a:moveTo>
                    <a:pt x="6566154" y="187210"/>
                  </a:moveTo>
                  <a:lnTo>
                    <a:pt x="6566154" y="935990"/>
                  </a:lnTo>
                  <a:lnTo>
                    <a:pt x="6559466" y="985756"/>
                  </a:lnTo>
                  <a:lnTo>
                    <a:pt x="6540594" y="1030474"/>
                  </a:lnTo>
                  <a:lnTo>
                    <a:pt x="6511321" y="1068360"/>
                  </a:lnTo>
                  <a:lnTo>
                    <a:pt x="6473434" y="1097630"/>
                  </a:lnTo>
                  <a:lnTo>
                    <a:pt x="6428717" y="1116501"/>
                  </a:lnTo>
                  <a:lnTo>
                    <a:pt x="6378956" y="1123188"/>
                  </a:lnTo>
                  <a:lnTo>
                    <a:pt x="0" y="1123188"/>
                  </a:lnTo>
                  <a:lnTo>
                    <a:pt x="0" y="0"/>
                  </a:lnTo>
                  <a:lnTo>
                    <a:pt x="6378956" y="0"/>
                  </a:lnTo>
                  <a:lnTo>
                    <a:pt x="6428717" y="6687"/>
                  </a:lnTo>
                  <a:lnTo>
                    <a:pt x="6473434" y="25560"/>
                  </a:lnTo>
                  <a:lnTo>
                    <a:pt x="6511321" y="54833"/>
                  </a:lnTo>
                  <a:lnTo>
                    <a:pt x="6540594" y="92723"/>
                  </a:lnTo>
                  <a:lnTo>
                    <a:pt x="6559466" y="137443"/>
                  </a:lnTo>
                  <a:lnTo>
                    <a:pt x="6566154" y="187210"/>
                  </a:lnTo>
                  <a:close/>
                </a:path>
              </a:pathLst>
            </a:custGeom>
            <a:ln w="9906">
              <a:solidFill>
                <a:srgbClr val="D8D3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811708" y="3853002"/>
            <a:ext cx="5368925" cy="1127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indent="-170815">
              <a:lnSpc>
                <a:spcPct val="100000"/>
              </a:lnSpc>
              <a:spcBef>
                <a:spcPts val="100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dirty="0">
                <a:latin typeface="Times New Roman"/>
                <a:cs typeface="Times New Roman"/>
              </a:rPr>
              <a:t>Не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бачу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причини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для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зауваження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(докору).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dirty="0">
                <a:latin typeface="Times New Roman"/>
                <a:cs typeface="Times New Roman"/>
              </a:rPr>
              <a:t>Не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розумію,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чому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ти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(Ви)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бачиш(те)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мою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помилку?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dirty="0">
                <a:latin typeface="Times New Roman"/>
                <a:cs typeface="Times New Roman"/>
              </a:rPr>
              <a:t>Не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розумію, </a:t>
            </a:r>
            <a:r>
              <a:rPr sz="1800" i="1" dirty="0">
                <a:latin typeface="Times New Roman"/>
                <a:cs typeface="Times New Roman"/>
              </a:rPr>
              <a:t>за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що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ти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(Ви)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на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мене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образився(лися).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dirty="0">
                <a:latin typeface="Times New Roman"/>
                <a:cs typeface="Times New Roman"/>
              </a:rPr>
              <a:t>Перепрошую,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а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чому,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власне,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річ?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3" y="3718559"/>
            <a:ext cx="2618231" cy="1424940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548106" y="4215302"/>
            <a:ext cx="1480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spc="-10" dirty="0">
                <a:latin typeface="Times New Roman"/>
                <a:cs typeface="Times New Roman"/>
              </a:rPr>
              <a:t>З'ясування: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577723" y="-73951"/>
            <a:ext cx="7987665" cy="9093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30095" marR="5080" indent="-2018030">
              <a:lnSpc>
                <a:spcPct val="100000"/>
              </a:lnSpc>
              <a:spcBef>
                <a:spcPts val="95"/>
              </a:spcBef>
            </a:pPr>
            <a:r>
              <a:rPr sz="2900" i="0" dirty="0">
                <a:solidFill>
                  <a:srgbClr val="632523"/>
                </a:solidFill>
                <a:latin typeface="Times New Roman"/>
                <a:cs typeface="Times New Roman"/>
              </a:rPr>
              <a:t>Залежно</a:t>
            </a:r>
            <a:r>
              <a:rPr sz="2900" i="0" spc="-75" dirty="0">
                <a:solidFill>
                  <a:srgbClr val="632523"/>
                </a:solidFill>
                <a:latin typeface="Times New Roman"/>
                <a:cs typeface="Times New Roman"/>
              </a:rPr>
              <a:t> </a:t>
            </a:r>
            <a:r>
              <a:rPr sz="2900" i="0" dirty="0">
                <a:solidFill>
                  <a:srgbClr val="632523"/>
                </a:solidFill>
                <a:latin typeface="Times New Roman"/>
                <a:cs typeface="Times New Roman"/>
              </a:rPr>
              <a:t>від</a:t>
            </a:r>
            <a:r>
              <a:rPr sz="2900" i="0" spc="-75" dirty="0">
                <a:solidFill>
                  <a:srgbClr val="632523"/>
                </a:solidFill>
                <a:latin typeface="Times New Roman"/>
                <a:cs typeface="Times New Roman"/>
              </a:rPr>
              <a:t> </a:t>
            </a:r>
            <a:r>
              <a:rPr sz="2900" i="0" dirty="0">
                <a:solidFill>
                  <a:srgbClr val="632523"/>
                </a:solidFill>
                <a:latin typeface="Times New Roman"/>
                <a:cs typeface="Times New Roman"/>
              </a:rPr>
              <a:t>предмета</a:t>
            </a:r>
            <a:r>
              <a:rPr sz="2900" i="0" spc="-80" dirty="0">
                <a:solidFill>
                  <a:srgbClr val="632523"/>
                </a:solidFill>
                <a:latin typeface="Times New Roman"/>
                <a:cs typeface="Times New Roman"/>
              </a:rPr>
              <a:t> </a:t>
            </a:r>
            <a:r>
              <a:rPr sz="2900" i="0" dirty="0">
                <a:solidFill>
                  <a:srgbClr val="632523"/>
                </a:solidFill>
                <a:latin typeface="Times New Roman"/>
                <a:cs typeface="Times New Roman"/>
              </a:rPr>
              <a:t>розмови</a:t>
            </a:r>
            <a:r>
              <a:rPr sz="2900" i="0" spc="-75" dirty="0">
                <a:solidFill>
                  <a:srgbClr val="632523"/>
                </a:solidFill>
                <a:latin typeface="Times New Roman"/>
                <a:cs typeface="Times New Roman"/>
              </a:rPr>
              <a:t> </a:t>
            </a:r>
            <a:r>
              <a:rPr sz="2900" i="0" dirty="0">
                <a:solidFill>
                  <a:srgbClr val="632523"/>
                </a:solidFill>
                <a:latin typeface="Times New Roman"/>
                <a:cs typeface="Times New Roman"/>
              </a:rPr>
              <a:t>і</a:t>
            </a:r>
            <a:r>
              <a:rPr sz="2900" i="0" spc="-85" dirty="0">
                <a:solidFill>
                  <a:srgbClr val="632523"/>
                </a:solidFill>
                <a:latin typeface="Times New Roman"/>
                <a:cs typeface="Times New Roman"/>
              </a:rPr>
              <a:t> </a:t>
            </a:r>
            <a:r>
              <a:rPr sz="2900" i="0" dirty="0">
                <a:solidFill>
                  <a:srgbClr val="632523"/>
                </a:solidFill>
                <a:latin typeface="Times New Roman"/>
                <a:cs typeface="Times New Roman"/>
              </a:rPr>
              <a:t>змісту</a:t>
            </a:r>
            <a:r>
              <a:rPr sz="2900" i="0" spc="-80" dirty="0">
                <a:solidFill>
                  <a:srgbClr val="632523"/>
                </a:solidFill>
                <a:latin typeface="Times New Roman"/>
                <a:cs typeface="Times New Roman"/>
              </a:rPr>
              <a:t> </a:t>
            </a:r>
            <a:r>
              <a:rPr sz="2900" i="0" spc="-10" dirty="0">
                <a:solidFill>
                  <a:srgbClr val="632523"/>
                </a:solidFill>
                <a:latin typeface="Times New Roman"/>
                <a:cs typeface="Times New Roman"/>
              </a:rPr>
              <a:t>зауваження </a:t>
            </a:r>
            <a:r>
              <a:rPr sz="2900" i="0" dirty="0">
                <a:solidFill>
                  <a:srgbClr val="632523"/>
                </a:solidFill>
                <a:latin typeface="Times New Roman"/>
                <a:cs typeface="Times New Roman"/>
              </a:rPr>
              <a:t>адресат</a:t>
            </a:r>
            <a:r>
              <a:rPr sz="2900" i="0" spc="-105" dirty="0">
                <a:solidFill>
                  <a:srgbClr val="632523"/>
                </a:solidFill>
                <a:latin typeface="Times New Roman"/>
                <a:cs typeface="Times New Roman"/>
              </a:rPr>
              <a:t> </a:t>
            </a:r>
            <a:r>
              <a:rPr sz="2900" i="0" dirty="0">
                <a:solidFill>
                  <a:srgbClr val="632523"/>
                </a:solidFill>
                <a:latin typeface="Times New Roman"/>
                <a:cs typeface="Times New Roman"/>
              </a:rPr>
              <a:t>може</a:t>
            </a:r>
            <a:r>
              <a:rPr sz="2900" i="0" spc="-120" dirty="0">
                <a:solidFill>
                  <a:srgbClr val="632523"/>
                </a:solidFill>
                <a:latin typeface="Times New Roman"/>
                <a:cs typeface="Times New Roman"/>
              </a:rPr>
              <a:t> </a:t>
            </a:r>
            <a:r>
              <a:rPr sz="2900" i="0" spc="-10" dirty="0">
                <a:solidFill>
                  <a:srgbClr val="632523"/>
                </a:solidFill>
                <a:latin typeface="Times New Roman"/>
                <a:cs typeface="Times New Roman"/>
              </a:rPr>
              <a:t>висловити:</a:t>
            </a:r>
            <a:endParaRPr sz="2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81300" y="1709932"/>
            <a:ext cx="3602990" cy="1664970"/>
            <a:chOff x="2781300" y="1709932"/>
            <a:chExt cx="3602990" cy="16649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81300" y="1709932"/>
              <a:ext cx="3602723" cy="166496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99993" y="1928622"/>
              <a:ext cx="3144520" cy="1206500"/>
            </a:xfrm>
            <a:custGeom>
              <a:avLst/>
              <a:gdLst/>
              <a:ahLst/>
              <a:cxnLst/>
              <a:rect l="l" t="t" r="r" b="b"/>
              <a:pathLst>
                <a:path w="3144520" h="1206500">
                  <a:moveTo>
                    <a:pt x="1572006" y="0"/>
                  </a:moveTo>
                  <a:lnTo>
                    <a:pt x="1503815" y="557"/>
                  </a:lnTo>
                  <a:lnTo>
                    <a:pt x="1436366" y="2213"/>
                  </a:lnTo>
                  <a:lnTo>
                    <a:pt x="1369719" y="4947"/>
                  </a:lnTo>
                  <a:lnTo>
                    <a:pt x="1303932" y="8734"/>
                  </a:lnTo>
                  <a:lnTo>
                    <a:pt x="1239063" y="13553"/>
                  </a:lnTo>
                  <a:lnTo>
                    <a:pt x="1175172" y="19381"/>
                  </a:lnTo>
                  <a:lnTo>
                    <a:pt x="1112319" y="26195"/>
                  </a:lnTo>
                  <a:lnTo>
                    <a:pt x="1050561" y="33972"/>
                  </a:lnTo>
                  <a:lnTo>
                    <a:pt x="989959" y="42691"/>
                  </a:lnTo>
                  <a:lnTo>
                    <a:pt x="930570" y="52328"/>
                  </a:lnTo>
                  <a:lnTo>
                    <a:pt x="872454" y="62860"/>
                  </a:lnTo>
                  <a:lnTo>
                    <a:pt x="815670" y="74266"/>
                  </a:lnTo>
                  <a:lnTo>
                    <a:pt x="760277" y="86522"/>
                  </a:lnTo>
                  <a:lnTo>
                    <a:pt x="706333" y="99606"/>
                  </a:lnTo>
                  <a:lnTo>
                    <a:pt x="653899" y="113495"/>
                  </a:lnTo>
                  <a:lnTo>
                    <a:pt x="603032" y="128166"/>
                  </a:lnTo>
                  <a:lnTo>
                    <a:pt x="553792" y="143598"/>
                  </a:lnTo>
                  <a:lnTo>
                    <a:pt x="506238" y="159767"/>
                  </a:lnTo>
                  <a:lnTo>
                    <a:pt x="460428" y="176650"/>
                  </a:lnTo>
                  <a:lnTo>
                    <a:pt x="416423" y="194226"/>
                  </a:lnTo>
                  <a:lnTo>
                    <a:pt x="374280" y="212470"/>
                  </a:lnTo>
                  <a:lnTo>
                    <a:pt x="334059" y="231362"/>
                  </a:lnTo>
                  <a:lnTo>
                    <a:pt x="295818" y="250878"/>
                  </a:lnTo>
                  <a:lnTo>
                    <a:pt x="259617" y="270995"/>
                  </a:lnTo>
                  <a:lnTo>
                    <a:pt x="225515" y="291691"/>
                  </a:lnTo>
                  <a:lnTo>
                    <a:pt x="193570" y="312944"/>
                  </a:lnTo>
                  <a:lnTo>
                    <a:pt x="136390" y="357027"/>
                  </a:lnTo>
                  <a:lnTo>
                    <a:pt x="88547" y="403063"/>
                  </a:lnTo>
                  <a:lnTo>
                    <a:pt x="50516" y="450872"/>
                  </a:lnTo>
                  <a:lnTo>
                    <a:pt x="22766" y="500272"/>
                  </a:lnTo>
                  <a:lnTo>
                    <a:pt x="5770" y="551083"/>
                  </a:lnTo>
                  <a:lnTo>
                    <a:pt x="0" y="603123"/>
                  </a:lnTo>
                  <a:lnTo>
                    <a:pt x="1452" y="629285"/>
                  </a:lnTo>
                  <a:lnTo>
                    <a:pt x="12894" y="680732"/>
                  </a:lnTo>
                  <a:lnTo>
                    <a:pt x="35326" y="730860"/>
                  </a:lnTo>
                  <a:lnTo>
                    <a:pt x="68276" y="779488"/>
                  </a:lnTo>
                  <a:lnTo>
                    <a:pt x="111272" y="826433"/>
                  </a:lnTo>
                  <a:lnTo>
                    <a:pt x="163842" y="871515"/>
                  </a:lnTo>
                  <a:lnTo>
                    <a:pt x="225515" y="914554"/>
                  </a:lnTo>
                  <a:lnTo>
                    <a:pt x="259617" y="935250"/>
                  </a:lnTo>
                  <a:lnTo>
                    <a:pt x="295818" y="955367"/>
                  </a:lnTo>
                  <a:lnTo>
                    <a:pt x="334059" y="974883"/>
                  </a:lnTo>
                  <a:lnTo>
                    <a:pt x="374280" y="993775"/>
                  </a:lnTo>
                  <a:lnTo>
                    <a:pt x="416423" y="1012019"/>
                  </a:lnTo>
                  <a:lnTo>
                    <a:pt x="460428" y="1029595"/>
                  </a:lnTo>
                  <a:lnTo>
                    <a:pt x="506238" y="1046478"/>
                  </a:lnTo>
                  <a:lnTo>
                    <a:pt x="553792" y="1062647"/>
                  </a:lnTo>
                  <a:lnTo>
                    <a:pt x="603032" y="1078079"/>
                  </a:lnTo>
                  <a:lnTo>
                    <a:pt x="653899" y="1092750"/>
                  </a:lnTo>
                  <a:lnTo>
                    <a:pt x="706333" y="1106639"/>
                  </a:lnTo>
                  <a:lnTo>
                    <a:pt x="760277" y="1119723"/>
                  </a:lnTo>
                  <a:lnTo>
                    <a:pt x="815670" y="1131979"/>
                  </a:lnTo>
                  <a:lnTo>
                    <a:pt x="872454" y="1143385"/>
                  </a:lnTo>
                  <a:lnTo>
                    <a:pt x="930570" y="1153917"/>
                  </a:lnTo>
                  <a:lnTo>
                    <a:pt x="989959" y="1163554"/>
                  </a:lnTo>
                  <a:lnTo>
                    <a:pt x="1050561" y="1172273"/>
                  </a:lnTo>
                  <a:lnTo>
                    <a:pt x="1112319" y="1180050"/>
                  </a:lnTo>
                  <a:lnTo>
                    <a:pt x="1175172" y="1186864"/>
                  </a:lnTo>
                  <a:lnTo>
                    <a:pt x="1239063" y="1192692"/>
                  </a:lnTo>
                  <a:lnTo>
                    <a:pt x="1303932" y="1197511"/>
                  </a:lnTo>
                  <a:lnTo>
                    <a:pt x="1369719" y="1201298"/>
                  </a:lnTo>
                  <a:lnTo>
                    <a:pt x="1436366" y="1204032"/>
                  </a:lnTo>
                  <a:lnTo>
                    <a:pt x="1503815" y="1205688"/>
                  </a:lnTo>
                  <a:lnTo>
                    <a:pt x="1572006" y="1206246"/>
                  </a:lnTo>
                  <a:lnTo>
                    <a:pt x="1640196" y="1205688"/>
                  </a:lnTo>
                  <a:lnTo>
                    <a:pt x="1707645" y="1204032"/>
                  </a:lnTo>
                  <a:lnTo>
                    <a:pt x="1774292" y="1201298"/>
                  </a:lnTo>
                  <a:lnTo>
                    <a:pt x="1840079" y="1197511"/>
                  </a:lnTo>
                  <a:lnTo>
                    <a:pt x="1904948" y="1192692"/>
                  </a:lnTo>
                  <a:lnTo>
                    <a:pt x="1968839" y="1186864"/>
                  </a:lnTo>
                  <a:lnTo>
                    <a:pt x="2031692" y="1180050"/>
                  </a:lnTo>
                  <a:lnTo>
                    <a:pt x="2093450" y="1172273"/>
                  </a:lnTo>
                  <a:lnTo>
                    <a:pt x="2154052" y="1163554"/>
                  </a:lnTo>
                  <a:lnTo>
                    <a:pt x="2213441" y="1153917"/>
                  </a:lnTo>
                  <a:lnTo>
                    <a:pt x="2271557" y="1143385"/>
                  </a:lnTo>
                  <a:lnTo>
                    <a:pt x="2328341" y="1131979"/>
                  </a:lnTo>
                  <a:lnTo>
                    <a:pt x="2383734" y="1119723"/>
                  </a:lnTo>
                  <a:lnTo>
                    <a:pt x="2437678" y="1106639"/>
                  </a:lnTo>
                  <a:lnTo>
                    <a:pt x="2490112" y="1092750"/>
                  </a:lnTo>
                  <a:lnTo>
                    <a:pt x="2540979" y="1078079"/>
                  </a:lnTo>
                  <a:lnTo>
                    <a:pt x="2590219" y="1062647"/>
                  </a:lnTo>
                  <a:lnTo>
                    <a:pt x="2637773" y="1046478"/>
                  </a:lnTo>
                  <a:lnTo>
                    <a:pt x="2683583" y="1029595"/>
                  </a:lnTo>
                  <a:lnTo>
                    <a:pt x="2727588" y="1012019"/>
                  </a:lnTo>
                  <a:lnTo>
                    <a:pt x="2769731" y="993775"/>
                  </a:lnTo>
                  <a:lnTo>
                    <a:pt x="2809952" y="974883"/>
                  </a:lnTo>
                  <a:lnTo>
                    <a:pt x="2848193" y="955367"/>
                  </a:lnTo>
                  <a:lnTo>
                    <a:pt x="2884394" y="935250"/>
                  </a:lnTo>
                  <a:lnTo>
                    <a:pt x="2918496" y="914554"/>
                  </a:lnTo>
                  <a:lnTo>
                    <a:pt x="2950441" y="893301"/>
                  </a:lnTo>
                  <a:lnTo>
                    <a:pt x="3007621" y="849218"/>
                  </a:lnTo>
                  <a:lnTo>
                    <a:pt x="3055464" y="803182"/>
                  </a:lnTo>
                  <a:lnTo>
                    <a:pt x="3093495" y="755373"/>
                  </a:lnTo>
                  <a:lnTo>
                    <a:pt x="3121245" y="705973"/>
                  </a:lnTo>
                  <a:lnTo>
                    <a:pt x="3138241" y="655162"/>
                  </a:lnTo>
                  <a:lnTo>
                    <a:pt x="3144012" y="603123"/>
                  </a:lnTo>
                  <a:lnTo>
                    <a:pt x="3142559" y="576960"/>
                  </a:lnTo>
                  <a:lnTo>
                    <a:pt x="3131117" y="525513"/>
                  </a:lnTo>
                  <a:lnTo>
                    <a:pt x="3108685" y="475385"/>
                  </a:lnTo>
                  <a:lnTo>
                    <a:pt x="3075735" y="426757"/>
                  </a:lnTo>
                  <a:lnTo>
                    <a:pt x="3032739" y="379812"/>
                  </a:lnTo>
                  <a:lnTo>
                    <a:pt x="2980169" y="334730"/>
                  </a:lnTo>
                  <a:lnTo>
                    <a:pt x="2918496" y="291691"/>
                  </a:lnTo>
                  <a:lnTo>
                    <a:pt x="2884394" y="270995"/>
                  </a:lnTo>
                  <a:lnTo>
                    <a:pt x="2848193" y="250878"/>
                  </a:lnTo>
                  <a:lnTo>
                    <a:pt x="2809952" y="231362"/>
                  </a:lnTo>
                  <a:lnTo>
                    <a:pt x="2769731" y="212470"/>
                  </a:lnTo>
                  <a:lnTo>
                    <a:pt x="2727588" y="194226"/>
                  </a:lnTo>
                  <a:lnTo>
                    <a:pt x="2683583" y="176650"/>
                  </a:lnTo>
                  <a:lnTo>
                    <a:pt x="2637773" y="159767"/>
                  </a:lnTo>
                  <a:lnTo>
                    <a:pt x="2590219" y="143598"/>
                  </a:lnTo>
                  <a:lnTo>
                    <a:pt x="2540979" y="128166"/>
                  </a:lnTo>
                  <a:lnTo>
                    <a:pt x="2490112" y="113495"/>
                  </a:lnTo>
                  <a:lnTo>
                    <a:pt x="2437678" y="99606"/>
                  </a:lnTo>
                  <a:lnTo>
                    <a:pt x="2383734" y="86522"/>
                  </a:lnTo>
                  <a:lnTo>
                    <a:pt x="2328341" y="74266"/>
                  </a:lnTo>
                  <a:lnTo>
                    <a:pt x="2271557" y="62860"/>
                  </a:lnTo>
                  <a:lnTo>
                    <a:pt x="2213441" y="52328"/>
                  </a:lnTo>
                  <a:lnTo>
                    <a:pt x="2154052" y="42691"/>
                  </a:lnTo>
                  <a:lnTo>
                    <a:pt x="2093450" y="33972"/>
                  </a:lnTo>
                  <a:lnTo>
                    <a:pt x="2031692" y="26195"/>
                  </a:lnTo>
                  <a:lnTo>
                    <a:pt x="1968839" y="19381"/>
                  </a:lnTo>
                  <a:lnTo>
                    <a:pt x="1904948" y="13553"/>
                  </a:lnTo>
                  <a:lnTo>
                    <a:pt x="1840079" y="8734"/>
                  </a:lnTo>
                  <a:lnTo>
                    <a:pt x="1774292" y="4947"/>
                  </a:lnTo>
                  <a:lnTo>
                    <a:pt x="1707645" y="2213"/>
                  </a:lnTo>
                  <a:lnTo>
                    <a:pt x="1640196" y="557"/>
                  </a:lnTo>
                  <a:lnTo>
                    <a:pt x="1572006" y="0"/>
                  </a:lnTo>
                  <a:close/>
                </a:path>
              </a:pathLst>
            </a:custGeom>
            <a:solidFill>
              <a:srgbClr val="FFFF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482814" y="2012596"/>
            <a:ext cx="2178050" cy="93853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384810" marR="5080" indent="-372745">
              <a:lnSpc>
                <a:spcPts val="3350"/>
              </a:lnSpc>
              <a:spcBef>
                <a:spcPts val="615"/>
              </a:spcBef>
            </a:pPr>
            <a:r>
              <a:rPr sz="3200" i="1" spc="-10" dirty="0">
                <a:latin typeface="Times New Roman"/>
                <a:cs typeface="Times New Roman"/>
              </a:rPr>
              <a:t>Висловлення сумніву: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173473" y="3102853"/>
            <a:ext cx="2730500" cy="2007235"/>
            <a:chOff x="4173473" y="3102853"/>
            <a:chExt cx="2730500" cy="200723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11222" y="3102853"/>
              <a:ext cx="534162" cy="9852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858900" y="3125044"/>
              <a:ext cx="427990" cy="885190"/>
            </a:xfrm>
            <a:custGeom>
              <a:avLst/>
              <a:gdLst/>
              <a:ahLst/>
              <a:cxnLst/>
              <a:rect l="l" t="t" r="r" b="b"/>
              <a:pathLst>
                <a:path w="427989" h="885189">
                  <a:moveTo>
                    <a:pt x="0" y="0"/>
                  </a:moveTo>
                  <a:lnTo>
                    <a:pt x="427964" y="884631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73473" y="3979151"/>
              <a:ext cx="2730233" cy="113080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215002" y="4000880"/>
              <a:ext cx="2638425" cy="1038860"/>
            </a:xfrm>
            <a:custGeom>
              <a:avLst/>
              <a:gdLst/>
              <a:ahLst/>
              <a:cxnLst/>
              <a:rect l="l" t="t" r="r" b="b"/>
              <a:pathLst>
                <a:path w="2638425" h="1038860">
                  <a:moveTo>
                    <a:pt x="1319022" y="0"/>
                  </a:moveTo>
                  <a:lnTo>
                    <a:pt x="1251145" y="675"/>
                  </a:lnTo>
                  <a:lnTo>
                    <a:pt x="1184160" y="2681"/>
                  </a:lnTo>
                  <a:lnTo>
                    <a:pt x="1118148" y="5983"/>
                  </a:lnTo>
                  <a:lnTo>
                    <a:pt x="1053194" y="10550"/>
                  </a:lnTo>
                  <a:lnTo>
                    <a:pt x="989379" y="16348"/>
                  </a:lnTo>
                  <a:lnTo>
                    <a:pt x="926786" y="23346"/>
                  </a:lnTo>
                  <a:lnTo>
                    <a:pt x="865499" y="31511"/>
                  </a:lnTo>
                  <a:lnTo>
                    <a:pt x="805600" y="40809"/>
                  </a:lnTo>
                  <a:lnTo>
                    <a:pt x="747173" y="51208"/>
                  </a:lnTo>
                  <a:lnTo>
                    <a:pt x="690299" y="62676"/>
                  </a:lnTo>
                  <a:lnTo>
                    <a:pt x="635062" y="75181"/>
                  </a:lnTo>
                  <a:lnTo>
                    <a:pt x="581545" y="88688"/>
                  </a:lnTo>
                  <a:lnTo>
                    <a:pt x="529831" y="103166"/>
                  </a:lnTo>
                  <a:lnTo>
                    <a:pt x="480003" y="118583"/>
                  </a:lnTo>
                  <a:lnTo>
                    <a:pt x="432142" y="134905"/>
                  </a:lnTo>
                  <a:lnTo>
                    <a:pt x="386334" y="152099"/>
                  </a:lnTo>
                  <a:lnTo>
                    <a:pt x="342659" y="170135"/>
                  </a:lnTo>
                  <a:lnTo>
                    <a:pt x="301201" y="188977"/>
                  </a:lnTo>
                  <a:lnTo>
                    <a:pt x="262044" y="208595"/>
                  </a:lnTo>
                  <a:lnTo>
                    <a:pt x="225269" y="228955"/>
                  </a:lnTo>
                  <a:lnTo>
                    <a:pt x="190960" y="250025"/>
                  </a:lnTo>
                  <a:lnTo>
                    <a:pt x="159199" y="271771"/>
                  </a:lnTo>
                  <a:lnTo>
                    <a:pt x="103655" y="317166"/>
                  </a:lnTo>
                  <a:lnTo>
                    <a:pt x="59300" y="364877"/>
                  </a:lnTo>
                  <a:lnTo>
                    <a:pt x="26797" y="414645"/>
                  </a:lnTo>
                  <a:lnTo>
                    <a:pt x="6810" y="466207"/>
                  </a:lnTo>
                  <a:lnTo>
                    <a:pt x="0" y="519303"/>
                  </a:lnTo>
                  <a:lnTo>
                    <a:pt x="1716" y="546026"/>
                  </a:lnTo>
                  <a:lnTo>
                    <a:pt x="15198" y="598387"/>
                  </a:lnTo>
                  <a:lnTo>
                    <a:pt x="41526" y="649085"/>
                  </a:lnTo>
                  <a:lnTo>
                    <a:pt x="80038" y="697857"/>
                  </a:lnTo>
                  <a:lnTo>
                    <a:pt x="130070" y="744442"/>
                  </a:lnTo>
                  <a:lnTo>
                    <a:pt x="190960" y="788580"/>
                  </a:lnTo>
                  <a:lnTo>
                    <a:pt x="225269" y="809650"/>
                  </a:lnTo>
                  <a:lnTo>
                    <a:pt x="262044" y="830010"/>
                  </a:lnTo>
                  <a:lnTo>
                    <a:pt x="301201" y="849628"/>
                  </a:lnTo>
                  <a:lnTo>
                    <a:pt x="342659" y="868470"/>
                  </a:lnTo>
                  <a:lnTo>
                    <a:pt x="386334" y="886506"/>
                  </a:lnTo>
                  <a:lnTo>
                    <a:pt x="432142" y="903700"/>
                  </a:lnTo>
                  <a:lnTo>
                    <a:pt x="480003" y="920022"/>
                  </a:lnTo>
                  <a:lnTo>
                    <a:pt x="529831" y="935439"/>
                  </a:lnTo>
                  <a:lnTo>
                    <a:pt x="581545" y="949917"/>
                  </a:lnTo>
                  <a:lnTo>
                    <a:pt x="635062" y="963424"/>
                  </a:lnTo>
                  <a:lnTo>
                    <a:pt x="690299" y="975929"/>
                  </a:lnTo>
                  <a:lnTo>
                    <a:pt x="747173" y="987397"/>
                  </a:lnTo>
                  <a:lnTo>
                    <a:pt x="805600" y="997796"/>
                  </a:lnTo>
                  <a:lnTo>
                    <a:pt x="865499" y="1007094"/>
                  </a:lnTo>
                  <a:lnTo>
                    <a:pt x="926786" y="1015259"/>
                  </a:lnTo>
                  <a:lnTo>
                    <a:pt x="989379" y="1022257"/>
                  </a:lnTo>
                  <a:lnTo>
                    <a:pt x="1053194" y="1028055"/>
                  </a:lnTo>
                  <a:lnTo>
                    <a:pt x="1118148" y="1032622"/>
                  </a:lnTo>
                  <a:lnTo>
                    <a:pt x="1184160" y="1035924"/>
                  </a:lnTo>
                  <a:lnTo>
                    <a:pt x="1251145" y="1037930"/>
                  </a:lnTo>
                  <a:lnTo>
                    <a:pt x="1319022" y="1038606"/>
                  </a:lnTo>
                  <a:lnTo>
                    <a:pt x="1386898" y="1037930"/>
                  </a:lnTo>
                  <a:lnTo>
                    <a:pt x="1453883" y="1035924"/>
                  </a:lnTo>
                  <a:lnTo>
                    <a:pt x="1519895" y="1032622"/>
                  </a:lnTo>
                  <a:lnTo>
                    <a:pt x="1584849" y="1028055"/>
                  </a:lnTo>
                  <a:lnTo>
                    <a:pt x="1648664" y="1022257"/>
                  </a:lnTo>
                  <a:lnTo>
                    <a:pt x="1711257" y="1015259"/>
                  </a:lnTo>
                  <a:lnTo>
                    <a:pt x="1772544" y="1007094"/>
                  </a:lnTo>
                  <a:lnTo>
                    <a:pt x="1832443" y="997796"/>
                  </a:lnTo>
                  <a:lnTo>
                    <a:pt x="1890870" y="987397"/>
                  </a:lnTo>
                  <a:lnTo>
                    <a:pt x="1947744" y="975929"/>
                  </a:lnTo>
                  <a:lnTo>
                    <a:pt x="2002981" y="963424"/>
                  </a:lnTo>
                  <a:lnTo>
                    <a:pt x="2056498" y="949917"/>
                  </a:lnTo>
                  <a:lnTo>
                    <a:pt x="2108212" y="935439"/>
                  </a:lnTo>
                  <a:lnTo>
                    <a:pt x="2158040" y="920022"/>
                  </a:lnTo>
                  <a:lnTo>
                    <a:pt x="2205901" y="903700"/>
                  </a:lnTo>
                  <a:lnTo>
                    <a:pt x="2251710" y="886506"/>
                  </a:lnTo>
                  <a:lnTo>
                    <a:pt x="2295384" y="868470"/>
                  </a:lnTo>
                  <a:lnTo>
                    <a:pt x="2336842" y="849628"/>
                  </a:lnTo>
                  <a:lnTo>
                    <a:pt x="2375999" y="830010"/>
                  </a:lnTo>
                  <a:lnTo>
                    <a:pt x="2412774" y="809650"/>
                  </a:lnTo>
                  <a:lnTo>
                    <a:pt x="2447083" y="788580"/>
                  </a:lnTo>
                  <a:lnTo>
                    <a:pt x="2478844" y="766834"/>
                  </a:lnTo>
                  <a:lnTo>
                    <a:pt x="2534388" y="721439"/>
                  </a:lnTo>
                  <a:lnTo>
                    <a:pt x="2578743" y="673728"/>
                  </a:lnTo>
                  <a:lnTo>
                    <a:pt x="2611246" y="623960"/>
                  </a:lnTo>
                  <a:lnTo>
                    <a:pt x="2631233" y="572398"/>
                  </a:lnTo>
                  <a:lnTo>
                    <a:pt x="2638044" y="519303"/>
                  </a:lnTo>
                  <a:lnTo>
                    <a:pt x="2636327" y="492579"/>
                  </a:lnTo>
                  <a:lnTo>
                    <a:pt x="2622845" y="440218"/>
                  </a:lnTo>
                  <a:lnTo>
                    <a:pt x="2596517" y="389520"/>
                  </a:lnTo>
                  <a:lnTo>
                    <a:pt x="2558005" y="340748"/>
                  </a:lnTo>
                  <a:lnTo>
                    <a:pt x="2507973" y="294163"/>
                  </a:lnTo>
                  <a:lnTo>
                    <a:pt x="2447083" y="250025"/>
                  </a:lnTo>
                  <a:lnTo>
                    <a:pt x="2412774" y="228955"/>
                  </a:lnTo>
                  <a:lnTo>
                    <a:pt x="2375999" y="208595"/>
                  </a:lnTo>
                  <a:lnTo>
                    <a:pt x="2336842" y="188977"/>
                  </a:lnTo>
                  <a:lnTo>
                    <a:pt x="2295384" y="170135"/>
                  </a:lnTo>
                  <a:lnTo>
                    <a:pt x="2251710" y="152099"/>
                  </a:lnTo>
                  <a:lnTo>
                    <a:pt x="2205901" y="134905"/>
                  </a:lnTo>
                  <a:lnTo>
                    <a:pt x="2158040" y="118583"/>
                  </a:lnTo>
                  <a:lnTo>
                    <a:pt x="2108212" y="103166"/>
                  </a:lnTo>
                  <a:lnTo>
                    <a:pt x="2056498" y="88688"/>
                  </a:lnTo>
                  <a:lnTo>
                    <a:pt x="2002981" y="75181"/>
                  </a:lnTo>
                  <a:lnTo>
                    <a:pt x="1947744" y="62676"/>
                  </a:lnTo>
                  <a:lnTo>
                    <a:pt x="1890870" y="51208"/>
                  </a:lnTo>
                  <a:lnTo>
                    <a:pt x="1832443" y="40809"/>
                  </a:lnTo>
                  <a:lnTo>
                    <a:pt x="1772544" y="31511"/>
                  </a:lnTo>
                  <a:lnTo>
                    <a:pt x="1711257" y="23346"/>
                  </a:lnTo>
                  <a:lnTo>
                    <a:pt x="1648664" y="16348"/>
                  </a:lnTo>
                  <a:lnTo>
                    <a:pt x="1584849" y="10550"/>
                  </a:lnTo>
                  <a:lnTo>
                    <a:pt x="1519895" y="5983"/>
                  </a:lnTo>
                  <a:lnTo>
                    <a:pt x="1453883" y="2681"/>
                  </a:lnTo>
                  <a:lnTo>
                    <a:pt x="1386898" y="675"/>
                  </a:lnTo>
                  <a:lnTo>
                    <a:pt x="1319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15002" y="4000880"/>
              <a:ext cx="2638425" cy="1038860"/>
            </a:xfrm>
            <a:custGeom>
              <a:avLst/>
              <a:gdLst/>
              <a:ahLst/>
              <a:cxnLst/>
              <a:rect l="l" t="t" r="r" b="b"/>
              <a:pathLst>
                <a:path w="2638425" h="1038860">
                  <a:moveTo>
                    <a:pt x="0" y="519303"/>
                  </a:moveTo>
                  <a:lnTo>
                    <a:pt x="6810" y="466207"/>
                  </a:lnTo>
                  <a:lnTo>
                    <a:pt x="26797" y="414645"/>
                  </a:lnTo>
                  <a:lnTo>
                    <a:pt x="59300" y="364877"/>
                  </a:lnTo>
                  <a:lnTo>
                    <a:pt x="103655" y="317166"/>
                  </a:lnTo>
                  <a:lnTo>
                    <a:pt x="159199" y="271771"/>
                  </a:lnTo>
                  <a:lnTo>
                    <a:pt x="190960" y="250025"/>
                  </a:lnTo>
                  <a:lnTo>
                    <a:pt x="225269" y="228955"/>
                  </a:lnTo>
                  <a:lnTo>
                    <a:pt x="262044" y="208595"/>
                  </a:lnTo>
                  <a:lnTo>
                    <a:pt x="301201" y="188977"/>
                  </a:lnTo>
                  <a:lnTo>
                    <a:pt x="342659" y="170135"/>
                  </a:lnTo>
                  <a:lnTo>
                    <a:pt x="386334" y="152099"/>
                  </a:lnTo>
                  <a:lnTo>
                    <a:pt x="432142" y="134905"/>
                  </a:lnTo>
                  <a:lnTo>
                    <a:pt x="480003" y="118583"/>
                  </a:lnTo>
                  <a:lnTo>
                    <a:pt x="529831" y="103166"/>
                  </a:lnTo>
                  <a:lnTo>
                    <a:pt x="581545" y="88688"/>
                  </a:lnTo>
                  <a:lnTo>
                    <a:pt x="635062" y="75181"/>
                  </a:lnTo>
                  <a:lnTo>
                    <a:pt x="690299" y="62676"/>
                  </a:lnTo>
                  <a:lnTo>
                    <a:pt x="747173" y="51208"/>
                  </a:lnTo>
                  <a:lnTo>
                    <a:pt x="805600" y="40809"/>
                  </a:lnTo>
                  <a:lnTo>
                    <a:pt x="865499" y="31511"/>
                  </a:lnTo>
                  <a:lnTo>
                    <a:pt x="926786" y="23346"/>
                  </a:lnTo>
                  <a:lnTo>
                    <a:pt x="989379" y="16348"/>
                  </a:lnTo>
                  <a:lnTo>
                    <a:pt x="1053194" y="10550"/>
                  </a:lnTo>
                  <a:lnTo>
                    <a:pt x="1118148" y="5983"/>
                  </a:lnTo>
                  <a:lnTo>
                    <a:pt x="1184160" y="2681"/>
                  </a:lnTo>
                  <a:lnTo>
                    <a:pt x="1251145" y="675"/>
                  </a:lnTo>
                  <a:lnTo>
                    <a:pt x="1319022" y="0"/>
                  </a:lnTo>
                  <a:lnTo>
                    <a:pt x="1386898" y="675"/>
                  </a:lnTo>
                  <a:lnTo>
                    <a:pt x="1453883" y="2681"/>
                  </a:lnTo>
                  <a:lnTo>
                    <a:pt x="1519895" y="5983"/>
                  </a:lnTo>
                  <a:lnTo>
                    <a:pt x="1584849" y="10550"/>
                  </a:lnTo>
                  <a:lnTo>
                    <a:pt x="1648664" y="16348"/>
                  </a:lnTo>
                  <a:lnTo>
                    <a:pt x="1711257" y="23346"/>
                  </a:lnTo>
                  <a:lnTo>
                    <a:pt x="1772544" y="31511"/>
                  </a:lnTo>
                  <a:lnTo>
                    <a:pt x="1832443" y="40809"/>
                  </a:lnTo>
                  <a:lnTo>
                    <a:pt x="1890870" y="51208"/>
                  </a:lnTo>
                  <a:lnTo>
                    <a:pt x="1947744" y="62676"/>
                  </a:lnTo>
                  <a:lnTo>
                    <a:pt x="2002981" y="75181"/>
                  </a:lnTo>
                  <a:lnTo>
                    <a:pt x="2056498" y="88688"/>
                  </a:lnTo>
                  <a:lnTo>
                    <a:pt x="2108212" y="103166"/>
                  </a:lnTo>
                  <a:lnTo>
                    <a:pt x="2158040" y="118583"/>
                  </a:lnTo>
                  <a:lnTo>
                    <a:pt x="2205901" y="134905"/>
                  </a:lnTo>
                  <a:lnTo>
                    <a:pt x="2251710" y="152099"/>
                  </a:lnTo>
                  <a:lnTo>
                    <a:pt x="2295384" y="170135"/>
                  </a:lnTo>
                  <a:lnTo>
                    <a:pt x="2336842" y="188977"/>
                  </a:lnTo>
                  <a:lnTo>
                    <a:pt x="2375999" y="208595"/>
                  </a:lnTo>
                  <a:lnTo>
                    <a:pt x="2412774" y="228955"/>
                  </a:lnTo>
                  <a:lnTo>
                    <a:pt x="2447083" y="250025"/>
                  </a:lnTo>
                  <a:lnTo>
                    <a:pt x="2478844" y="271771"/>
                  </a:lnTo>
                  <a:lnTo>
                    <a:pt x="2534388" y="317166"/>
                  </a:lnTo>
                  <a:lnTo>
                    <a:pt x="2578743" y="364877"/>
                  </a:lnTo>
                  <a:lnTo>
                    <a:pt x="2611246" y="414645"/>
                  </a:lnTo>
                  <a:lnTo>
                    <a:pt x="2631233" y="466207"/>
                  </a:lnTo>
                  <a:lnTo>
                    <a:pt x="2638044" y="519303"/>
                  </a:lnTo>
                  <a:lnTo>
                    <a:pt x="2636327" y="546026"/>
                  </a:lnTo>
                  <a:lnTo>
                    <a:pt x="2622845" y="598387"/>
                  </a:lnTo>
                  <a:lnTo>
                    <a:pt x="2596517" y="649085"/>
                  </a:lnTo>
                  <a:lnTo>
                    <a:pt x="2558005" y="697857"/>
                  </a:lnTo>
                  <a:lnTo>
                    <a:pt x="2507973" y="744442"/>
                  </a:lnTo>
                  <a:lnTo>
                    <a:pt x="2447083" y="788580"/>
                  </a:lnTo>
                  <a:lnTo>
                    <a:pt x="2412774" y="809650"/>
                  </a:lnTo>
                  <a:lnTo>
                    <a:pt x="2375999" y="830010"/>
                  </a:lnTo>
                  <a:lnTo>
                    <a:pt x="2336842" y="849628"/>
                  </a:lnTo>
                  <a:lnTo>
                    <a:pt x="2295384" y="868470"/>
                  </a:lnTo>
                  <a:lnTo>
                    <a:pt x="2251710" y="886506"/>
                  </a:lnTo>
                  <a:lnTo>
                    <a:pt x="2205901" y="903700"/>
                  </a:lnTo>
                  <a:lnTo>
                    <a:pt x="2158040" y="920022"/>
                  </a:lnTo>
                  <a:lnTo>
                    <a:pt x="2108212" y="935439"/>
                  </a:lnTo>
                  <a:lnTo>
                    <a:pt x="2056498" y="949917"/>
                  </a:lnTo>
                  <a:lnTo>
                    <a:pt x="2002981" y="963424"/>
                  </a:lnTo>
                  <a:lnTo>
                    <a:pt x="1947744" y="975929"/>
                  </a:lnTo>
                  <a:lnTo>
                    <a:pt x="1890870" y="987397"/>
                  </a:lnTo>
                  <a:lnTo>
                    <a:pt x="1832443" y="997796"/>
                  </a:lnTo>
                  <a:lnTo>
                    <a:pt x="1772544" y="1007094"/>
                  </a:lnTo>
                  <a:lnTo>
                    <a:pt x="1711257" y="1015259"/>
                  </a:lnTo>
                  <a:lnTo>
                    <a:pt x="1648664" y="1022257"/>
                  </a:lnTo>
                  <a:lnTo>
                    <a:pt x="1584849" y="1028055"/>
                  </a:lnTo>
                  <a:lnTo>
                    <a:pt x="1519895" y="1032622"/>
                  </a:lnTo>
                  <a:lnTo>
                    <a:pt x="1453883" y="1035924"/>
                  </a:lnTo>
                  <a:lnTo>
                    <a:pt x="1386898" y="1037930"/>
                  </a:lnTo>
                  <a:lnTo>
                    <a:pt x="1319022" y="1038606"/>
                  </a:lnTo>
                  <a:lnTo>
                    <a:pt x="1251145" y="1037930"/>
                  </a:lnTo>
                  <a:lnTo>
                    <a:pt x="1184160" y="1035924"/>
                  </a:lnTo>
                  <a:lnTo>
                    <a:pt x="1118148" y="1032622"/>
                  </a:lnTo>
                  <a:lnTo>
                    <a:pt x="1053194" y="1028055"/>
                  </a:lnTo>
                  <a:lnTo>
                    <a:pt x="989379" y="1022257"/>
                  </a:lnTo>
                  <a:lnTo>
                    <a:pt x="926786" y="1015259"/>
                  </a:lnTo>
                  <a:lnTo>
                    <a:pt x="865499" y="1007094"/>
                  </a:lnTo>
                  <a:lnTo>
                    <a:pt x="805600" y="997796"/>
                  </a:lnTo>
                  <a:lnTo>
                    <a:pt x="747173" y="987397"/>
                  </a:lnTo>
                  <a:lnTo>
                    <a:pt x="690299" y="975929"/>
                  </a:lnTo>
                  <a:lnTo>
                    <a:pt x="635062" y="963424"/>
                  </a:lnTo>
                  <a:lnTo>
                    <a:pt x="581545" y="949917"/>
                  </a:lnTo>
                  <a:lnTo>
                    <a:pt x="529831" y="935439"/>
                  </a:lnTo>
                  <a:lnTo>
                    <a:pt x="480003" y="920022"/>
                  </a:lnTo>
                  <a:lnTo>
                    <a:pt x="432142" y="903700"/>
                  </a:lnTo>
                  <a:lnTo>
                    <a:pt x="386334" y="886506"/>
                  </a:lnTo>
                  <a:lnTo>
                    <a:pt x="342659" y="868470"/>
                  </a:lnTo>
                  <a:lnTo>
                    <a:pt x="301201" y="849628"/>
                  </a:lnTo>
                  <a:lnTo>
                    <a:pt x="262044" y="830010"/>
                  </a:lnTo>
                  <a:lnTo>
                    <a:pt x="225269" y="809650"/>
                  </a:lnTo>
                  <a:lnTo>
                    <a:pt x="190960" y="788580"/>
                  </a:lnTo>
                  <a:lnTo>
                    <a:pt x="159199" y="766834"/>
                  </a:lnTo>
                  <a:lnTo>
                    <a:pt x="103655" y="721439"/>
                  </a:lnTo>
                  <a:lnTo>
                    <a:pt x="59300" y="673728"/>
                  </a:lnTo>
                  <a:lnTo>
                    <a:pt x="26797" y="623960"/>
                  </a:lnTo>
                  <a:lnTo>
                    <a:pt x="6810" y="572398"/>
                  </a:lnTo>
                  <a:lnTo>
                    <a:pt x="0" y="519303"/>
                  </a:lnTo>
                  <a:close/>
                </a:path>
              </a:pathLst>
            </a:custGeom>
            <a:ln w="9906">
              <a:solidFill>
                <a:srgbClr val="98B9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293995" y="4342496"/>
            <a:ext cx="4800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20" dirty="0">
                <a:latin typeface="Times New Roman"/>
                <a:cs typeface="Times New Roman"/>
              </a:rPr>
              <a:t>Так?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25732" y="63258"/>
            <a:ext cx="8492490" cy="3760470"/>
            <a:chOff x="125732" y="63258"/>
            <a:chExt cx="8492490" cy="376047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72989" y="1168133"/>
              <a:ext cx="548639" cy="84810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920595" y="1197152"/>
              <a:ext cx="442595" cy="746760"/>
            </a:xfrm>
            <a:custGeom>
              <a:avLst/>
              <a:gdLst/>
              <a:ahLst/>
              <a:cxnLst/>
              <a:rect l="l" t="t" r="r" b="b"/>
              <a:pathLst>
                <a:path w="442595" h="746760">
                  <a:moveTo>
                    <a:pt x="0" y="746683"/>
                  </a:moveTo>
                  <a:lnTo>
                    <a:pt x="442556" y="0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12932" y="125733"/>
              <a:ext cx="2708897" cy="118033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49326" y="142683"/>
              <a:ext cx="2626936" cy="109779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35117" y="1066799"/>
              <a:ext cx="1643633" cy="103327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184034" y="1096337"/>
              <a:ext cx="1542415" cy="927735"/>
            </a:xfrm>
            <a:custGeom>
              <a:avLst/>
              <a:gdLst/>
              <a:ahLst/>
              <a:cxnLst/>
              <a:rect l="l" t="t" r="r" b="b"/>
              <a:pathLst>
                <a:path w="1542414" h="927735">
                  <a:moveTo>
                    <a:pt x="1542300" y="927239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5732" y="63258"/>
              <a:ext cx="2680715" cy="124663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2458" y="80200"/>
              <a:ext cx="2598312" cy="116362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29998" y="2843726"/>
              <a:ext cx="378714" cy="18059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869641" y="2872289"/>
              <a:ext cx="281305" cy="73660"/>
            </a:xfrm>
            <a:custGeom>
              <a:avLst/>
              <a:gdLst/>
              <a:ahLst/>
              <a:cxnLst/>
              <a:rect l="l" t="t" r="r" b="b"/>
              <a:pathLst>
                <a:path w="281304" h="73660">
                  <a:moveTo>
                    <a:pt x="0" y="0"/>
                  </a:moveTo>
                  <a:lnTo>
                    <a:pt x="280898" y="73660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87974" y="2692895"/>
              <a:ext cx="2730233" cy="113080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929502" y="2714624"/>
              <a:ext cx="2638425" cy="1038860"/>
            </a:xfrm>
            <a:custGeom>
              <a:avLst/>
              <a:gdLst/>
              <a:ahLst/>
              <a:cxnLst/>
              <a:rect l="l" t="t" r="r" b="b"/>
              <a:pathLst>
                <a:path w="2638425" h="1038860">
                  <a:moveTo>
                    <a:pt x="1319022" y="0"/>
                  </a:moveTo>
                  <a:lnTo>
                    <a:pt x="1251145" y="675"/>
                  </a:lnTo>
                  <a:lnTo>
                    <a:pt x="1184160" y="2681"/>
                  </a:lnTo>
                  <a:lnTo>
                    <a:pt x="1118148" y="5983"/>
                  </a:lnTo>
                  <a:lnTo>
                    <a:pt x="1053194" y="10550"/>
                  </a:lnTo>
                  <a:lnTo>
                    <a:pt x="989379" y="16348"/>
                  </a:lnTo>
                  <a:lnTo>
                    <a:pt x="926786" y="23346"/>
                  </a:lnTo>
                  <a:lnTo>
                    <a:pt x="865499" y="31511"/>
                  </a:lnTo>
                  <a:lnTo>
                    <a:pt x="805600" y="40809"/>
                  </a:lnTo>
                  <a:lnTo>
                    <a:pt x="747173" y="51208"/>
                  </a:lnTo>
                  <a:lnTo>
                    <a:pt x="690299" y="62676"/>
                  </a:lnTo>
                  <a:lnTo>
                    <a:pt x="635062" y="75181"/>
                  </a:lnTo>
                  <a:lnTo>
                    <a:pt x="581545" y="88688"/>
                  </a:lnTo>
                  <a:lnTo>
                    <a:pt x="529831" y="103166"/>
                  </a:lnTo>
                  <a:lnTo>
                    <a:pt x="480003" y="118583"/>
                  </a:lnTo>
                  <a:lnTo>
                    <a:pt x="432142" y="134905"/>
                  </a:lnTo>
                  <a:lnTo>
                    <a:pt x="386334" y="152099"/>
                  </a:lnTo>
                  <a:lnTo>
                    <a:pt x="342659" y="170135"/>
                  </a:lnTo>
                  <a:lnTo>
                    <a:pt x="301201" y="188977"/>
                  </a:lnTo>
                  <a:lnTo>
                    <a:pt x="262044" y="208595"/>
                  </a:lnTo>
                  <a:lnTo>
                    <a:pt x="225269" y="228955"/>
                  </a:lnTo>
                  <a:lnTo>
                    <a:pt x="190960" y="250025"/>
                  </a:lnTo>
                  <a:lnTo>
                    <a:pt x="159199" y="271771"/>
                  </a:lnTo>
                  <a:lnTo>
                    <a:pt x="103655" y="317166"/>
                  </a:lnTo>
                  <a:lnTo>
                    <a:pt x="59300" y="364877"/>
                  </a:lnTo>
                  <a:lnTo>
                    <a:pt x="26797" y="414645"/>
                  </a:lnTo>
                  <a:lnTo>
                    <a:pt x="6810" y="466207"/>
                  </a:lnTo>
                  <a:lnTo>
                    <a:pt x="0" y="519302"/>
                  </a:lnTo>
                  <a:lnTo>
                    <a:pt x="1716" y="546026"/>
                  </a:lnTo>
                  <a:lnTo>
                    <a:pt x="15198" y="598387"/>
                  </a:lnTo>
                  <a:lnTo>
                    <a:pt x="41526" y="649085"/>
                  </a:lnTo>
                  <a:lnTo>
                    <a:pt x="80038" y="697857"/>
                  </a:lnTo>
                  <a:lnTo>
                    <a:pt x="130070" y="744442"/>
                  </a:lnTo>
                  <a:lnTo>
                    <a:pt x="190960" y="788580"/>
                  </a:lnTo>
                  <a:lnTo>
                    <a:pt x="225269" y="809650"/>
                  </a:lnTo>
                  <a:lnTo>
                    <a:pt x="262044" y="830010"/>
                  </a:lnTo>
                  <a:lnTo>
                    <a:pt x="301201" y="849628"/>
                  </a:lnTo>
                  <a:lnTo>
                    <a:pt x="342659" y="868470"/>
                  </a:lnTo>
                  <a:lnTo>
                    <a:pt x="386334" y="886506"/>
                  </a:lnTo>
                  <a:lnTo>
                    <a:pt x="432142" y="903700"/>
                  </a:lnTo>
                  <a:lnTo>
                    <a:pt x="480003" y="920022"/>
                  </a:lnTo>
                  <a:lnTo>
                    <a:pt x="529831" y="935439"/>
                  </a:lnTo>
                  <a:lnTo>
                    <a:pt x="581545" y="949917"/>
                  </a:lnTo>
                  <a:lnTo>
                    <a:pt x="635062" y="963424"/>
                  </a:lnTo>
                  <a:lnTo>
                    <a:pt x="690299" y="975929"/>
                  </a:lnTo>
                  <a:lnTo>
                    <a:pt x="747173" y="987397"/>
                  </a:lnTo>
                  <a:lnTo>
                    <a:pt x="805600" y="997796"/>
                  </a:lnTo>
                  <a:lnTo>
                    <a:pt x="865499" y="1007094"/>
                  </a:lnTo>
                  <a:lnTo>
                    <a:pt x="926786" y="1015259"/>
                  </a:lnTo>
                  <a:lnTo>
                    <a:pt x="989379" y="1022257"/>
                  </a:lnTo>
                  <a:lnTo>
                    <a:pt x="1053194" y="1028055"/>
                  </a:lnTo>
                  <a:lnTo>
                    <a:pt x="1118148" y="1032622"/>
                  </a:lnTo>
                  <a:lnTo>
                    <a:pt x="1184160" y="1035924"/>
                  </a:lnTo>
                  <a:lnTo>
                    <a:pt x="1251145" y="1037930"/>
                  </a:lnTo>
                  <a:lnTo>
                    <a:pt x="1319022" y="1038605"/>
                  </a:lnTo>
                  <a:lnTo>
                    <a:pt x="1386898" y="1037930"/>
                  </a:lnTo>
                  <a:lnTo>
                    <a:pt x="1453883" y="1035924"/>
                  </a:lnTo>
                  <a:lnTo>
                    <a:pt x="1519895" y="1032622"/>
                  </a:lnTo>
                  <a:lnTo>
                    <a:pt x="1584849" y="1028055"/>
                  </a:lnTo>
                  <a:lnTo>
                    <a:pt x="1648664" y="1022257"/>
                  </a:lnTo>
                  <a:lnTo>
                    <a:pt x="1711257" y="1015259"/>
                  </a:lnTo>
                  <a:lnTo>
                    <a:pt x="1772544" y="1007094"/>
                  </a:lnTo>
                  <a:lnTo>
                    <a:pt x="1832443" y="997796"/>
                  </a:lnTo>
                  <a:lnTo>
                    <a:pt x="1890870" y="987397"/>
                  </a:lnTo>
                  <a:lnTo>
                    <a:pt x="1947744" y="975929"/>
                  </a:lnTo>
                  <a:lnTo>
                    <a:pt x="2002981" y="963424"/>
                  </a:lnTo>
                  <a:lnTo>
                    <a:pt x="2056498" y="949917"/>
                  </a:lnTo>
                  <a:lnTo>
                    <a:pt x="2108212" y="935439"/>
                  </a:lnTo>
                  <a:lnTo>
                    <a:pt x="2158040" y="920022"/>
                  </a:lnTo>
                  <a:lnTo>
                    <a:pt x="2205901" y="903700"/>
                  </a:lnTo>
                  <a:lnTo>
                    <a:pt x="2251710" y="886506"/>
                  </a:lnTo>
                  <a:lnTo>
                    <a:pt x="2295384" y="868470"/>
                  </a:lnTo>
                  <a:lnTo>
                    <a:pt x="2336842" y="849628"/>
                  </a:lnTo>
                  <a:lnTo>
                    <a:pt x="2375999" y="830010"/>
                  </a:lnTo>
                  <a:lnTo>
                    <a:pt x="2412774" y="809650"/>
                  </a:lnTo>
                  <a:lnTo>
                    <a:pt x="2447083" y="788580"/>
                  </a:lnTo>
                  <a:lnTo>
                    <a:pt x="2478844" y="766834"/>
                  </a:lnTo>
                  <a:lnTo>
                    <a:pt x="2534388" y="721439"/>
                  </a:lnTo>
                  <a:lnTo>
                    <a:pt x="2578743" y="673728"/>
                  </a:lnTo>
                  <a:lnTo>
                    <a:pt x="2611246" y="623960"/>
                  </a:lnTo>
                  <a:lnTo>
                    <a:pt x="2631233" y="572398"/>
                  </a:lnTo>
                  <a:lnTo>
                    <a:pt x="2638044" y="519302"/>
                  </a:lnTo>
                  <a:lnTo>
                    <a:pt x="2636327" y="492579"/>
                  </a:lnTo>
                  <a:lnTo>
                    <a:pt x="2622845" y="440218"/>
                  </a:lnTo>
                  <a:lnTo>
                    <a:pt x="2596517" y="389520"/>
                  </a:lnTo>
                  <a:lnTo>
                    <a:pt x="2558005" y="340748"/>
                  </a:lnTo>
                  <a:lnTo>
                    <a:pt x="2507973" y="294163"/>
                  </a:lnTo>
                  <a:lnTo>
                    <a:pt x="2447083" y="250025"/>
                  </a:lnTo>
                  <a:lnTo>
                    <a:pt x="2412774" y="228955"/>
                  </a:lnTo>
                  <a:lnTo>
                    <a:pt x="2375999" y="208595"/>
                  </a:lnTo>
                  <a:lnTo>
                    <a:pt x="2336842" y="188977"/>
                  </a:lnTo>
                  <a:lnTo>
                    <a:pt x="2295384" y="170135"/>
                  </a:lnTo>
                  <a:lnTo>
                    <a:pt x="2251710" y="152099"/>
                  </a:lnTo>
                  <a:lnTo>
                    <a:pt x="2205901" y="134905"/>
                  </a:lnTo>
                  <a:lnTo>
                    <a:pt x="2158040" y="118583"/>
                  </a:lnTo>
                  <a:lnTo>
                    <a:pt x="2108212" y="103166"/>
                  </a:lnTo>
                  <a:lnTo>
                    <a:pt x="2056498" y="88688"/>
                  </a:lnTo>
                  <a:lnTo>
                    <a:pt x="2002981" y="75181"/>
                  </a:lnTo>
                  <a:lnTo>
                    <a:pt x="1947744" y="62676"/>
                  </a:lnTo>
                  <a:lnTo>
                    <a:pt x="1890870" y="51208"/>
                  </a:lnTo>
                  <a:lnTo>
                    <a:pt x="1832443" y="40809"/>
                  </a:lnTo>
                  <a:lnTo>
                    <a:pt x="1772544" y="31511"/>
                  </a:lnTo>
                  <a:lnTo>
                    <a:pt x="1711257" y="23346"/>
                  </a:lnTo>
                  <a:lnTo>
                    <a:pt x="1648664" y="16348"/>
                  </a:lnTo>
                  <a:lnTo>
                    <a:pt x="1584849" y="10550"/>
                  </a:lnTo>
                  <a:lnTo>
                    <a:pt x="1519895" y="5983"/>
                  </a:lnTo>
                  <a:lnTo>
                    <a:pt x="1453883" y="2681"/>
                  </a:lnTo>
                  <a:lnTo>
                    <a:pt x="1386898" y="675"/>
                  </a:lnTo>
                  <a:lnTo>
                    <a:pt x="1319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929502" y="2714624"/>
              <a:ext cx="2638425" cy="1038860"/>
            </a:xfrm>
            <a:custGeom>
              <a:avLst/>
              <a:gdLst/>
              <a:ahLst/>
              <a:cxnLst/>
              <a:rect l="l" t="t" r="r" b="b"/>
              <a:pathLst>
                <a:path w="2638425" h="1038860">
                  <a:moveTo>
                    <a:pt x="0" y="519302"/>
                  </a:moveTo>
                  <a:lnTo>
                    <a:pt x="6810" y="466207"/>
                  </a:lnTo>
                  <a:lnTo>
                    <a:pt x="26797" y="414645"/>
                  </a:lnTo>
                  <a:lnTo>
                    <a:pt x="59300" y="364877"/>
                  </a:lnTo>
                  <a:lnTo>
                    <a:pt x="103655" y="317166"/>
                  </a:lnTo>
                  <a:lnTo>
                    <a:pt x="159199" y="271771"/>
                  </a:lnTo>
                  <a:lnTo>
                    <a:pt x="190960" y="250025"/>
                  </a:lnTo>
                  <a:lnTo>
                    <a:pt x="225269" y="228955"/>
                  </a:lnTo>
                  <a:lnTo>
                    <a:pt x="262044" y="208595"/>
                  </a:lnTo>
                  <a:lnTo>
                    <a:pt x="301201" y="188977"/>
                  </a:lnTo>
                  <a:lnTo>
                    <a:pt x="342659" y="170135"/>
                  </a:lnTo>
                  <a:lnTo>
                    <a:pt x="386334" y="152099"/>
                  </a:lnTo>
                  <a:lnTo>
                    <a:pt x="432142" y="134905"/>
                  </a:lnTo>
                  <a:lnTo>
                    <a:pt x="480003" y="118583"/>
                  </a:lnTo>
                  <a:lnTo>
                    <a:pt x="529831" y="103166"/>
                  </a:lnTo>
                  <a:lnTo>
                    <a:pt x="581545" y="88688"/>
                  </a:lnTo>
                  <a:lnTo>
                    <a:pt x="635062" y="75181"/>
                  </a:lnTo>
                  <a:lnTo>
                    <a:pt x="690299" y="62676"/>
                  </a:lnTo>
                  <a:lnTo>
                    <a:pt x="747173" y="51208"/>
                  </a:lnTo>
                  <a:lnTo>
                    <a:pt x="805600" y="40809"/>
                  </a:lnTo>
                  <a:lnTo>
                    <a:pt x="865499" y="31511"/>
                  </a:lnTo>
                  <a:lnTo>
                    <a:pt x="926786" y="23346"/>
                  </a:lnTo>
                  <a:lnTo>
                    <a:pt x="989379" y="16348"/>
                  </a:lnTo>
                  <a:lnTo>
                    <a:pt x="1053194" y="10550"/>
                  </a:lnTo>
                  <a:lnTo>
                    <a:pt x="1118148" y="5983"/>
                  </a:lnTo>
                  <a:lnTo>
                    <a:pt x="1184160" y="2681"/>
                  </a:lnTo>
                  <a:lnTo>
                    <a:pt x="1251145" y="675"/>
                  </a:lnTo>
                  <a:lnTo>
                    <a:pt x="1319022" y="0"/>
                  </a:lnTo>
                  <a:lnTo>
                    <a:pt x="1386898" y="675"/>
                  </a:lnTo>
                  <a:lnTo>
                    <a:pt x="1453883" y="2681"/>
                  </a:lnTo>
                  <a:lnTo>
                    <a:pt x="1519895" y="5983"/>
                  </a:lnTo>
                  <a:lnTo>
                    <a:pt x="1584849" y="10550"/>
                  </a:lnTo>
                  <a:lnTo>
                    <a:pt x="1648664" y="16348"/>
                  </a:lnTo>
                  <a:lnTo>
                    <a:pt x="1711257" y="23346"/>
                  </a:lnTo>
                  <a:lnTo>
                    <a:pt x="1772544" y="31511"/>
                  </a:lnTo>
                  <a:lnTo>
                    <a:pt x="1832443" y="40809"/>
                  </a:lnTo>
                  <a:lnTo>
                    <a:pt x="1890870" y="51208"/>
                  </a:lnTo>
                  <a:lnTo>
                    <a:pt x="1947744" y="62676"/>
                  </a:lnTo>
                  <a:lnTo>
                    <a:pt x="2002981" y="75181"/>
                  </a:lnTo>
                  <a:lnTo>
                    <a:pt x="2056498" y="88688"/>
                  </a:lnTo>
                  <a:lnTo>
                    <a:pt x="2108212" y="103166"/>
                  </a:lnTo>
                  <a:lnTo>
                    <a:pt x="2158040" y="118583"/>
                  </a:lnTo>
                  <a:lnTo>
                    <a:pt x="2205901" y="134905"/>
                  </a:lnTo>
                  <a:lnTo>
                    <a:pt x="2251710" y="152099"/>
                  </a:lnTo>
                  <a:lnTo>
                    <a:pt x="2295384" y="170135"/>
                  </a:lnTo>
                  <a:lnTo>
                    <a:pt x="2336842" y="188977"/>
                  </a:lnTo>
                  <a:lnTo>
                    <a:pt x="2375999" y="208595"/>
                  </a:lnTo>
                  <a:lnTo>
                    <a:pt x="2412774" y="228955"/>
                  </a:lnTo>
                  <a:lnTo>
                    <a:pt x="2447083" y="250025"/>
                  </a:lnTo>
                  <a:lnTo>
                    <a:pt x="2478844" y="271771"/>
                  </a:lnTo>
                  <a:lnTo>
                    <a:pt x="2534388" y="317166"/>
                  </a:lnTo>
                  <a:lnTo>
                    <a:pt x="2578743" y="364877"/>
                  </a:lnTo>
                  <a:lnTo>
                    <a:pt x="2611246" y="414645"/>
                  </a:lnTo>
                  <a:lnTo>
                    <a:pt x="2631233" y="466207"/>
                  </a:lnTo>
                  <a:lnTo>
                    <a:pt x="2638044" y="519302"/>
                  </a:lnTo>
                  <a:lnTo>
                    <a:pt x="2636327" y="546026"/>
                  </a:lnTo>
                  <a:lnTo>
                    <a:pt x="2622845" y="598387"/>
                  </a:lnTo>
                  <a:lnTo>
                    <a:pt x="2596517" y="649085"/>
                  </a:lnTo>
                  <a:lnTo>
                    <a:pt x="2558005" y="697857"/>
                  </a:lnTo>
                  <a:lnTo>
                    <a:pt x="2507973" y="744442"/>
                  </a:lnTo>
                  <a:lnTo>
                    <a:pt x="2447083" y="788580"/>
                  </a:lnTo>
                  <a:lnTo>
                    <a:pt x="2412774" y="809650"/>
                  </a:lnTo>
                  <a:lnTo>
                    <a:pt x="2375999" y="830010"/>
                  </a:lnTo>
                  <a:lnTo>
                    <a:pt x="2336842" y="849628"/>
                  </a:lnTo>
                  <a:lnTo>
                    <a:pt x="2295384" y="868470"/>
                  </a:lnTo>
                  <a:lnTo>
                    <a:pt x="2251710" y="886506"/>
                  </a:lnTo>
                  <a:lnTo>
                    <a:pt x="2205901" y="903700"/>
                  </a:lnTo>
                  <a:lnTo>
                    <a:pt x="2158040" y="920022"/>
                  </a:lnTo>
                  <a:lnTo>
                    <a:pt x="2108212" y="935439"/>
                  </a:lnTo>
                  <a:lnTo>
                    <a:pt x="2056498" y="949917"/>
                  </a:lnTo>
                  <a:lnTo>
                    <a:pt x="2002981" y="963424"/>
                  </a:lnTo>
                  <a:lnTo>
                    <a:pt x="1947744" y="975929"/>
                  </a:lnTo>
                  <a:lnTo>
                    <a:pt x="1890870" y="987397"/>
                  </a:lnTo>
                  <a:lnTo>
                    <a:pt x="1832443" y="997796"/>
                  </a:lnTo>
                  <a:lnTo>
                    <a:pt x="1772544" y="1007094"/>
                  </a:lnTo>
                  <a:lnTo>
                    <a:pt x="1711257" y="1015259"/>
                  </a:lnTo>
                  <a:lnTo>
                    <a:pt x="1648664" y="1022257"/>
                  </a:lnTo>
                  <a:lnTo>
                    <a:pt x="1584849" y="1028055"/>
                  </a:lnTo>
                  <a:lnTo>
                    <a:pt x="1519895" y="1032622"/>
                  </a:lnTo>
                  <a:lnTo>
                    <a:pt x="1453883" y="1035924"/>
                  </a:lnTo>
                  <a:lnTo>
                    <a:pt x="1386898" y="1037930"/>
                  </a:lnTo>
                  <a:lnTo>
                    <a:pt x="1319022" y="1038605"/>
                  </a:lnTo>
                  <a:lnTo>
                    <a:pt x="1251145" y="1037930"/>
                  </a:lnTo>
                  <a:lnTo>
                    <a:pt x="1184160" y="1035924"/>
                  </a:lnTo>
                  <a:lnTo>
                    <a:pt x="1118148" y="1032622"/>
                  </a:lnTo>
                  <a:lnTo>
                    <a:pt x="1053194" y="1028055"/>
                  </a:lnTo>
                  <a:lnTo>
                    <a:pt x="989379" y="1022257"/>
                  </a:lnTo>
                  <a:lnTo>
                    <a:pt x="926786" y="1015259"/>
                  </a:lnTo>
                  <a:lnTo>
                    <a:pt x="865499" y="1007094"/>
                  </a:lnTo>
                  <a:lnTo>
                    <a:pt x="805600" y="997796"/>
                  </a:lnTo>
                  <a:lnTo>
                    <a:pt x="747173" y="987397"/>
                  </a:lnTo>
                  <a:lnTo>
                    <a:pt x="690299" y="975929"/>
                  </a:lnTo>
                  <a:lnTo>
                    <a:pt x="635062" y="963424"/>
                  </a:lnTo>
                  <a:lnTo>
                    <a:pt x="581545" y="949917"/>
                  </a:lnTo>
                  <a:lnTo>
                    <a:pt x="529831" y="935439"/>
                  </a:lnTo>
                  <a:lnTo>
                    <a:pt x="480003" y="920022"/>
                  </a:lnTo>
                  <a:lnTo>
                    <a:pt x="432142" y="903700"/>
                  </a:lnTo>
                  <a:lnTo>
                    <a:pt x="386334" y="886506"/>
                  </a:lnTo>
                  <a:lnTo>
                    <a:pt x="342659" y="868470"/>
                  </a:lnTo>
                  <a:lnTo>
                    <a:pt x="301201" y="849628"/>
                  </a:lnTo>
                  <a:lnTo>
                    <a:pt x="262044" y="830010"/>
                  </a:lnTo>
                  <a:lnTo>
                    <a:pt x="225269" y="809650"/>
                  </a:lnTo>
                  <a:lnTo>
                    <a:pt x="190960" y="788580"/>
                  </a:lnTo>
                  <a:lnTo>
                    <a:pt x="159199" y="766834"/>
                  </a:lnTo>
                  <a:lnTo>
                    <a:pt x="103655" y="721439"/>
                  </a:lnTo>
                  <a:lnTo>
                    <a:pt x="59300" y="673728"/>
                  </a:lnTo>
                  <a:lnTo>
                    <a:pt x="26797" y="623960"/>
                  </a:lnTo>
                  <a:lnTo>
                    <a:pt x="6810" y="572398"/>
                  </a:lnTo>
                  <a:lnTo>
                    <a:pt x="0" y="519302"/>
                  </a:lnTo>
                  <a:close/>
                </a:path>
              </a:pathLst>
            </a:custGeom>
            <a:ln w="9906">
              <a:solidFill>
                <a:srgbClr val="98B9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720490" y="3061623"/>
            <a:ext cx="1055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Times New Roman"/>
                <a:cs typeface="Times New Roman"/>
              </a:rPr>
              <a:t>Та</a:t>
            </a:r>
            <a:r>
              <a:rPr sz="1800" i="1" spc="-7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невже?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72973" y="1978901"/>
            <a:ext cx="2874010" cy="1130935"/>
            <a:chOff x="172973" y="1978901"/>
            <a:chExt cx="2874010" cy="1130935"/>
          </a:xfrm>
        </p:grpSpPr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02585" y="2495499"/>
              <a:ext cx="243834" cy="108191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851753" y="2524856"/>
              <a:ext cx="149225" cy="635"/>
            </a:xfrm>
            <a:custGeom>
              <a:avLst/>
              <a:gdLst/>
              <a:ahLst/>
              <a:cxnLst/>
              <a:rect l="l" t="t" r="r" b="b"/>
              <a:pathLst>
                <a:path w="149225" h="635">
                  <a:moveTo>
                    <a:pt x="148704" y="622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2973" y="1978901"/>
              <a:ext cx="2730233" cy="113080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14502" y="2000630"/>
              <a:ext cx="2638425" cy="1038860"/>
            </a:xfrm>
            <a:custGeom>
              <a:avLst/>
              <a:gdLst/>
              <a:ahLst/>
              <a:cxnLst/>
              <a:rect l="l" t="t" r="r" b="b"/>
              <a:pathLst>
                <a:path w="2638425" h="1038860">
                  <a:moveTo>
                    <a:pt x="1319022" y="0"/>
                  </a:moveTo>
                  <a:lnTo>
                    <a:pt x="1251145" y="675"/>
                  </a:lnTo>
                  <a:lnTo>
                    <a:pt x="1184160" y="2681"/>
                  </a:lnTo>
                  <a:lnTo>
                    <a:pt x="1118148" y="5983"/>
                  </a:lnTo>
                  <a:lnTo>
                    <a:pt x="1053194" y="10550"/>
                  </a:lnTo>
                  <a:lnTo>
                    <a:pt x="989379" y="16348"/>
                  </a:lnTo>
                  <a:lnTo>
                    <a:pt x="926786" y="23346"/>
                  </a:lnTo>
                  <a:lnTo>
                    <a:pt x="865499" y="31511"/>
                  </a:lnTo>
                  <a:lnTo>
                    <a:pt x="805600" y="40809"/>
                  </a:lnTo>
                  <a:lnTo>
                    <a:pt x="747173" y="51208"/>
                  </a:lnTo>
                  <a:lnTo>
                    <a:pt x="690299" y="62676"/>
                  </a:lnTo>
                  <a:lnTo>
                    <a:pt x="635062" y="75181"/>
                  </a:lnTo>
                  <a:lnTo>
                    <a:pt x="581545" y="88688"/>
                  </a:lnTo>
                  <a:lnTo>
                    <a:pt x="529831" y="103166"/>
                  </a:lnTo>
                  <a:lnTo>
                    <a:pt x="480003" y="118583"/>
                  </a:lnTo>
                  <a:lnTo>
                    <a:pt x="432142" y="134905"/>
                  </a:lnTo>
                  <a:lnTo>
                    <a:pt x="386334" y="152099"/>
                  </a:lnTo>
                  <a:lnTo>
                    <a:pt x="342659" y="170135"/>
                  </a:lnTo>
                  <a:lnTo>
                    <a:pt x="301201" y="188977"/>
                  </a:lnTo>
                  <a:lnTo>
                    <a:pt x="262044" y="208595"/>
                  </a:lnTo>
                  <a:lnTo>
                    <a:pt x="225269" y="228955"/>
                  </a:lnTo>
                  <a:lnTo>
                    <a:pt x="190960" y="250025"/>
                  </a:lnTo>
                  <a:lnTo>
                    <a:pt x="159199" y="271771"/>
                  </a:lnTo>
                  <a:lnTo>
                    <a:pt x="103655" y="317166"/>
                  </a:lnTo>
                  <a:lnTo>
                    <a:pt x="59300" y="364877"/>
                  </a:lnTo>
                  <a:lnTo>
                    <a:pt x="26797" y="414645"/>
                  </a:lnTo>
                  <a:lnTo>
                    <a:pt x="6810" y="466207"/>
                  </a:lnTo>
                  <a:lnTo>
                    <a:pt x="0" y="519303"/>
                  </a:lnTo>
                  <a:lnTo>
                    <a:pt x="1716" y="546026"/>
                  </a:lnTo>
                  <a:lnTo>
                    <a:pt x="15198" y="598387"/>
                  </a:lnTo>
                  <a:lnTo>
                    <a:pt x="41526" y="649085"/>
                  </a:lnTo>
                  <a:lnTo>
                    <a:pt x="80038" y="697857"/>
                  </a:lnTo>
                  <a:lnTo>
                    <a:pt x="130070" y="744442"/>
                  </a:lnTo>
                  <a:lnTo>
                    <a:pt x="190960" y="788580"/>
                  </a:lnTo>
                  <a:lnTo>
                    <a:pt x="225269" y="809650"/>
                  </a:lnTo>
                  <a:lnTo>
                    <a:pt x="262044" y="830010"/>
                  </a:lnTo>
                  <a:lnTo>
                    <a:pt x="301201" y="849628"/>
                  </a:lnTo>
                  <a:lnTo>
                    <a:pt x="342659" y="868470"/>
                  </a:lnTo>
                  <a:lnTo>
                    <a:pt x="386334" y="886506"/>
                  </a:lnTo>
                  <a:lnTo>
                    <a:pt x="432142" y="903700"/>
                  </a:lnTo>
                  <a:lnTo>
                    <a:pt x="480003" y="920022"/>
                  </a:lnTo>
                  <a:lnTo>
                    <a:pt x="529831" y="935439"/>
                  </a:lnTo>
                  <a:lnTo>
                    <a:pt x="581545" y="949917"/>
                  </a:lnTo>
                  <a:lnTo>
                    <a:pt x="635062" y="963424"/>
                  </a:lnTo>
                  <a:lnTo>
                    <a:pt x="690299" y="975929"/>
                  </a:lnTo>
                  <a:lnTo>
                    <a:pt x="747173" y="987397"/>
                  </a:lnTo>
                  <a:lnTo>
                    <a:pt x="805600" y="997796"/>
                  </a:lnTo>
                  <a:lnTo>
                    <a:pt x="865499" y="1007094"/>
                  </a:lnTo>
                  <a:lnTo>
                    <a:pt x="926786" y="1015259"/>
                  </a:lnTo>
                  <a:lnTo>
                    <a:pt x="989379" y="1022257"/>
                  </a:lnTo>
                  <a:lnTo>
                    <a:pt x="1053194" y="1028055"/>
                  </a:lnTo>
                  <a:lnTo>
                    <a:pt x="1118148" y="1032622"/>
                  </a:lnTo>
                  <a:lnTo>
                    <a:pt x="1184160" y="1035924"/>
                  </a:lnTo>
                  <a:lnTo>
                    <a:pt x="1251145" y="1037930"/>
                  </a:lnTo>
                  <a:lnTo>
                    <a:pt x="1319022" y="1038606"/>
                  </a:lnTo>
                  <a:lnTo>
                    <a:pt x="1386898" y="1037930"/>
                  </a:lnTo>
                  <a:lnTo>
                    <a:pt x="1453883" y="1035924"/>
                  </a:lnTo>
                  <a:lnTo>
                    <a:pt x="1519895" y="1032622"/>
                  </a:lnTo>
                  <a:lnTo>
                    <a:pt x="1584849" y="1028055"/>
                  </a:lnTo>
                  <a:lnTo>
                    <a:pt x="1648664" y="1022257"/>
                  </a:lnTo>
                  <a:lnTo>
                    <a:pt x="1711257" y="1015259"/>
                  </a:lnTo>
                  <a:lnTo>
                    <a:pt x="1772544" y="1007094"/>
                  </a:lnTo>
                  <a:lnTo>
                    <a:pt x="1832443" y="997796"/>
                  </a:lnTo>
                  <a:lnTo>
                    <a:pt x="1890870" y="987397"/>
                  </a:lnTo>
                  <a:lnTo>
                    <a:pt x="1947744" y="975929"/>
                  </a:lnTo>
                  <a:lnTo>
                    <a:pt x="2002981" y="963424"/>
                  </a:lnTo>
                  <a:lnTo>
                    <a:pt x="2056498" y="949917"/>
                  </a:lnTo>
                  <a:lnTo>
                    <a:pt x="2108212" y="935439"/>
                  </a:lnTo>
                  <a:lnTo>
                    <a:pt x="2158040" y="920022"/>
                  </a:lnTo>
                  <a:lnTo>
                    <a:pt x="2205901" y="903700"/>
                  </a:lnTo>
                  <a:lnTo>
                    <a:pt x="2251710" y="886506"/>
                  </a:lnTo>
                  <a:lnTo>
                    <a:pt x="2295384" y="868470"/>
                  </a:lnTo>
                  <a:lnTo>
                    <a:pt x="2336842" y="849628"/>
                  </a:lnTo>
                  <a:lnTo>
                    <a:pt x="2375999" y="830010"/>
                  </a:lnTo>
                  <a:lnTo>
                    <a:pt x="2412774" y="809650"/>
                  </a:lnTo>
                  <a:lnTo>
                    <a:pt x="2447083" y="788580"/>
                  </a:lnTo>
                  <a:lnTo>
                    <a:pt x="2478844" y="766834"/>
                  </a:lnTo>
                  <a:lnTo>
                    <a:pt x="2534388" y="721439"/>
                  </a:lnTo>
                  <a:lnTo>
                    <a:pt x="2578743" y="673728"/>
                  </a:lnTo>
                  <a:lnTo>
                    <a:pt x="2611246" y="623960"/>
                  </a:lnTo>
                  <a:lnTo>
                    <a:pt x="2631233" y="572398"/>
                  </a:lnTo>
                  <a:lnTo>
                    <a:pt x="2638044" y="519303"/>
                  </a:lnTo>
                  <a:lnTo>
                    <a:pt x="2636327" y="492579"/>
                  </a:lnTo>
                  <a:lnTo>
                    <a:pt x="2622845" y="440218"/>
                  </a:lnTo>
                  <a:lnTo>
                    <a:pt x="2596517" y="389520"/>
                  </a:lnTo>
                  <a:lnTo>
                    <a:pt x="2558005" y="340748"/>
                  </a:lnTo>
                  <a:lnTo>
                    <a:pt x="2507973" y="294163"/>
                  </a:lnTo>
                  <a:lnTo>
                    <a:pt x="2447083" y="250025"/>
                  </a:lnTo>
                  <a:lnTo>
                    <a:pt x="2412774" y="228955"/>
                  </a:lnTo>
                  <a:lnTo>
                    <a:pt x="2375999" y="208595"/>
                  </a:lnTo>
                  <a:lnTo>
                    <a:pt x="2336842" y="188977"/>
                  </a:lnTo>
                  <a:lnTo>
                    <a:pt x="2295384" y="170135"/>
                  </a:lnTo>
                  <a:lnTo>
                    <a:pt x="2251710" y="152099"/>
                  </a:lnTo>
                  <a:lnTo>
                    <a:pt x="2205901" y="134905"/>
                  </a:lnTo>
                  <a:lnTo>
                    <a:pt x="2158040" y="118583"/>
                  </a:lnTo>
                  <a:lnTo>
                    <a:pt x="2108212" y="103166"/>
                  </a:lnTo>
                  <a:lnTo>
                    <a:pt x="2056498" y="88688"/>
                  </a:lnTo>
                  <a:lnTo>
                    <a:pt x="2002981" y="75181"/>
                  </a:lnTo>
                  <a:lnTo>
                    <a:pt x="1947744" y="62676"/>
                  </a:lnTo>
                  <a:lnTo>
                    <a:pt x="1890870" y="51208"/>
                  </a:lnTo>
                  <a:lnTo>
                    <a:pt x="1832443" y="40809"/>
                  </a:lnTo>
                  <a:lnTo>
                    <a:pt x="1772544" y="31511"/>
                  </a:lnTo>
                  <a:lnTo>
                    <a:pt x="1711257" y="23346"/>
                  </a:lnTo>
                  <a:lnTo>
                    <a:pt x="1648664" y="16348"/>
                  </a:lnTo>
                  <a:lnTo>
                    <a:pt x="1584849" y="10550"/>
                  </a:lnTo>
                  <a:lnTo>
                    <a:pt x="1519895" y="5983"/>
                  </a:lnTo>
                  <a:lnTo>
                    <a:pt x="1453883" y="2681"/>
                  </a:lnTo>
                  <a:lnTo>
                    <a:pt x="1386898" y="675"/>
                  </a:lnTo>
                  <a:lnTo>
                    <a:pt x="1319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14502" y="2000630"/>
              <a:ext cx="2638425" cy="1038860"/>
            </a:xfrm>
            <a:custGeom>
              <a:avLst/>
              <a:gdLst/>
              <a:ahLst/>
              <a:cxnLst/>
              <a:rect l="l" t="t" r="r" b="b"/>
              <a:pathLst>
                <a:path w="2638425" h="1038860">
                  <a:moveTo>
                    <a:pt x="0" y="519303"/>
                  </a:moveTo>
                  <a:lnTo>
                    <a:pt x="6810" y="466207"/>
                  </a:lnTo>
                  <a:lnTo>
                    <a:pt x="26797" y="414645"/>
                  </a:lnTo>
                  <a:lnTo>
                    <a:pt x="59300" y="364877"/>
                  </a:lnTo>
                  <a:lnTo>
                    <a:pt x="103655" y="317166"/>
                  </a:lnTo>
                  <a:lnTo>
                    <a:pt x="159199" y="271771"/>
                  </a:lnTo>
                  <a:lnTo>
                    <a:pt x="190960" y="250025"/>
                  </a:lnTo>
                  <a:lnTo>
                    <a:pt x="225269" y="228955"/>
                  </a:lnTo>
                  <a:lnTo>
                    <a:pt x="262044" y="208595"/>
                  </a:lnTo>
                  <a:lnTo>
                    <a:pt x="301201" y="188977"/>
                  </a:lnTo>
                  <a:lnTo>
                    <a:pt x="342659" y="170135"/>
                  </a:lnTo>
                  <a:lnTo>
                    <a:pt x="386334" y="152099"/>
                  </a:lnTo>
                  <a:lnTo>
                    <a:pt x="432142" y="134905"/>
                  </a:lnTo>
                  <a:lnTo>
                    <a:pt x="480003" y="118583"/>
                  </a:lnTo>
                  <a:lnTo>
                    <a:pt x="529831" y="103166"/>
                  </a:lnTo>
                  <a:lnTo>
                    <a:pt x="581545" y="88688"/>
                  </a:lnTo>
                  <a:lnTo>
                    <a:pt x="635062" y="75181"/>
                  </a:lnTo>
                  <a:lnTo>
                    <a:pt x="690299" y="62676"/>
                  </a:lnTo>
                  <a:lnTo>
                    <a:pt x="747173" y="51208"/>
                  </a:lnTo>
                  <a:lnTo>
                    <a:pt x="805600" y="40809"/>
                  </a:lnTo>
                  <a:lnTo>
                    <a:pt x="865499" y="31511"/>
                  </a:lnTo>
                  <a:lnTo>
                    <a:pt x="926786" y="23346"/>
                  </a:lnTo>
                  <a:lnTo>
                    <a:pt x="989379" y="16348"/>
                  </a:lnTo>
                  <a:lnTo>
                    <a:pt x="1053194" y="10550"/>
                  </a:lnTo>
                  <a:lnTo>
                    <a:pt x="1118148" y="5983"/>
                  </a:lnTo>
                  <a:lnTo>
                    <a:pt x="1184160" y="2681"/>
                  </a:lnTo>
                  <a:lnTo>
                    <a:pt x="1251145" y="675"/>
                  </a:lnTo>
                  <a:lnTo>
                    <a:pt x="1319022" y="0"/>
                  </a:lnTo>
                  <a:lnTo>
                    <a:pt x="1386898" y="675"/>
                  </a:lnTo>
                  <a:lnTo>
                    <a:pt x="1453883" y="2681"/>
                  </a:lnTo>
                  <a:lnTo>
                    <a:pt x="1519895" y="5983"/>
                  </a:lnTo>
                  <a:lnTo>
                    <a:pt x="1584849" y="10550"/>
                  </a:lnTo>
                  <a:lnTo>
                    <a:pt x="1648664" y="16348"/>
                  </a:lnTo>
                  <a:lnTo>
                    <a:pt x="1711257" y="23346"/>
                  </a:lnTo>
                  <a:lnTo>
                    <a:pt x="1772544" y="31511"/>
                  </a:lnTo>
                  <a:lnTo>
                    <a:pt x="1832443" y="40809"/>
                  </a:lnTo>
                  <a:lnTo>
                    <a:pt x="1890870" y="51208"/>
                  </a:lnTo>
                  <a:lnTo>
                    <a:pt x="1947744" y="62676"/>
                  </a:lnTo>
                  <a:lnTo>
                    <a:pt x="2002981" y="75181"/>
                  </a:lnTo>
                  <a:lnTo>
                    <a:pt x="2056498" y="88688"/>
                  </a:lnTo>
                  <a:lnTo>
                    <a:pt x="2108212" y="103166"/>
                  </a:lnTo>
                  <a:lnTo>
                    <a:pt x="2158040" y="118583"/>
                  </a:lnTo>
                  <a:lnTo>
                    <a:pt x="2205901" y="134905"/>
                  </a:lnTo>
                  <a:lnTo>
                    <a:pt x="2251710" y="152099"/>
                  </a:lnTo>
                  <a:lnTo>
                    <a:pt x="2295384" y="170135"/>
                  </a:lnTo>
                  <a:lnTo>
                    <a:pt x="2336842" y="188977"/>
                  </a:lnTo>
                  <a:lnTo>
                    <a:pt x="2375999" y="208595"/>
                  </a:lnTo>
                  <a:lnTo>
                    <a:pt x="2412774" y="228955"/>
                  </a:lnTo>
                  <a:lnTo>
                    <a:pt x="2447083" y="250025"/>
                  </a:lnTo>
                  <a:lnTo>
                    <a:pt x="2478844" y="271771"/>
                  </a:lnTo>
                  <a:lnTo>
                    <a:pt x="2534388" y="317166"/>
                  </a:lnTo>
                  <a:lnTo>
                    <a:pt x="2578743" y="364877"/>
                  </a:lnTo>
                  <a:lnTo>
                    <a:pt x="2611246" y="414645"/>
                  </a:lnTo>
                  <a:lnTo>
                    <a:pt x="2631233" y="466207"/>
                  </a:lnTo>
                  <a:lnTo>
                    <a:pt x="2638044" y="519303"/>
                  </a:lnTo>
                  <a:lnTo>
                    <a:pt x="2636327" y="546026"/>
                  </a:lnTo>
                  <a:lnTo>
                    <a:pt x="2622845" y="598387"/>
                  </a:lnTo>
                  <a:lnTo>
                    <a:pt x="2596517" y="649085"/>
                  </a:lnTo>
                  <a:lnTo>
                    <a:pt x="2558005" y="697857"/>
                  </a:lnTo>
                  <a:lnTo>
                    <a:pt x="2507973" y="744442"/>
                  </a:lnTo>
                  <a:lnTo>
                    <a:pt x="2447083" y="788580"/>
                  </a:lnTo>
                  <a:lnTo>
                    <a:pt x="2412774" y="809650"/>
                  </a:lnTo>
                  <a:lnTo>
                    <a:pt x="2375999" y="830010"/>
                  </a:lnTo>
                  <a:lnTo>
                    <a:pt x="2336842" y="849628"/>
                  </a:lnTo>
                  <a:lnTo>
                    <a:pt x="2295384" y="868470"/>
                  </a:lnTo>
                  <a:lnTo>
                    <a:pt x="2251710" y="886506"/>
                  </a:lnTo>
                  <a:lnTo>
                    <a:pt x="2205901" y="903700"/>
                  </a:lnTo>
                  <a:lnTo>
                    <a:pt x="2158040" y="920022"/>
                  </a:lnTo>
                  <a:lnTo>
                    <a:pt x="2108212" y="935439"/>
                  </a:lnTo>
                  <a:lnTo>
                    <a:pt x="2056498" y="949917"/>
                  </a:lnTo>
                  <a:lnTo>
                    <a:pt x="2002981" y="963424"/>
                  </a:lnTo>
                  <a:lnTo>
                    <a:pt x="1947744" y="975929"/>
                  </a:lnTo>
                  <a:lnTo>
                    <a:pt x="1890870" y="987397"/>
                  </a:lnTo>
                  <a:lnTo>
                    <a:pt x="1832443" y="997796"/>
                  </a:lnTo>
                  <a:lnTo>
                    <a:pt x="1772544" y="1007094"/>
                  </a:lnTo>
                  <a:lnTo>
                    <a:pt x="1711257" y="1015259"/>
                  </a:lnTo>
                  <a:lnTo>
                    <a:pt x="1648664" y="1022257"/>
                  </a:lnTo>
                  <a:lnTo>
                    <a:pt x="1584849" y="1028055"/>
                  </a:lnTo>
                  <a:lnTo>
                    <a:pt x="1519895" y="1032622"/>
                  </a:lnTo>
                  <a:lnTo>
                    <a:pt x="1453883" y="1035924"/>
                  </a:lnTo>
                  <a:lnTo>
                    <a:pt x="1386898" y="1037930"/>
                  </a:lnTo>
                  <a:lnTo>
                    <a:pt x="1319022" y="1038606"/>
                  </a:lnTo>
                  <a:lnTo>
                    <a:pt x="1251145" y="1037930"/>
                  </a:lnTo>
                  <a:lnTo>
                    <a:pt x="1184160" y="1035924"/>
                  </a:lnTo>
                  <a:lnTo>
                    <a:pt x="1118148" y="1032622"/>
                  </a:lnTo>
                  <a:lnTo>
                    <a:pt x="1053194" y="1028055"/>
                  </a:lnTo>
                  <a:lnTo>
                    <a:pt x="989379" y="1022257"/>
                  </a:lnTo>
                  <a:lnTo>
                    <a:pt x="926786" y="1015259"/>
                  </a:lnTo>
                  <a:lnTo>
                    <a:pt x="865499" y="1007094"/>
                  </a:lnTo>
                  <a:lnTo>
                    <a:pt x="805600" y="997796"/>
                  </a:lnTo>
                  <a:lnTo>
                    <a:pt x="747173" y="987397"/>
                  </a:lnTo>
                  <a:lnTo>
                    <a:pt x="690299" y="975929"/>
                  </a:lnTo>
                  <a:lnTo>
                    <a:pt x="635062" y="963424"/>
                  </a:lnTo>
                  <a:lnTo>
                    <a:pt x="581545" y="949917"/>
                  </a:lnTo>
                  <a:lnTo>
                    <a:pt x="529831" y="935439"/>
                  </a:lnTo>
                  <a:lnTo>
                    <a:pt x="480003" y="920022"/>
                  </a:lnTo>
                  <a:lnTo>
                    <a:pt x="432142" y="903700"/>
                  </a:lnTo>
                  <a:lnTo>
                    <a:pt x="386334" y="886506"/>
                  </a:lnTo>
                  <a:lnTo>
                    <a:pt x="342659" y="868470"/>
                  </a:lnTo>
                  <a:lnTo>
                    <a:pt x="301201" y="849628"/>
                  </a:lnTo>
                  <a:lnTo>
                    <a:pt x="262044" y="830010"/>
                  </a:lnTo>
                  <a:lnTo>
                    <a:pt x="225269" y="809650"/>
                  </a:lnTo>
                  <a:lnTo>
                    <a:pt x="190960" y="788580"/>
                  </a:lnTo>
                  <a:lnTo>
                    <a:pt x="159199" y="766834"/>
                  </a:lnTo>
                  <a:lnTo>
                    <a:pt x="103655" y="721439"/>
                  </a:lnTo>
                  <a:lnTo>
                    <a:pt x="59300" y="673728"/>
                  </a:lnTo>
                  <a:lnTo>
                    <a:pt x="26797" y="623960"/>
                  </a:lnTo>
                  <a:lnTo>
                    <a:pt x="6810" y="572398"/>
                  </a:lnTo>
                  <a:lnTo>
                    <a:pt x="0" y="519303"/>
                  </a:lnTo>
                  <a:close/>
                </a:path>
              </a:pathLst>
            </a:custGeom>
            <a:ln w="9906">
              <a:solidFill>
                <a:srgbClr val="98B9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103758" y="2347245"/>
            <a:ext cx="85851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10" dirty="0">
                <a:latin typeface="Times New Roman"/>
                <a:cs typeface="Times New Roman"/>
              </a:rPr>
              <a:t>Правда?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381997" y="3011406"/>
            <a:ext cx="3664585" cy="1955800"/>
            <a:chOff x="5381997" y="3011406"/>
            <a:chExt cx="3664585" cy="1955800"/>
          </a:xfrm>
        </p:grpSpPr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81997" y="3011406"/>
              <a:ext cx="1624583" cy="101117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5424727" y="3038674"/>
              <a:ext cx="1524000" cy="905510"/>
            </a:xfrm>
            <a:custGeom>
              <a:avLst/>
              <a:gdLst/>
              <a:ahLst/>
              <a:cxnLst/>
              <a:rect l="l" t="t" r="r" b="b"/>
              <a:pathLst>
                <a:path w="1524000" h="905510">
                  <a:moveTo>
                    <a:pt x="0" y="0"/>
                  </a:moveTo>
                  <a:lnTo>
                    <a:pt x="1523631" y="905319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16971" y="3836657"/>
              <a:ext cx="2729479" cy="113004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269071" y="3913634"/>
              <a:ext cx="379615" cy="11288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738366" y="3913634"/>
              <a:ext cx="346887" cy="99298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738366" y="4728375"/>
              <a:ext cx="1910321" cy="201002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6358508" y="3858386"/>
              <a:ext cx="2637790" cy="1038225"/>
            </a:xfrm>
            <a:custGeom>
              <a:avLst/>
              <a:gdLst/>
              <a:ahLst/>
              <a:cxnLst/>
              <a:rect l="l" t="t" r="r" b="b"/>
              <a:pathLst>
                <a:path w="2637790" h="1038225">
                  <a:moveTo>
                    <a:pt x="1318641" y="0"/>
                  </a:moveTo>
                  <a:lnTo>
                    <a:pt x="1250783" y="675"/>
                  </a:lnTo>
                  <a:lnTo>
                    <a:pt x="1183817" y="2679"/>
                  </a:lnTo>
                  <a:lnTo>
                    <a:pt x="1117824" y="5979"/>
                  </a:lnTo>
                  <a:lnTo>
                    <a:pt x="1052887" y="10542"/>
                  </a:lnTo>
                  <a:lnTo>
                    <a:pt x="989090" y="16337"/>
                  </a:lnTo>
                  <a:lnTo>
                    <a:pt x="926516" y="23330"/>
                  </a:lnTo>
                  <a:lnTo>
                    <a:pt x="865246" y="31488"/>
                  </a:lnTo>
                  <a:lnTo>
                    <a:pt x="805364" y="40780"/>
                  </a:lnTo>
                  <a:lnTo>
                    <a:pt x="746954" y="51172"/>
                  </a:lnTo>
                  <a:lnTo>
                    <a:pt x="690096" y="62631"/>
                  </a:lnTo>
                  <a:lnTo>
                    <a:pt x="634876" y="75127"/>
                  </a:lnTo>
                  <a:lnTo>
                    <a:pt x="581374" y="88624"/>
                  </a:lnTo>
                  <a:lnTo>
                    <a:pt x="529675" y="103092"/>
                  </a:lnTo>
                  <a:lnTo>
                    <a:pt x="479861" y="118498"/>
                  </a:lnTo>
                  <a:lnTo>
                    <a:pt x="432015" y="134808"/>
                  </a:lnTo>
                  <a:lnTo>
                    <a:pt x="386219" y="151990"/>
                  </a:lnTo>
                  <a:lnTo>
                    <a:pt x="342557" y="170012"/>
                  </a:lnTo>
                  <a:lnTo>
                    <a:pt x="301112" y="188841"/>
                  </a:lnTo>
                  <a:lnTo>
                    <a:pt x="261966" y="208444"/>
                  </a:lnTo>
                  <a:lnTo>
                    <a:pt x="225202" y="228789"/>
                  </a:lnTo>
                  <a:lnTo>
                    <a:pt x="190903" y="249844"/>
                  </a:lnTo>
                  <a:lnTo>
                    <a:pt x="159152" y="271574"/>
                  </a:lnTo>
                  <a:lnTo>
                    <a:pt x="103624" y="316936"/>
                  </a:lnTo>
                  <a:lnTo>
                    <a:pt x="59283" y="364612"/>
                  </a:lnTo>
                  <a:lnTo>
                    <a:pt x="26789" y="414342"/>
                  </a:lnTo>
                  <a:lnTo>
                    <a:pt x="6807" y="465865"/>
                  </a:lnTo>
                  <a:lnTo>
                    <a:pt x="0" y="518922"/>
                  </a:lnTo>
                  <a:lnTo>
                    <a:pt x="1715" y="545625"/>
                  </a:lnTo>
                  <a:lnTo>
                    <a:pt x="15193" y="597947"/>
                  </a:lnTo>
                  <a:lnTo>
                    <a:pt x="41514" y="648607"/>
                  </a:lnTo>
                  <a:lnTo>
                    <a:pt x="80014" y="697342"/>
                  </a:lnTo>
                  <a:lnTo>
                    <a:pt x="130031" y="743894"/>
                  </a:lnTo>
                  <a:lnTo>
                    <a:pt x="190903" y="787999"/>
                  </a:lnTo>
                  <a:lnTo>
                    <a:pt x="225202" y="809054"/>
                  </a:lnTo>
                  <a:lnTo>
                    <a:pt x="261966" y="829399"/>
                  </a:lnTo>
                  <a:lnTo>
                    <a:pt x="301112" y="849002"/>
                  </a:lnTo>
                  <a:lnTo>
                    <a:pt x="342557" y="867831"/>
                  </a:lnTo>
                  <a:lnTo>
                    <a:pt x="386219" y="885853"/>
                  </a:lnTo>
                  <a:lnTo>
                    <a:pt x="432015" y="903035"/>
                  </a:lnTo>
                  <a:lnTo>
                    <a:pt x="479861" y="919345"/>
                  </a:lnTo>
                  <a:lnTo>
                    <a:pt x="529675" y="934751"/>
                  </a:lnTo>
                  <a:lnTo>
                    <a:pt x="581374" y="949219"/>
                  </a:lnTo>
                  <a:lnTo>
                    <a:pt x="634876" y="962716"/>
                  </a:lnTo>
                  <a:lnTo>
                    <a:pt x="690096" y="975212"/>
                  </a:lnTo>
                  <a:lnTo>
                    <a:pt x="746954" y="986671"/>
                  </a:lnTo>
                  <a:lnTo>
                    <a:pt x="805364" y="997063"/>
                  </a:lnTo>
                  <a:lnTo>
                    <a:pt x="865246" y="1006355"/>
                  </a:lnTo>
                  <a:lnTo>
                    <a:pt x="926516" y="1014513"/>
                  </a:lnTo>
                  <a:lnTo>
                    <a:pt x="989090" y="1021506"/>
                  </a:lnTo>
                  <a:lnTo>
                    <a:pt x="1052887" y="1027301"/>
                  </a:lnTo>
                  <a:lnTo>
                    <a:pt x="1117824" y="1031864"/>
                  </a:lnTo>
                  <a:lnTo>
                    <a:pt x="1183817" y="1035164"/>
                  </a:lnTo>
                  <a:lnTo>
                    <a:pt x="1250783" y="1037168"/>
                  </a:lnTo>
                  <a:lnTo>
                    <a:pt x="1318641" y="1037844"/>
                  </a:lnTo>
                  <a:lnTo>
                    <a:pt x="1386498" y="1037168"/>
                  </a:lnTo>
                  <a:lnTo>
                    <a:pt x="1453464" y="1035164"/>
                  </a:lnTo>
                  <a:lnTo>
                    <a:pt x="1519457" y="1031864"/>
                  </a:lnTo>
                  <a:lnTo>
                    <a:pt x="1584394" y="1027301"/>
                  </a:lnTo>
                  <a:lnTo>
                    <a:pt x="1648191" y="1021506"/>
                  </a:lnTo>
                  <a:lnTo>
                    <a:pt x="1710765" y="1014513"/>
                  </a:lnTo>
                  <a:lnTo>
                    <a:pt x="1772035" y="1006355"/>
                  </a:lnTo>
                  <a:lnTo>
                    <a:pt x="1831917" y="997063"/>
                  </a:lnTo>
                  <a:lnTo>
                    <a:pt x="1890327" y="986671"/>
                  </a:lnTo>
                  <a:lnTo>
                    <a:pt x="1947185" y="975212"/>
                  </a:lnTo>
                  <a:lnTo>
                    <a:pt x="2002405" y="962716"/>
                  </a:lnTo>
                  <a:lnTo>
                    <a:pt x="2055907" y="949219"/>
                  </a:lnTo>
                  <a:lnTo>
                    <a:pt x="2107606" y="934751"/>
                  </a:lnTo>
                  <a:lnTo>
                    <a:pt x="2157420" y="919345"/>
                  </a:lnTo>
                  <a:lnTo>
                    <a:pt x="2205266" y="903035"/>
                  </a:lnTo>
                  <a:lnTo>
                    <a:pt x="2251062" y="885853"/>
                  </a:lnTo>
                  <a:lnTo>
                    <a:pt x="2294724" y="867831"/>
                  </a:lnTo>
                  <a:lnTo>
                    <a:pt x="2336169" y="849002"/>
                  </a:lnTo>
                  <a:lnTo>
                    <a:pt x="2375315" y="829399"/>
                  </a:lnTo>
                  <a:lnTo>
                    <a:pt x="2412079" y="809054"/>
                  </a:lnTo>
                  <a:lnTo>
                    <a:pt x="2446378" y="787999"/>
                  </a:lnTo>
                  <a:lnTo>
                    <a:pt x="2478129" y="766269"/>
                  </a:lnTo>
                  <a:lnTo>
                    <a:pt x="2533657" y="720907"/>
                  </a:lnTo>
                  <a:lnTo>
                    <a:pt x="2577998" y="673231"/>
                  </a:lnTo>
                  <a:lnTo>
                    <a:pt x="2610492" y="623501"/>
                  </a:lnTo>
                  <a:lnTo>
                    <a:pt x="2630474" y="571978"/>
                  </a:lnTo>
                  <a:lnTo>
                    <a:pt x="2637282" y="518922"/>
                  </a:lnTo>
                  <a:lnTo>
                    <a:pt x="2635566" y="492218"/>
                  </a:lnTo>
                  <a:lnTo>
                    <a:pt x="2622088" y="439896"/>
                  </a:lnTo>
                  <a:lnTo>
                    <a:pt x="2595767" y="389236"/>
                  </a:lnTo>
                  <a:lnTo>
                    <a:pt x="2557267" y="340501"/>
                  </a:lnTo>
                  <a:lnTo>
                    <a:pt x="2507250" y="293949"/>
                  </a:lnTo>
                  <a:lnTo>
                    <a:pt x="2446378" y="249844"/>
                  </a:lnTo>
                  <a:lnTo>
                    <a:pt x="2412079" y="228789"/>
                  </a:lnTo>
                  <a:lnTo>
                    <a:pt x="2375315" y="208444"/>
                  </a:lnTo>
                  <a:lnTo>
                    <a:pt x="2336169" y="188841"/>
                  </a:lnTo>
                  <a:lnTo>
                    <a:pt x="2294724" y="170012"/>
                  </a:lnTo>
                  <a:lnTo>
                    <a:pt x="2251062" y="151990"/>
                  </a:lnTo>
                  <a:lnTo>
                    <a:pt x="2205266" y="134808"/>
                  </a:lnTo>
                  <a:lnTo>
                    <a:pt x="2157420" y="118498"/>
                  </a:lnTo>
                  <a:lnTo>
                    <a:pt x="2107606" y="103092"/>
                  </a:lnTo>
                  <a:lnTo>
                    <a:pt x="2055907" y="88624"/>
                  </a:lnTo>
                  <a:lnTo>
                    <a:pt x="2002405" y="75127"/>
                  </a:lnTo>
                  <a:lnTo>
                    <a:pt x="1947185" y="62631"/>
                  </a:lnTo>
                  <a:lnTo>
                    <a:pt x="1890327" y="51172"/>
                  </a:lnTo>
                  <a:lnTo>
                    <a:pt x="1831917" y="40780"/>
                  </a:lnTo>
                  <a:lnTo>
                    <a:pt x="1772035" y="31488"/>
                  </a:lnTo>
                  <a:lnTo>
                    <a:pt x="1710765" y="23330"/>
                  </a:lnTo>
                  <a:lnTo>
                    <a:pt x="1648191" y="16337"/>
                  </a:lnTo>
                  <a:lnTo>
                    <a:pt x="1584394" y="10542"/>
                  </a:lnTo>
                  <a:lnTo>
                    <a:pt x="1519457" y="5979"/>
                  </a:lnTo>
                  <a:lnTo>
                    <a:pt x="1453464" y="2679"/>
                  </a:lnTo>
                  <a:lnTo>
                    <a:pt x="1386498" y="675"/>
                  </a:lnTo>
                  <a:lnTo>
                    <a:pt x="13186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358508" y="3858386"/>
              <a:ext cx="2637790" cy="1038225"/>
            </a:xfrm>
            <a:custGeom>
              <a:avLst/>
              <a:gdLst/>
              <a:ahLst/>
              <a:cxnLst/>
              <a:rect l="l" t="t" r="r" b="b"/>
              <a:pathLst>
                <a:path w="2637790" h="1038225">
                  <a:moveTo>
                    <a:pt x="0" y="518922"/>
                  </a:moveTo>
                  <a:lnTo>
                    <a:pt x="6807" y="465865"/>
                  </a:lnTo>
                  <a:lnTo>
                    <a:pt x="26789" y="414342"/>
                  </a:lnTo>
                  <a:lnTo>
                    <a:pt x="59283" y="364612"/>
                  </a:lnTo>
                  <a:lnTo>
                    <a:pt x="103624" y="316936"/>
                  </a:lnTo>
                  <a:lnTo>
                    <a:pt x="159152" y="271574"/>
                  </a:lnTo>
                  <a:lnTo>
                    <a:pt x="190903" y="249844"/>
                  </a:lnTo>
                  <a:lnTo>
                    <a:pt x="225202" y="228789"/>
                  </a:lnTo>
                  <a:lnTo>
                    <a:pt x="261966" y="208444"/>
                  </a:lnTo>
                  <a:lnTo>
                    <a:pt x="301112" y="188841"/>
                  </a:lnTo>
                  <a:lnTo>
                    <a:pt x="342557" y="170012"/>
                  </a:lnTo>
                  <a:lnTo>
                    <a:pt x="386219" y="151990"/>
                  </a:lnTo>
                  <a:lnTo>
                    <a:pt x="432015" y="134808"/>
                  </a:lnTo>
                  <a:lnTo>
                    <a:pt x="479861" y="118498"/>
                  </a:lnTo>
                  <a:lnTo>
                    <a:pt x="529675" y="103092"/>
                  </a:lnTo>
                  <a:lnTo>
                    <a:pt x="581374" y="88624"/>
                  </a:lnTo>
                  <a:lnTo>
                    <a:pt x="634876" y="75127"/>
                  </a:lnTo>
                  <a:lnTo>
                    <a:pt x="690096" y="62631"/>
                  </a:lnTo>
                  <a:lnTo>
                    <a:pt x="746954" y="51172"/>
                  </a:lnTo>
                  <a:lnTo>
                    <a:pt x="805364" y="40780"/>
                  </a:lnTo>
                  <a:lnTo>
                    <a:pt x="865246" y="31488"/>
                  </a:lnTo>
                  <a:lnTo>
                    <a:pt x="926516" y="23330"/>
                  </a:lnTo>
                  <a:lnTo>
                    <a:pt x="989090" y="16337"/>
                  </a:lnTo>
                  <a:lnTo>
                    <a:pt x="1052887" y="10542"/>
                  </a:lnTo>
                  <a:lnTo>
                    <a:pt x="1117824" y="5979"/>
                  </a:lnTo>
                  <a:lnTo>
                    <a:pt x="1183817" y="2679"/>
                  </a:lnTo>
                  <a:lnTo>
                    <a:pt x="1250783" y="675"/>
                  </a:lnTo>
                  <a:lnTo>
                    <a:pt x="1318641" y="0"/>
                  </a:lnTo>
                  <a:lnTo>
                    <a:pt x="1386498" y="675"/>
                  </a:lnTo>
                  <a:lnTo>
                    <a:pt x="1453464" y="2679"/>
                  </a:lnTo>
                  <a:lnTo>
                    <a:pt x="1519457" y="5979"/>
                  </a:lnTo>
                  <a:lnTo>
                    <a:pt x="1584394" y="10542"/>
                  </a:lnTo>
                  <a:lnTo>
                    <a:pt x="1648191" y="16337"/>
                  </a:lnTo>
                  <a:lnTo>
                    <a:pt x="1710765" y="23330"/>
                  </a:lnTo>
                  <a:lnTo>
                    <a:pt x="1772035" y="31488"/>
                  </a:lnTo>
                  <a:lnTo>
                    <a:pt x="1831917" y="40780"/>
                  </a:lnTo>
                  <a:lnTo>
                    <a:pt x="1890327" y="51172"/>
                  </a:lnTo>
                  <a:lnTo>
                    <a:pt x="1947185" y="62631"/>
                  </a:lnTo>
                  <a:lnTo>
                    <a:pt x="2002405" y="75127"/>
                  </a:lnTo>
                  <a:lnTo>
                    <a:pt x="2055907" y="88624"/>
                  </a:lnTo>
                  <a:lnTo>
                    <a:pt x="2107606" y="103092"/>
                  </a:lnTo>
                  <a:lnTo>
                    <a:pt x="2157420" y="118498"/>
                  </a:lnTo>
                  <a:lnTo>
                    <a:pt x="2205266" y="134808"/>
                  </a:lnTo>
                  <a:lnTo>
                    <a:pt x="2251062" y="151990"/>
                  </a:lnTo>
                  <a:lnTo>
                    <a:pt x="2294724" y="170012"/>
                  </a:lnTo>
                  <a:lnTo>
                    <a:pt x="2336169" y="188841"/>
                  </a:lnTo>
                  <a:lnTo>
                    <a:pt x="2375315" y="208444"/>
                  </a:lnTo>
                  <a:lnTo>
                    <a:pt x="2412079" y="228789"/>
                  </a:lnTo>
                  <a:lnTo>
                    <a:pt x="2446378" y="249844"/>
                  </a:lnTo>
                  <a:lnTo>
                    <a:pt x="2478129" y="271574"/>
                  </a:lnTo>
                  <a:lnTo>
                    <a:pt x="2533657" y="316936"/>
                  </a:lnTo>
                  <a:lnTo>
                    <a:pt x="2577998" y="364612"/>
                  </a:lnTo>
                  <a:lnTo>
                    <a:pt x="2610492" y="414342"/>
                  </a:lnTo>
                  <a:lnTo>
                    <a:pt x="2630474" y="465865"/>
                  </a:lnTo>
                  <a:lnTo>
                    <a:pt x="2637282" y="518922"/>
                  </a:lnTo>
                  <a:lnTo>
                    <a:pt x="2635566" y="545625"/>
                  </a:lnTo>
                  <a:lnTo>
                    <a:pt x="2622088" y="597947"/>
                  </a:lnTo>
                  <a:lnTo>
                    <a:pt x="2595767" y="648607"/>
                  </a:lnTo>
                  <a:lnTo>
                    <a:pt x="2557267" y="697342"/>
                  </a:lnTo>
                  <a:lnTo>
                    <a:pt x="2507250" y="743894"/>
                  </a:lnTo>
                  <a:lnTo>
                    <a:pt x="2446378" y="787999"/>
                  </a:lnTo>
                  <a:lnTo>
                    <a:pt x="2412079" y="809054"/>
                  </a:lnTo>
                  <a:lnTo>
                    <a:pt x="2375315" y="829399"/>
                  </a:lnTo>
                  <a:lnTo>
                    <a:pt x="2336169" y="849002"/>
                  </a:lnTo>
                  <a:lnTo>
                    <a:pt x="2294724" y="867831"/>
                  </a:lnTo>
                  <a:lnTo>
                    <a:pt x="2251062" y="885853"/>
                  </a:lnTo>
                  <a:lnTo>
                    <a:pt x="2205266" y="903035"/>
                  </a:lnTo>
                  <a:lnTo>
                    <a:pt x="2157420" y="919345"/>
                  </a:lnTo>
                  <a:lnTo>
                    <a:pt x="2107606" y="934751"/>
                  </a:lnTo>
                  <a:lnTo>
                    <a:pt x="2055907" y="949219"/>
                  </a:lnTo>
                  <a:lnTo>
                    <a:pt x="2002405" y="962716"/>
                  </a:lnTo>
                  <a:lnTo>
                    <a:pt x="1947185" y="975212"/>
                  </a:lnTo>
                  <a:lnTo>
                    <a:pt x="1890327" y="986671"/>
                  </a:lnTo>
                  <a:lnTo>
                    <a:pt x="1831917" y="997063"/>
                  </a:lnTo>
                  <a:lnTo>
                    <a:pt x="1772035" y="1006355"/>
                  </a:lnTo>
                  <a:lnTo>
                    <a:pt x="1710765" y="1014513"/>
                  </a:lnTo>
                  <a:lnTo>
                    <a:pt x="1648191" y="1021506"/>
                  </a:lnTo>
                  <a:lnTo>
                    <a:pt x="1584394" y="1027301"/>
                  </a:lnTo>
                  <a:lnTo>
                    <a:pt x="1519457" y="1031864"/>
                  </a:lnTo>
                  <a:lnTo>
                    <a:pt x="1453464" y="1035164"/>
                  </a:lnTo>
                  <a:lnTo>
                    <a:pt x="1386498" y="1037168"/>
                  </a:lnTo>
                  <a:lnTo>
                    <a:pt x="1318641" y="1037844"/>
                  </a:lnTo>
                  <a:lnTo>
                    <a:pt x="1250783" y="1037168"/>
                  </a:lnTo>
                  <a:lnTo>
                    <a:pt x="1183817" y="1035164"/>
                  </a:lnTo>
                  <a:lnTo>
                    <a:pt x="1117824" y="1031864"/>
                  </a:lnTo>
                  <a:lnTo>
                    <a:pt x="1052887" y="1027301"/>
                  </a:lnTo>
                  <a:lnTo>
                    <a:pt x="989090" y="1021506"/>
                  </a:lnTo>
                  <a:lnTo>
                    <a:pt x="926516" y="1014513"/>
                  </a:lnTo>
                  <a:lnTo>
                    <a:pt x="865246" y="1006355"/>
                  </a:lnTo>
                  <a:lnTo>
                    <a:pt x="805364" y="997063"/>
                  </a:lnTo>
                  <a:lnTo>
                    <a:pt x="746954" y="986671"/>
                  </a:lnTo>
                  <a:lnTo>
                    <a:pt x="690096" y="975212"/>
                  </a:lnTo>
                  <a:lnTo>
                    <a:pt x="634876" y="962716"/>
                  </a:lnTo>
                  <a:lnTo>
                    <a:pt x="581374" y="949219"/>
                  </a:lnTo>
                  <a:lnTo>
                    <a:pt x="529675" y="934751"/>
                  </a:lnTo>
                  <a:lnTo>
                    <a:pt x="479861" y="919345"/>
                  </a:lnTo>
                  <a:lnTo>
                    <a:pt x="432015" y="903035"/>
                  </a:lnTo>
                  <a:lnTo>
                    <a:pt x="386219" y="885853"/>
                  </a:lnTo>
                  <a:lnTo>
                    <a:pt x="342557" y="867831"/>
                  </a:lnTo>
                  <a:lnTo>
                    <a:pt x="301112" y="849002"/>
                  </a:lnTo>
                  <a:lnTo>
                    <a:pt x="261966" y="829399"/>
                  </a:lnTo>
                  <a:lnTo>
                    <a:pt x="225202" y="809054"/>
                  </a:lnTo>
                  <a:lnTo>
                    <a:pt x="190903" y="787999"/>
                  </a:lnTo>
                  <a:lnTo>
                    <a:pt x="159152" y="766269"/>
                  </a:lnTo>
                  <a:lnTo>
                    <a:pt x="103624" y="720907"/>
                  </a:lnTo>
                  <a:lnTo>
                    <a:pt x="59283" y="673231"/>
                  </a:lnTo>
                  <a:lnTo>
                    <a:pt x="26789" y="623501"/>
                  </a:lnTo>
                  <a:lnTo>
                    <a:pt x="6807" y="571978"/>
                  </a:lnTo>
                  <a:lnTo>
                    <a:pt x="0" y="518922"/>
                  </a:lnTo>
                  <a:close/>
                </a:path>
              </a:pathLst>
            </a:custGeom>
            <a:ln w="9906">
              <a:solidFill>
                <a:srgbClr val="98B9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6893718" y="3968034"/>
            <a:ext cx="1565275" cy="77343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065" marR="5080" algn="ctr">
              <a:lnSpc>
                <a:spcPct val="86200"/>
              </a:lnSpc>
              <a:spcBef>
                <a:spcPts val="395"/>
              </a:spcBef>
            </a:pPr>
            <a:r>
              <a:rPr sz="1800" i="1" dirty="0">
                <a:latin typeface="Times New Roman"/>
                <a:cs typeface="Times New Roman"/>
              </a:rPr>
              <a:t>Ти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(Ви)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справді </a:t>
            </a:r>
            <a:r>
              <a:rPr sz="1800" i="1" spc="-25" dirty="0">
                <a:latin typeface="Times New Roman"/>
                <a:cs typeface="Times New Roman"/>
              </a:rPr>
              <a:t>так </a:t>
            </a:r>
            <a:r>
              <a:rPr sz="1800" i="1" spc="-10" dirty="0">
                <a:latin typeface="Times New Roman"/>
                <a:cs typeface="Times New Roman"/>
              </a:rPr>
              <a:t>вважаєш(єте)?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2387339" y="152400"/>
            <a:ext cx="2730500" cy="1856739"/>
            <a:chOff x="2387339" y="152400"/>
            <a:chExt cx="2730500" cy="1856739"/>
          </a:xfrm>
        </p:grpSpPr>
        <p:pic>
          <p:nvPicPr>
            <p:cNvPr id="46" name="object 4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932624" y="1215376"/>
              <a:ext cx="424433" cy="793241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981804" y="1244335"/>
              <a:ext cx="318135" cy="694055"/>
            </a:xfrm>
            <a:custGeom>
              <a:avLst/>
              <a:gdLst/>
              <a:ahLst/>
              <a:cxnLst/>
              <a:rect l="l" t="t" r="r" b="b"/>
              <a:pathLst>
                <a:path w="318135" h="694055">
                  <a:moveTo>
                    <a:pt x="317906" y="693597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387339" y="192773"/>
              <a:ext cx="2730239" cy="113080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688336" y="152400"/>
              <a:ext cx="2184651" cy="310248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688336" y="1005154"/>
              <a:ext cx="2184651" cy="398437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428875" y="214502"/>
              <a:ext cx="2638425" cy="1038860"/>
            </a:xfrm>
            <a:custGeom>
              <a:avLst/>
              <a:gdLst/>
              <a:ahLst/>
              <a:cxnLst/>
              <a:rect l="l" t="t" r="r" b="b"/>
              <a:pathLst>
                <a:path w="2638425" h="1038860">
                  <a:moveTo>
                    <a:pt x="1319022" y="0"/>
                  </a:moveTo>
                  <a:lnTo>
                    <a:pt x="1251145" y="675"/>
                  </a:lnTo>
                  <a:lnTo>
                    <a:pt x="1184160" y="2681"/>
                  </a:lnTo>
                  <a:lnTo>
                    <a:pt x="1118148" y="5983"/>
                  </a:lnTo>
                  <a:lnTo>
                    <a:pt x="1053194" y="10550"/>
                  </a:lnTo>
                  <a:lnTo>
                    <a:pt x="989379" y="16348"/>
                  </a:lnTo>
                  <a:lnTo>
                    <a:pt x="926786" y="23346"/>
                  </a:lnTo>
                  <a:lnTo>
                    <a:pt x="865499" y="31511"/>
                  </a:lnTo>
                  <a:lnTo>
                    <a:pt x="805600" y="40809"/>
                  </a:lnTo>
                  <a:lnTo>
                    <a:pt x="747173" y="51208"/>
                  </a:lnTo>
                  <a:lnTo>
                    <a:pt x="690299" y="62676"/>
                  </a:lnTo>
                  <a:lnTo>
                    <a:pt x="635062" y="75181"/>
                  </a:lnTo>
                  <a:lnTo>
                    <a:pt x="581545" y="88688"/>
                  </a:lnTo>
                  <a:lnTo>
                    <a:pt x="529831" y="103166"/>
                  </a:lnTo>
                  <a:lnTo>
                    <a:pt x="480003" y="118583"/>
                  </a:lnTo>
                  <a:lnTo>
                    <a:pt x="432142" y="134905"/>
                  </a:lnTo>
                  <a:lnTo>
                    <a:pt x="386334" y="152099"/>
                  </a:lnTo>
                  <a:lnTo>
                    <a:pt x="342659" y="170135"/>
                  </a:lnTo>
                  <a:lnTo>
                    <a:pt x="301201" y="188977"/>
                  </a:lnTo>
                  <a:lnTo>
                    <a:pt x="262044" y="208595"/>
                  </a:lnTo>
                  <a:lnTo>
                    <a:pt x="225269" y="228955"/>
                  </a:lnTo>
                  <a:lnTo>
                    <a:pt x="190960" y="250025"/>
                  </a:lnTo>
                  <a:lnTo>
                    <a:pt x="159199" y="271771"/>
                  </a:lnTo>
                  <a:lnTo>
                    <a:pt x="103655" y="317166"/>
                  </a:lnTo>
                  <a:lnTo>
                    <a:pt x="59300" y="364877"/>
                  </a:lnTo>
                  <a:lnTo>
                    <a:pt x="26797" y="414645"/>
                  </a:lnTo>
                  <a:lnTo>
                    <a:pt x="6810" y="466207"/>
                  </a:lnTo>
                  <a:lnTo>
                    <a:pt x="0" y="519302"/>
                  </a:lnTo>
                  <a:lnTo>
                    <a:pt x="1716" y="546026"/>
                  </a:lnTo>
                  <a:lnTo>
                    <a:pt x="15198" y="598387"/>
                  </a:lnTo>
                  <a:lnTo>
                    <a:pt x="41526" y="649085"/>
                  </a:lnTo>
                  <a:lnTo>
                    <a:pt x="80038" y="697857"/>
                  </a:lnTo>
                  <a:lnTo>
                    <a:pt x="130070" y="744442"/>
                  </a:lnTo>
                  <a:lnTo>
                    <a:pt x="190960" y="788580"/>
                  </a:lnTo>
                  <a:lnTo>
                    <a:pt x="225269" y="809650"/>
                  </a:lnTo>
                  <a:lnTo>
                    <a:pt x="262044" y="830010"/>
                  </a:lnTo>
                  <a:lnTo>
                    <a:pt x="301201" y="849628"/>
                  </a:lnTo>
                  <a:lnTo>
                    <a:pt x="342659" y="868470"/>
                  </a:lnTo>
                  <a:lnTo>
                    <a:pt x="386334" y="886506"/>
                  </a:lnTo>
                  <a:lnTo>
                    <a:pt x="432142" y="903700"/>
                  </a:lnTo>
                  <a:lnTo>
                    <a:pt x="480003" y="920022"/>
                  </a:lnTo>
                  <a:lnTo>
                    <a:pt x="529831" y="935439"/>
                  </a:lnTo>
                  <a:lnTo>
                    <a:pt x="581545" y="949917"/>
                  </a:lnTo>
                  <a:lnTo>
                    <a:pt x="635062" y="963424"/>
                  </a:lnTo>
                  <a:lnTo>
                    <a:pt x="690299" y="975929"/>
                  </a:lnTo>
                  <a:lnTo>
                    <a:pt x="747173" y="987397"/>
                  </a:lnTo>
                  <a:lnTo>
                    <a:pt x="805600" y="997796"/>
                  </a:lnTo>
                  <a:lnTo>
                    <a:pt x="865499" y="1007094"/>
                  </a:lnTo>
                  <a:lnTo>
                    <a:pt x="926786" y="1015259"/>
                  </a:lnTo>
                  <a:lnTo>
                    <a:pt x="989379" y="1022257"/>
                  </a:lnTo>
                  <a:lnTo>
                    <a:pt x="1053194" y="1028055"/>
                  </a:lnTo>
                  <a:lnTo>
                    <a:pt x="1118148" y="1032622"/>
                  </a:lnTo>
                  <a:lnTo>
                    <a:pt x="1184160" y="1035924"/>
                  </a:lnTo>
                  <a:lnTo>
                    <a:pt x="1251145" y="1037930"/>
                  </a:lnTo>
                  <a:lnTo>
                    <a:pt x="1319022" y="1038605"/>
                  </a:lnTo>
                  <a:lnTo>
                    <a:pt x="1386898" y="1037930"/>
                  </a:lnTo>
                  <a:lnTo>
                    <a:pt x="1453883" y="1035924"/>
                  </a:lnTo>
                  <a:lnTo>
                    <a:pt x="1519895" y="1032622"/>
                  </a:lnTo>
                  <a:lnTo>
                    <a:pt x="1584849" y="1028055"/>
                  </a:lnTo>
                  <a:lnTo>
                    <a:pt x="1648664" y="1022257"/>
                  </a:lnTo>
                  <a:lnTo>
                    <a:pt x="1711257" y="1015259"/>
                  </a:lnTo>
                  <a:lnTo>
                    <a:pt x="1772544" y="1007094"/>
                  </a:lnTo>
                  <a:lnTo>
                    <a:pt x="1832443" y="997796"/>
                  </a:lnTo>
                  <a:lnTo>
                    <a:pt x="1890870" y="987397"/>
                  </a:lnTo>
                  <a:lnTo>
                    <a:pt x="1947744" y="975929"/>
                  </a:lnTo>
                  <a:lnTo>
                    <a:pt x="2002981" y="963424"/>
                  </a:lnTo>
                  <a:lnTo>
                    <a:pt x="2056498" y="949917"/>
                  </a:lnTo>
                  <a:lnTo>
                    <a:pt x="2108212" y="935439"/>
                  </a:lnTo>
                  <a:lnTo>
                    <a:pt x="2158040" y="920022"/>
                  </a:lnTo>
                  <a:lnTo>
                    <a:pt x="2205901" y="903700"/>
                  </a:lnTo>
                  <a:lnTo>
                    <a:pt x="2251710" y="886506"/>
                  </a:lnTo>
                  <a:lnTo>
                    <a:pt x="2295384" y="868470"/>
                  </a:lnTo>
                  <a:lnTo>
                    <a:pt x="2336842" y="849628"/>
                  </a:lnTo>
                  <a:lnTo>
                    <a:pt x="2375999" y="830010"/>
                  </a:lnTo>
                  <a:lnTo>
                    <a:pt x="2412774" y="809650"/>
                  </a:lnTo>
                  <a:lnTo>
                    <a:pt x="2447083" y="788580"/>
                  </a:lnTo>
                  <a:lnTo>
                    <a:pt x="2478844" y="766834"/>
                  </a:lnTo>
                  <a:lnTo>
                    <a:pt x="2534388" y="721439"/>
                  </a:lnTo>
                  <a:lnTo>
                    <a:pt x="2578743" y="673728"/>
                  </a:lnTo>
                  <a:lnTo>
                    <a:pt x="2611246" y="623960"/>
                  </a:lnTo>
                  <a:lnTo>
                    <a:pt x="2631233" y="572398"/>
                  </a:lnTo>
                  <a:lnTo>
                    <a:pt x="2638044" y="519302"/>
                  </a:lnTo>
                  <a:lnTo>
                    <a:pt x="2636327" y="492579"/>
                  </a:lnTo>
                  <a:lnTo>
                    <a:pt x="2622845" y="440218"/>
                  </a:lnTo>
                  <a:lnTo>
                    <a:pt x="2596517" y="389520"/>
                  </a:lnTo>
                  <a:lnTo>
                    <a:pt x="2558005" y="340748"/>
                  </a:lnTo>
                  <a:lnTo>
                    <a:pt x="2507973" y="294163"/>
                  </a:lnTo>
                  <a:lnTo>
                    <a:pt x="2447083" y="250025"/>
                  </a:lnTo>
                  <a:lnTo>
                    <a:pt x="2412774" y="228955"/>
                  </a:lnTo>
                  <a:lnTo>
                    <a:pt x="2375999" y="208595"/>
                  </a:lnTo>
                  <a:lnTo>
                    <a:pt x="2336842" y="188977"/>
                  </a:lnTo>
                  <a:lnTo>
                    <a:pt x="2295384" y="170135"/>
                  </a:lnTo>
                  <a:lnTo>
                    <a:pt x="2251710" y="152099"/>
                  </a:lnTo>
                  <a:lnTo>
                    <a:pt x="2205901" y="134905"/>
                  </a:lnTo>
                  <a:lnTo>
                    <a:pt x="2158040" y="118583"/>
                  </a:lnTo>
                  <a:lnTo>
                    <a:pt x="2108212" y="103166"/>
                  </a:lnTo>
                  <a:lnTo>
                    <a:pt x="2056498" y="88688"/>
                  </a:lnTo>
                  <a:lnTo>
                    <a:pt x="2002981" y="75181"/>
                  </a:lnTo>
                  <a:lnTo>
                    <a:pt x="1947744" y="62676"/>
                  </a:lnTo>
                  <a:lnTo>
                    <a:pt x="1890870" y="51208"/>
                  </a:lnTo>
                  <a:lnTo>
                    <a:pt x="1832443" y="40809"/>
                  </a:lnTo>
                  <a:lnTo>
                    <a:pt x="1772544" y="31511"/>
                  </a:lnTo>
                  <a:lnTo>
                    <a:pt x="1711257" y="23346"/>
                  </a:lnTo>
                  <a:lnTo>
                    <a:pt x="1648664" y="16348"/>
                  </a:lnTo>
                  <a:lnTo>
                    <a:pt x="1584849" y="10550"/>
                  </a:lnTo>
                  <a:lnTo>
                    <a:pt x="1519895" y="5983"/>
                  </a:lnTo>
                  <a:lnTo>
                    <a:pt x="1453883" y="2681"/>
                  </a:lnTo>
                  <a:lnTo>
                    <a:pt x="1386898" y="675"/>
                  </a:lnTo>
                  <a:lnTo>
                    <a:pt x="1319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428875" y="214502"/>
              <a:ext cx="2638425" cy="1038860"/>
            </a:xfrm>
            <a:custGeom>
              <a:avLst/>
              <a:gdLst/>
              <a:ahLst/>
              <a:cxnLst/>
              <a:rect l="l" t="t" r="r" b="b"/>
              <a:pathLst>
                <a:path w="2638425" h="1038860">
                  <a:moveTo>
                    <a:pt x="0" y="519302"/>
                  </a:moveTo>
                  <a:lnTo>
                    <a:pt x="6810" y="466207"/>
                  </a:lnTo>
                  <a:lnTo>
                    <a:pt x="26797" y="414645"/>
                  </a:lnTo>
                  <a:lnTo>
                    <a:pt x="59300" y="364877"/>
                  </a:lnTo>
                  <a:lnTo>
                    <a:pt x="103655" y="317166"/>
                  </a:lnTo>
                  <a:lnTo>
                    <a:pt x="159199" y="271771"/>
                  </a:lnTo>
                  <a:lnTo>
                    <a:pt x="190960" y="250025"/>
                  </a:lnTo>
                  <a:lnTo>
                    <a:pt x="225269" y="228955"/>
                  </a:lnTo>
                  <a:lnTo>
                    <a:pt x="262044" y="208595"/>
                  </a:lnTo>
                  <a:lnTo>
                    <a:pt x="301201" y="188977"/>
                  </a:lnTo>
                  <a:lnTo>
                    <a:pt x="342659" y="170135"/>
                  </a:lnTo>
                  <a:lnTo>
                    <a:pt x="386334" y="152099"/>
                  </a:lnTo>
                  <a:lnTo>
                    <a:pt x="432142" y="134905"/>
                  </a:lnTo>
                  <a:lnTo>
                    <a:pt x="480003" y="118583"/>
                  </a:lnTo>
                  <a:lnTo>
                    <a:pt x="529831" y="103166"/>
                  </a:lnTo>
                  <a:lnTo>
                    <a:pt x="581545" y="88688"/>
                  </a:lnTo>
                  <a:lnTo>
                    <a:pt x="635062" y="75181"/>
                  </a:lnTo>
                  <a:lnTo>
                    <a:pt x="690299" y="62676"/>
                  </a:lnTo>
                  <a:lnTo>
                    <a:pt x="747173" y="51208"/>
                  </a:lnTo>
                  <a:lnTo>
                    <a:pt x="805600" y="40809"/>
                  </a:lnTo>
                  <a:lnTo>
                    <a:pt x="865499" y="31511"/>
                  </a:lnTo>
                  <a:lnTo>
                    <a:pt x="926786" y="23346"/>
                  </a:lnTo>
                  <a:lnTo>
                    <a:pt x="989379" y="16348"/>
                  </a:lnTo>
                  <a:lnTo>
                    <a:pt x="1053194" y="10550"/>
                  </a:lnTo>
                  <a:lnTo>
                    <a:pt x="1118148" y="5983"/>
                  </a:lnTo>
                  <a:lnTo>
                    <a:pt x="1184160" y="2681"/>
                  </a:lnTo>
                  <a:lnTo>
                    <a:pt x="1251145" y="675"/>
                  </a:lnTo>
                  <a:lnTo>
                    <a:pt x="1319022" y="0"/>
                  </a:lnTo>
                  <a:lnTo>
                    <a:pt x="1386898" y="675"/>
                  </a:lnTo>
                  <a:lnTo>
                    <a:pt x="1453883" y="2681"/>
                  </a:lnTo>
                  <a:lnTo>
                    <a:pt x="1519895" y="5983"/>
                  </a:lnTo>
                  <a:lnTo>
                    <a:pt x="1584849" y="10550"/>
                  </a:lnTo>
                  <a:lnTo>
                    <a:pt x="1648664" y="16348"/>
                  </a:lnTo>
                  <a:lnTo>
                    <a:pt x="1711257" y="23346"/>
                  </a:lnTo>
                  <a:lnTo>
                    <a:pt x="1772544" y="31511"/>
                  </a:lnTo>
                  <a:lnTo>
                    <a:pt x="1832443" y="40809"/>
                  </a:lnTo>
                  <a:lnTo>
                    <a:pt x="1890870" y="51208"/>
                  </a:lnTo>
                  <a:lnTo>
                    <a:pt x="1947744" y="62676"/>
                  </a:lnTo>
                  <a:lnTo>
                    <a:pt x="2002981" y="75181"/>
                  </a:lnTo>
                  <a:lnTo>
                    <a:pt x="2056498" y="88688"/>
                  </a:lnTo>
                  <a:lnTo>
                    <a:pt x="2108212" y="103166"/>
                  </a:lnTo>
                  <a:lnTo>
                    <a:pt x="2158040" y="118583"/>
                  </a:lnTo>
                  <a:lnTo>
                    <a:pt x="2205901" y="134905"/>
                  </a:lnTo>
                  <a:lnTo>
                    <a:pt x="2251710" y="152099"/>
                  </a:lnTo>
                  <a:lnTo>
                    <a:pt x="2295384" y="170135"/>
                  </a:lnTo>
                  <a:lnTo>
                    <a:pt x="2336842" y="188977"/>
                  </a:lnTo>
                  <a:lnTo>
                    <a:pt x="2375999" y="208595"/>
                  </a:lnTo>
                  <a:lnTo>
                    <a:pt x="2412774" y="228955"/>
                  </a:lnTo>
                  <a:lnTo>
                    <a:pt x="2447083" y="250025"/>
                  </a:lnTo>
                  <a:lnTo>
                    <a:pt x="2478844" y="271771"/>
                  </a:lnTo>
                  <a:lnTo>
                    <a:pt x="2534388" y="317166"/>
                  </a:lnTo>
                  <a:lnTo>
                    <a:pt x="2578743" y="364877"/>
                  </a:lnTo>
                  <a:lnTo>
                    <a:pt x="2611246" y="414645"/>
                  </a:lnTo>
                  <a:lnTo>
                    <a:pt x="2631233" y="466207"/>
                  </a:lnTo>
                  <a:lnTo>
                    <a:pt x="2638044" y="519302"/>
                  </a:lnTo>
                  <a:lnTo>
                    <a:pt x="2636327" y="546026"/>
                  </a:lnTo>
                  <a:lnTo>
                    <a:pt x="2622845" y="598387"/>
                  </a:lnTo>
                  <a:lnTo>
                    <a:pt x="2596517" y="649085"/>
                  </a:lnTo>
                  <a:lnTo>
                    <a:pt x="2558005" y="697857"/>
                  </a:lnTo>
                  <a:lnTo>
                    <a:pt x="2507973" y="744442"/>
                  </a:lnTo>
                  <a:lnTo>
                    <a:pt x="2447083" y="788580"/>
                  </a:lnTo>
                  <a:lnTo>
                    <a:pt x="2412774" y="809650"/>
                  </a:lnTo>
                  <a:lnTo>
                    <a:pt x="2375999" y="830010"/>
                  </a:lnTo>
                  <a:lnTo>
                    <a:pt x="2336842" y="849628"/>
                  </a:lnTo>
                  <a:lnTo>
                    <a:pt x="2295384" y="868470"/>
                  </a:lnTo>
                  <a:lnTo>
                    <a:pt x="2251710" y="886506"/>
                  </a:lnTo>
                  <a:lnTo>
                    <a:pt x="2205901" y="903700"/>
                  </a:lnTo>
                  <a:lnTo>
                    <a:pt x="2158040" y="920022"/>
                  </a:lnTo>
                  <a:lnTo>
                    <a:pt x="2108212" y="935439"/>
                  </a:lnTo>
                  <a:lnTo>
                    <a:pt x="2056498" y="949917"/>
                  </a:lnTo>
                  <a:lnTo>
                    <a:pt x="2002981" y="963424"/>
                  </a:lnTo>
                  <a:lnTo>
                    <a:pt x="1947744" y="975929"/>
                  </a:lnTo>
                  <a:lnTo>
                    <a:pt x="1890870" y="987397"/>
                  </a:lnTo>
                  <a:lnTo>
                    <a:pt x="1832443" y="997796"/>
                  </a:lnTo>
                  <a:lnTo>
                    <a:pt x="1772544" y="1007094"/>
                  </a:lnTo>
                  <a:lnTo>
                    <a:pt x="1711257" y="1015259"/>
                  </a:lnTo>
                  <a:lnTo>
                    <a:pt x="1648664" y="1022257"/>
                  </a:lnTo>
                  <a:lnTo>
                    <a:pt x="1584849" y="1028055"/>
                  </a:lnTo>
                  <a:lnTo>
                    <a:pt x="1519895" y="1032622"/>
                  </a:lnTo>
                  <a:lnTo>
                    <a:pt x="1453883" y="1035924"/>
                  </a:lnTo>
                  <a:lnTo>
                    <a:pt x="1386898" y="1037930"/>
                  </a:lnTo>
                  <a:lnTo>
                    <a:pt x="1319022" y="1038605"/>
                  </a:lnTo>
                  <a:lnTo>
                    <a:pt x="1251145" y="1037930"/>
                  </a:lnTo>
                  <a:lnTo>
                    <a:pt x="1184160" y="1035924"/>
                  </a:lnTo>
                  <a:lnTo>
                    <a:pt x="1118148" y="1032622"/>
                  </a:lnTo>
                  <a:lnTo>
                    <a:pt x="1053194" y="1028055"/>
                  </a:lnTo>
                  <a:lnTo>
                    <a:pt x="989379" y="1022257"/>
                  </a:lnTo>
                  <a:lnTo>
                    <a:pt x="926786" y="1015259"/>
                  </a:lnTo>
                  <a:lnTo>
                    <a:pt x="865499" y="1007094"/>
                  </a:lnTo>
                  <a:lnTo>
                    <a:pt x="805600" y="997796"/>
                  </a:lnTo>
                  <a:lnTo>
                    <a:pt x="747173" y="987397"/>
                  </a:lnTo>
                  <a:lnTo>
                    <a:pt x="690299" y="975929"/>
                  </a:lnTo>
                  <a:lnTo>
                    <a:pt x="635062" y="963424"/>
                  </a:lnTo>
                  <a:lnTo>
                    <a:pt x="581545" y="949917"/>
                  </a:lnTo>
                  <a:lnTo>
                    <a:pt x="529831" y="935439"/>
                  </a:lnTo>
                  <a:lnTo>
                    <a:pt x="480003" y="920022"/>
                  </a:lnTo>
                  <a:lnTo>
                    <a:pt x="432142" y="903700"/>
                  </a:lnTo>
                  <a:lnTo>
                    <a:pt x="386334" y="886506"/>
                  </a:lnTo>
                  <a:lnTo>
                    <a:pt x="342659" y="868470"/>
                  </a:lnTo>
                  <a:lnTo>
                    <a:pt x="301201" y="849628"/>
                  </a:lnTo>
                  <a:lnTo>
                    <a:pt x="262044" y="830010"/>
                  </a:lnTo>
                  <a:lnTo>
                    <a:pt x="225269" y="809650"/>
                  </a:lnTo>
                  <a:lnTo>
                    <a:pt x="190960" y="788580"/>
                  </a:lnTo>
                  <a:lnTo>
                    <a:pt x="159199" y="766834"/>
                  </a:lnTo>
                  <a:lnTo>
                    <a:pt x="103655" y="721439"/>
                  </a:lnTo>
                  <a:lnTo>
                    <a:pt x="59300" y="673728"/>
                  </a:lnTo>
                  <a:lnTo>
                    <a:pt x="26797" y="623960"/>
                  </a:lnTo>
                  <a:lnTo>
                    <a:pt x="6810" y="572398"/>
                  </a:lnTo>
                  <a:lnTo>
                    <a:pt x="0" y="519302"/>
                  </a:lnTo>
                  <a:close/>
                </a:path>
              </a:pathLst>
            </a:custGeom>
            <a:ln w="9906">
              <a:solidFill>
                <a:srgbClr val="98B9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xfrm>
            <a:off x="2843577" y="206386"/>
            <a:ext cx="1807845" cy="100965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-635" algn="ctr">
              <a:lnSpc>
                <a:spcPct val="86200"/>
              </a:lnSpc>
              <a:spcBef>
                <a:spcPts val="395"/>
              </a:spcBef>
            </a:pPr>
            <a:r>
              <a:rPr sz="1800" dirty="0">
                <a:solidFill>
                  <a:srgbClr val="000000"/>
                </a:solidFill>
              </a:rPr>
              <a:t>Цю</a:t>
            </a:r>
            <a:r>
              <a:rPr sz="1800" spc="-35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інформацію </a:t>
            </a:r>
            <a:r>
              <a:rPr sz="1800" dirty="0">
                <a:solidFill>
                  <a:srgbClr val="000000"/>
                </a:solidFill>
              </a:rPr>
              <a:t>ти</a:t>
            </a:r>
            <a:r>
              <a:rPr sz="1800" spc="-3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(Ви)</a:t>
            </a:r>
            <a:r>
              <a:rPr sz="1800" spc="-30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отримали </a:t>
            </a:r>
            <a:r>
              <a:rPr sz="1800" dirty="0">
                <a:solidFill>
                  <a:srgbClr val="000000"/>
                </a:solidFill>
              </a:rPr>
              <a:t>з</a:t>
            </a:r>
            <a:r>
              <a:rPr sz="1800" spc="-5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надійного джерела?</a:t>
            </a:r>
            <a:endParaRPr sz="1800"/>
          </a:p>
        </p:txBody>
      </p:sp>
      <p:grpSp>
        <p:nvGrpSpPr>
          <p:cNvPr id="54" name="object 54"/>
          <p:cNvGrpSpPr/>
          <p:nvPr/>
        </p:nvGrpSpPr>
        <p:grpSpPr>
          <a:xfrm>
            <a:off x="2673089" y="3107474"/>
            <a:ext cx="2730500" cy="1431290"/>
            <a:chOff x="2673089" y="3107474"/>
            <a:chExt cx="2730500" cy="1431290"/>
          </a:xfrm>
        </p:grpSpPr>
        <p:pic>
          <p:nvPicPr>
            <p:cNvPr id="55" name="object 5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179462" y="3107474"/>
              <a:ext cx="223265" cy="405371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4228659" y="3128854"/>
              <a:ext cx="116839" cy="306070"/>
            </a:xfrm>
            <a:custGeom>
              <a:avLst/>
              <a:gdLst/>
              <a:ahLst/>
              <a:cxnLst/>
              <a:rect l="l" t="t" r="r" b="b"/>
              <a:pathLst>
                <a:path w="116839" h="306070">
                  <a:moveTo>
                    <a:pt x="116332" y="0"/>
                  </a:moveTo>
                  <a:lnTo>
                    <a:pt x="0" y="305866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673089" y="3407651"/>
              <a:ext cx="2730239" cy="1130807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2714625" y="3429380"/>
              <a:ext cx="2638425" cy="1038860"/>
            </a:xfrm>
            <a:custGeom>
              <a:avLst/>
              <a:gdLst/>
              <a:ahLst/>
              <a:cxnLst/>
              <a:rect l="l" t="t" r="r" b="b"/>
              <a:pathLst>
                <a:path w="2638425" h="1038860">
                  <a:moveTo>
                    <a:pt x="1319022" y="0"/>
                  </a:moveTo>
                  <a:lnTo>
                    <a:pt x="1251145" y="675"/>
                  </a:lnTo>
                  <a:lnTo>
                    <a:pt x="1184160" y="2681"/>
                  </a:lnTo>
                  <a:lnTo>
                    <a:pt x="1118148" y="5983"/>
                  </a:lnTo>
                  <a:lnTo>
                    <a:pt x="1053194" y="10550"/>
                  </a:lnTo>
                  <a:lnTo>
                    <a:pt x="989379" y="16348"/>
                  </a:lnTo>
                  <a:lnTo>
                    <a:pt x="926786" y="23346"/>
                  </a:lnTo>
                  <a:lnTo>
                    <a:pt x="865499" y="31511"/>
                  </a:lnTo>
                  <a:lnTo>
                    <a:pt x="805600" y="40809"/>
                  </a:lnTo>
                  <a:lnTo>
                    <a:pt x="747173" y="51208"/>
                  </a:lnTo>
                  <a:lnTo>
                    <a:pt x="690299" y="62676"/>
                  </a:lnTo>
                  <a:lnTo>
                    <a:pt x="635062" y="75181"/>
                  </a:lnTo>
                  <a:lnTo>
                    <a:pt x="581545" y="88688"/>
                  </a:lnTo>
                  <a:lnTo>
                    <a:pt x="529831" y="103166"/>
                  </a:lnTo>
                  <a:lnTo>
                    <a:pt x="480003" y="118583"/>
                  </a:lnTo>
                  <a:lnTo>
                    <a:pt x="432142" y="134905"/>
                  </a:lnTo>
                  <a:lnTo>
                    <a:pt x="386334" y="152099"/>
                  </a:lnTo>
                  <a:lnTo>
                    <a:pt x="342659" y="170135"/>
                  </a:lnTo>
                  <a:lnTo>
                    <a:pt x="301201" y="188977"/>
                  </a:lnTo>
                  <a:lnTo>
                    <a:pt x="262044" y="208595"/>
                  </a:lnTo>
                  <a:lnTo>
                    <a:pt x="225269" y="228955"/>
                  </a:lnTo>
                  <a:lnTo>
                    <a:pt x="190960" y="250025"/>
                  </a:lnTo>
                  <a:lnTo>
                    <a:pt x="159199" y="271771"/>
                  </a:lnTo>
                  <a:lnTo>
                    <a:pt x="103655" y="317166"/>
                  </a:lnTo>
                  <a:lnTo>
                    <a:pt x="59300" y="364877"/>
                  </a:lnTo>
                  <a:lnTo>
                    <a:pt x="26797" y="414645"/>
                  </a:lnTo>
                  <a:lnTo>
                    <a:pt x="6810" y="466207"/>
                  </a:lnTo>
                  <a:lnTo>
                    <a:pt x="0" y="519303"/>
                  </a:lnTo>
                  <a:lnTo>
                    <a:pt x="1716" y="546026"/>
                  </a:lnTo>
                  <a:lnTo>
                    <a:pt x="15198" y="598387"/>
                  </a:lnTo>
                  <a:lnTo>
                    <a:pt x="41526" y="649085"/>
                  </a:lnTo>
                  <a:lnTo>
                    <a:pt x="80038" y="697857"/>
                  </a:lnTo>
                  <a:lnTo>
                    <a:pt x="130070" y="744442"/>
                  </a:lnTo>
                  <a:lnTo>
                    <a:pt x="190960" y="788580"/>
                  </a:lnTo>
                  <a:lnTo>
                    <a:pt x="225269" y="809650"/>
                  </a:lnTo>
                  <a:lnTo>
                    <a:pt x="262044" y="830010"/>
                  </a:lnTo>
                  <a:lnTo>
                    <a:pt x="301201" y="849628"/>
                  </a:lnTo>
                  <a:lnTo>
                    <a:pt x="342659" y="868470"/>
                  </a:lnTo>
                  <a:lnTo>
                    <a:pt x="386334" y="886506"/>
                  </a:lnTo>
                  <a:lnTo>
                    <a:pt x="432142" y="903700"/>
                  </a:lnTo>
                  <a:lnTo>
                    <a:pt x="480003" y="920022"/>
                  </a:lnTo>
                  <a:lnTo>
                    <a:pt x="529831" y="935439"/>
                  </a:lnTo>
                  <a:lnTo>
                    <a:pt x="581545" y="949917"/>
                  </a:lnTo>
                  <a:lnTo>
                    <a:pt x="635062" y="963424"/>
                  </a:lnTo>
                  <a:lnTo>
                    <a:pt x="690299" y="975929"/>
                  </a:lnTo>
                  <a:lnTo>
                    <a:pt x="747173" y="987397"/>
                  </a:lnTo>
                  <a:lnTo>
                    <a:pt x="805600" y="997796"/>
                  </a:lnTo>
                  <a:lnTo>
                    <a:pt x="865499" y="1007094"/>
                  </a:lnTo>
                  <a:lnTo>
                    <a:pt x="926786" y="1015259"/>
                  </a:lnTo>
                  <a:lnTo>
                    <a:pt x="989379" y="1022257"/>
                  </a:lnTo>
                  <a:lnTo>
                    <a:pt x="1053194" y="1028055"/>
                  </a:lnTo>
                  <a:lnTo>
                    <a:pt x="1118148" y="1032622"/>
                  </a:lnTo>
                  <a:lnTo>
                    <a:pt x="1184160" y="1035924"/>
                  </a:lnTo>
                  <a:lnTo>
                    <a:pt x="1251145" y="1037930"/>
                  </a:lnTo>
                  <a:lnTo>
                    <a:pt x="1319022" y="1038606"/>
                  </a:lnTo>
                  <a:lnTo>
                    <a:pt x="1386898" y="1037930"/>
                  </a:lnTo>
                  <a:lnTo>
                    <a:pt x="1453883" y="1035924"/>
                  </a:lnTo>
                  <a:lnTo>
                    <a:pt x="1519895" y="1032622"/>
                  </a:lnTo>
                  <a:lnTo>
                    <a:pt x="1584849" y="1028055"/>
                  </a:lnTo>
                  <a:lnTo>
                    <a:pt x="1648664" y="1022257"/>
                  </a:lnTo>
                  <a:lnTo>
                    <a:pt x="1711257" y="1015259"/>
                  </a:lnTo>
                  <a:lnTo>
                    <a:pt x="1772544" y="1007094"/>
                  </a:lnTo>
                  <a:lnTo>
                    <a:pt x="1832443" y="997796"/>
                  </a:lnTo>
                  <a:lnTo>
                    <a:pt x="1890870" y="987397"/>
                  </a:lnTo>
                  <a:lnTo>
                    <a:pt x="1947744" y="975929"/>
                  </a:lnTo>
                  <a:lnTo>
                    <a:pt x="2002981" y="963424"/>
                  </a:lnTo>
                  <a:lnTo>
                    <a:pt x="2056498" y="949917"/>
                  </a:lnTo>
                  <a:lnTo>
                    <a:pt x="2108212" y="935439"/>
                  </a:lnTo>
                  <a:lnTo>
                    <a:pt x="2158040" y="920022"/>
                  </a:lnTo>
                  <a:lnTo>
                    <a:pt x="2205901" y="903700"/>
                  </a:lnTo>
                  <a:lnTo>
                    <a:pt x="2251710" y="886506"/>
                  </a:lnTo>
                  <a:lnTo>
                    <a:pt x="2295384" y="868470"/>
                  </a:lnTo>
                  <a:lnTo>
                    <a:pt x="2336842" y="849628"/>
                  </a:lnTo>
                  <a:lnTo>
                    <a:pt x="2375999" y="830010"/>
                  </a:lnTo>
                  <a:lnTo>
                    <a:pt x="2412774" y="809650"/>
                  </a:lnTo>
                  <a:lnTo>
                    <a:pt x="2447083" y="788580"/>
                  </a:lnTo>
                  <a:lnTo>
                    <a:pt x="2478844" y="766834"/>
                  </a:lnTo>
                  <a:lnTo>
                    <a:pt x="2534388" y="721439"/>
                  </a:lnTo>
                  <a:lnTo>
                    <a:pt x="2578743" y="673728"/>
                  </a:lnTo>
                  <a:lnTo>
                    <a:pt x="2611246" y="623960"/>
                  </a:lnTo>
                  <a:lnTo>
                    <a:pt x="2631233" y="572398"/>
                  </a:lnTo>
                  <a:lnTo>
                    <a:pt x="2638044" y="519303"/>
                  </a:lnTo>
                  <a:lnTo>
                    <a:pt x="2636327" y="492579"/>
                  </a:lnTo>
                  <a:lnTo>
                    <a:pt x="2622845" y="440218"/>
                  </a:lnTo>
                  <a:lnTo>
                    <a:pt x="2596517" y="389520"/>
                  </a:lnTo>
                  <a:lnTo>
                    <a:pt x="2558005" y="340748"/>
                  </a:lnTo>
                  <a:lnTo>
                    <a:pt x="2507973" y="294163"/>
                  </a:lnTo>
                  <a:lnTo>
                    <a:pt x="2447083" y="250025"/>
                  </a:lnTo>
                  <a:lnTo>
                    <a:pt x="2412774" y="228955"/>
                  </a:lnTo>
                  <a:lnTo>
                    <a:pt x="2375999" y="208595"/>
                  </a:lnTo>
                  <a:lnTo>
                    <a:pt x="2336842" y="188977"/>
                  </a:lnTo>
                  <a:lnTo>
                    <a:pt x="2295384" y="170135"/>
                  </a:lnTo>
                  <a:lnTo>
                    <a:pt x="2251710" y="152099"/>
                  </a:lnTo>
                  <a:lnTo>
                    <a:pt x="2205901" y="134905"/>
                  </a:lnTo>
                  <a:lnTo>
                    <a:pt x="2158040" y="118583"/>
                  </a:lnTo>
                  <a:lnTo>
                    <a:pt x="2108212" y="103166"/>
                  </a:lnTo>
                  <a:lnTo>
                    <a:pt x="2056498" y="88688"/>
                  </a:lnTo>
                  <a:lnTo>
                    <a:pt x="2002981" y="75181"/>
                  </a:lnTo>
                  <a:lnTo>
                    <a:pt x="1947744" y="62676"/>
                  </a:lnTo>
                  <a:lnTo>
                    <a:pt x="1890870" y="51208"/>
                  </a:lnTo>
                  <a:lnTo>
                    <a:pt x="1832443" y="40809"/>
                  </a:lnTo>
                  <a:lnTo>
                    <a:pt x="1772544" y="31511"/>
                  </a:lnTo>
                  <a:lnTo>
                    <a:pt x="1711257" y="23346"/>
                  </a:lnTo>
                  <a:lnTo>
                    <a:pt x="1648664" y="16348"/>
                  </a:lnTo>
                  <a:lnTo>
                    <a:pt x="1584849" y="10550"/>
                  </a:lnTo>
                  <a:lnTo>
                    <a:pt x="1519895" y="5983"/>
                  </a:lnTo>
                  <a:lnTo>
                    <a:pt x="1453883" y="2681"/>
                  </a:lnTo>
                  <a:lnTo>
                    <a:pt x="1386898" y="675"/>
                  </a:lnTo>
                  <a:lnTo>
                    <a:pt x="1319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714625" y="3429380"/>
              <a:ext cx="2638425" cy="1038860"/>
            </a:xfrm>
            <a:custGeom>
              <a:avLst/>
              <a:gdLst/>
              <a:ahLst/>
              <a:cxnLst/>
              <a:rect l="l" t="t" r="r" b="b"/>
              <a:pathLst>
                <a:path w="2638425" h="1038860">
                  <a:moveTo>
                    <a:pt x="0" y="519303"/>
                  </a:moveTo>
                  <a:lnTo>
                    <a:pt x="6810" y="466207"/>
                  </a:lnTo>
                  <a:lnTo>
                    <a:pt x="26797" y="414645"/>
                  </a:lnTo>
                  <a:lnTo>
                    <a:pt x="59300" y="364877"/>
                  </a:lnTo>
                  <a:lnTo>
                    <a:pt x="103655" y="317166"/>
                  </a:lnTo>
                  <a:lnTo>
                    <a:pt x="159199" y="271771"/>
                  </a:lnTo>
                  <a:lnTo>
                    <a:pt x="190960" y="250025"/>
                  </a:lnTo>
                  <a:lnTo>
                    <a:pt x="225269" y="228955"/>
                  </a:lnTo>
                  <a:lnTo>
                    <a:pt x="262044" y="208595"/>
                  </a:lnTo>
                  <a:lnTo>
                    <a:pt x="301201" y="188977"/>
                  </a:lnTo>
                  <a:lnTo>
                    <a:pt x="342659" y="170135"/>
                  </a:lnTo>
                  <a:lnTo>
                    <a:pt x="386334" y="152099"/>
                  </a:lnTo>
                  <a:lnTo>
                    <a:pt x="432142" y="134905"/>
                  </a:lnTo>
                  <a:lnTo>
                    <a:pt x="480003" y="118583"/>
                  </a:lnTo>
                  <a:lnTo>
                    <a:pt x="529831" y="103166"/>
                  </a:lnTo>
                  <a:lnTo>
                    <a:pt x="581545" y="88688"/>
                  </a:lnTo>
                  <a:lnTo>
                    <a:pt x="635062" y="75181"/>
                  </a:lnTo>
                  <a:lnTo>
                    <a:pt x="690299" y="62676"/>
                  </a:lnTo>
                  <a:lnTo>
                    <a:pt x="747173" y="51208"/>
                  </a:lnTo>
                  <a:lnTo>
                    <a:pt x="805600" y="40809"/>
                  </a:lnTo>
                  <a:lnTo>
                    <a:pt x="865499" y="31511"/>
                  </a:lnTo>
                  <a:lnTo>
                    <a:pt x="926786" y="23346"/>
                  </a:lnTo>
                  <a:lnTo>
                    <a:pt x="989379" y="16348"/>
                  </a:lnTo>
                  <a:lnTo>
                    <a:pt x="1053194" y="10550"/>
                  </a:lnTo>
                  <a:lnTo>
                    <a:pt x="1118148" y="5983"/>
                  </a:lnTo>
                  <a:lnTo>
                    <a:pt x="1184160" y="2681"/>
                  </a:lnTo>
                  <a:lnTo>
                    <a:pt x="1251145" y="675"/>
                  </a:lnTo>
                  <a:lnTo>
                    <a:pt x="1319022" y="0"/>
                  </a:lnTo>
                  <a:lnTo>
                    <a:pt x="1386898" y="675"/>
                  </a:lnTo>
                  <a:lnTo>
                    <a:pt x="1453883" y="2681"/>
                  </a:lnTo>
                  <a:lnTo>
                    <a:pt x="1519895" y="5983"/>
                  </a:lnTo>
                  <a:lnTo>
                    <a:pt x="1584849" y="10550"/>
                  </a:lnTo>
                  <a:lnTo>
                    <a:pt x="1648664" y="16348"/>
                  </a:lnTo>
                  <a:lnTo>
                    <a:pt x="1711257" y="23346"/>
                  </a:lnTo>
                  <a:lnTo>
                    <a:pt x="1772544" y="31511"/>
                  </a:lnTo>
                  <a:lnTo>
                    <a:pt x="1832443" y="40809"/>
                  </a:lnTo>
                  <a:lnTo>
                    <a:pt x="1890870" y="51208"/>
                  </a:lnTo>
                  <a:lnTo>
                    <a:pt x="1947744" y="62676"/>
                  </a:lnTo>
                  <a:lnTo>
                    <a:pt x="2002981" y="75181"/>
                  </a:lnTo>
                  <a:lnTo>
                    <a:pt x="2056498" y="88688"/>
                  </a:lnTo>
                  <a:lnTo>
                    <a:pt x="2108212" y="103166"/>
                  </a:lnTo>
                  <a:lnTo>
                    <a:pt x="2158040" y="118583"/>
                  </a:lnTo>
                  <a:lnTo>
                    <a:pt x="2205901" y="134905"/>
                  </a:lnTo>
                  <a:lnTo>
                    <a:pt x="2251710" y="152099"/>
                  </a:lnTo>
                  <a:lnTo>
                    <a:pt x="2295384" y="170135"/>
                  </a:lnTo>
                  <a:lnTo>
                    <a:pt x="2336842" y="188977"/>
                  </a:lnTo>
                  <a:lnTo>
                    <a:pt x="2375999" y="208595"/>
                  </a:lnTo>
                  <a:lnTo>
                    <a:pt x="2412774" y="228955"/>
                  </a:lnTo>
                  <a:lnTo>
                    <a:pt x="2447083" y="250025"/>
                  </a:lnTo>
                  <a:lnTo>
                    <a:pt x="2478844" y="271771"/>
                  </a:lnTo>
                  <a:lnTo>
                    <a:pt x="2534388" y="317166"/>
                  </a:lnTo>
                  <a:lnTo>
                    <a:pt x="2578743" y="364877"/>
                  </a:lnTo>
                  <a:lnTo>
                    <a:pt x="2611246" y="414645"/>
                  </a:lnTo>
                  <a:lnTo>
                    <a:pt x="2631233" y="466207"/>
                  </a:lnTo>
                  <a:lnTo>
                    <a:pt x="2638044" y="519303"/>
                  </a:lnTo>
                  <a:lnTo>
                    <a:pt x="2636327" y="546026"/>
                  </a:lnTo>
                  <a:lnTo>
                    <a:pt x="2622845" y="598387"/>
                  </a:lnTo>
                  <a:lnTo>
                    <a:pt x="2596517" y="649085"/>
                  </a:lnTo>
                  <a:lnTo>
                    <a:pt x="2558005" y="697857"/>
                  </a:lnTo>
                  <a:lnTo>
                    <a:pt x="2507973" y="744442"/>
                  </a:lnTo>
                  <a:lnTo>
                    <a:pt x="2447083" y="788580"/>
                  </a:lnTo>
                  <a:lnTo>
                    <a:pt x="2412774" y="809650"/>
                  </a:lnTo>
                  <a:lnTo>
                    <a:pt x="2375999" y="830010"/>
                  </a:lnTo>
                  <a:lnTo>
                    <a:pt x="2336842" y="849628"/>
                  </a:lnTo>
                  <a:lnTo>
                    <a:pt x="2295384" y="868470"/>
                  </a:lnTo>
                  <a:lnTo>
                    <a:pt x="2251710" y="886506"/>
                  </a:lnTo>
                  <a:lnTo>
                    <a:pt x="2205901" y="903700"/>
                  </a:lnTo>
                  <a:lnTo>
                    <a:pt x="2158040" y="920022"/>
                  </a:lnTo>
                  <a:lnTo>
                    <a:pt x="2108212" y="935439"/>
                  </a:lnTo>
                  <a:lnTo>
                    <a:pt x="2056498" y="949917"/>
                  </a:lnTo>
                  <a:lnTo>
                    <a:pt x="2002981" y="963424"/>
                  </a:lnTo>
                  <a:lnTo>
                    <a:pt x="1947744" y="975929"/>
                  </a:lnTo>
                  <a:lnTo>
                    <a:pt x="1890870" y="987397"/>
                  </a:lnTo>
                  <a:lnTo>
                    <a:pt x="1832443" y="997796"/>
                  </a:lnTo>
                  <a:lnTo>
                    <a:pt x="1772544" y="1007094"/>
                  </a:lnTo>
                  <a:lnTo>
                    <a:pt x="1711257" y="1015259"/>
                  </a:lnTo>
                  <a:lnTo>
                    <a:pt x="1648664" y="1022257"/>
                  </a:lnTo>
                  <a:lnTo>
                    <a:pt x="1584849" y="1028055"/>
                  </a:lnTo>
                  <a:lnTo>
                    <a:pt x="1519895" y="1032622"/>
                  </a:lnTo>
                  <a:lnTo>
                    <a:pt x="1453883" y="1035924"/>
                  </a:lnTo>
                  <a:lnTo>
                    <a:pt x="1386898" y="1037930"/>
                  </a:lnTo>
                  <a:lnTo>
                    <a:pt x="1319022" y="1038606"/>
                  </a:lnTo>
                  <a:lnTo>
                    <a:pt x="1251145" y="1037930"/>
                  </a:lnTo>
                  <a:lnTo>
                    <a:pt x="1184160" y="1035924"/>
                  </a:lnTo>
                  <a:lnTo>
                    <a:pt x="1118148" y="1032622"/>
                  </a:lnTo>
                  <a:lnTo>
                    <a:pt x="1053194" y="1028055"/>
                  </a:lnTo>
                  <a:lnTo>
                    <a:pt x="989379" y="1022257"/>
                  </a:lnTo>
                  <a:lnTo>
                    <a:pt x="926786" y="1015259"/>
                  </a:lnTo>
                  <a:lnTo>
                    <a:pt x="865499" y="1007094"/>
                  </a:lnTo>
                  <a:lnTo>
                    <a:pt x="805600" y="997796"/>
                  </a:lnTo>
                  <a:lnTo>
                    <a:pt x="747173" y="987397"/>
                  </a:lnTo>
                  <a:lnTo>
                    <a:pt x="690299" y="975929"/>
                  </a:lnTo>
                  <a:lnTo>
                    <a:pt x="635062" y="963424"/>
                  </a:lnTo>
                  <a:lnTo>
                    <a:pt x="581545" y="949917"/>
                  </a:lnTo>
                  <a:lnTo>
                    <a:pt x="529831" y="935439"/>
                  </a:lnTo>
                  <a:lnTo>
                    <a:pt x="480003" y="920022"/>
                  </a:lnTo>
                  <a:lnTo>
                    <a:pt x="432142" y="903700"/>
                  </a:lnTo>
                  <a:lnTo>
                    <a:pt x="386334" y="886506"/>
                  </a:lnTo>
                  <a:lnTo>
                    <a:pt x="342659" y="868470"/>
                  </a:lnTo>
                  <a:lnTo>
                    <a:pt x="301201" y="849628"/>
                  </a:lnTo>
                  <a:lnTo>
                    <a:pt x="262044" y="830010"/>
                  </a:lnTo>
                  <a:lnTo>
                    <a:pt x="225269" y="809650"/>
                  </a:lnTo>
                  <a:lnTo>
                    <a:pt x="190960" y="788580"/>
                  </a:lnTo>
                  <a:lnTo>
                    <a:pt x="159199" y="766834"/>
                  </a:lnTo>
                  <a:lnTo>
                    <a:pt x="103655" y="721439"/>
                  </a:lnTo>
                  <a:lnTo>
                    <a:pt x="59300" y="673728"/>
                  </a:lnTo>
                  <a:lnTo>
                    <a:pt x="26797" y="623960"/>
                  </a:lnTo>
                  <a:lnTo>
                    <a:pt x="6810" y="572398"/>
                  </a:lnTo>
                  <a:lnTo>
                    <a:pt x="0" y="519303"/>
                  </a:lnTo>
                  <a:close/>
                </a:path>
              </a:pathLst>
            </a:custGeom>
            <a:ln w="9906">
              <a:solidFill>
                <a:srgbClr val="98B9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3444039" y="3657701"/>
            <a:ext cx="1177925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53340" marR="5080" indent="-41275">
              <a:lnSpc>
                <a:spcPts val="1860"/>
              </a:lnSpc>
              <a:spcBef>
                <a:spcPts val="409"/>
              </a:spcBef>
            </a:pPr>
            <a:r>
              <a:rPr sz="1800" i="1" dirty="0">
                <a:latin typeface="Times New Roman"/>
                <a:cs typeface="Times New Roman"/>
              </a:rPr>
              <a:t>І я в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це</a:t>
            </a:r>
            <a:r>
              <a:rPr sz="1800" i="1" spc="-10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маю </a:t>
            </a:r>
            <a:r>
              <a:rPr sz="1800" i="1" spc="-10" dirty="0">
                <a:latin typeface="Times New Roman"/>
                <a:cs typeface="Times New Roman"/>
              </a:rPr>
              <a:t>повірити?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744473" y="3046485"/>
            <a:ext cx="3184525" cy="1991995"/>
            <a:chOff x="744473" y="3046485"/>
            <a:chExt cx="3184525" cy="1991995"/>
          </a:xfrm>
        </p:grpSpPr>
        <p:pic>
          <p:nvPicPr>
            <p:cNvPr id="62" name="object 6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651748" y="3046485"/>
              <a:ext cx="1277111" cy="1017269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2700828" y="3072749"/>
              <a:ext cx="1175385" cy="912494"/>
            </a:xfrm>
            <a:custGeom>
              <a:avLst/>
              <a:gdLst/>
              <a:ahLst/>
              <a:cxnLst/>
              <a:rect l="l" t="t" r="r" b="b"/>
              <a:pathLst>
                <a:path w="1175385" h="912495">
                  <a:moveTo>
                    <a:pt x="1174864" y="0"/>
                  </a:moveTo>
                  <a:lnTo>
                    <a:pt x="0" y="912406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44473" y="3907523"/>
              <a:ext cx="2730233" cy="1130807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830703" y="4767287"/>
              <a:ext cx="315582" cy="114854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72133" y="4771339"/>
              <a:ext cx="307416" cy="110803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786002" y="3929252"/>
              <a:ext cx="2638425" cy="1038860"/>
            </a:xfrm>
            <a:custGeom>
              <a:avLst/>
              <a:gdLst/>
              <a:ahLst/>
              <a:cxnLst/>
              <a:rect l="l" t="t" r="r" b="b"/>
              <a:pathLst>
                <a:path w="2638425" h="1038860">
                  <a:moveTo>
                    <a:pt x="1319022" y="0"/>
                  </a:moveTo>
                  <a:lnTo>
                    <a:pt x="1251145" y="675"/>
                  </a:lnTo>
                  <a:lnTo>
                    <a:pt x="1184160" y="2681"/>
                  </a:lnTo>
                  <a:lnTo>
                    <a:pt x="1118148" y="5983"/>
                  </a:lnTo>
                  <a:lnTo>
                    <a:pt x="1053194" y="10550"/>
                  </a:lnTo>
                  <a:lnTo>
                    <a:pt x="989379" y="16348"/>
                  </a:lnTo>
                  <a:lnTo>
                    <a:pt x="926786" y="23346"/>
                  </a:lnTo>
                  <a:lnTo>
                    <a:pt x="865499" y="31511"/>
                  </a:lnTo>
                  <a:lnTo>
                    <a:pt x="805600" y="40809"/>
                  </a:lnTo>
                  <a:lnTo>
                    <a:pt x="747173" y="51208"/>
                  </a:lnTo>
                  <a:lnTo>
                    <a:pt x="690299" y="62676"/>
                  </a:lnTo>
                  <a:lnTo>
                    <a:pt x="635062" y="75181"/>
                  </a:lnTo>
                  <a:lnTo>
                    <a:pt x="581545" y="88688"/>
                  </a:lnTo>
                  <a:lnTo>
                    <a:pt x="529831" y="103166"/>
                  </a:lnTo>
                  <a:lnTo>
                    <a:pt x="480003" y="118583"/>
                  </a:lnTo>
                  <a:lnTo>
                    <a:pt x="432142" y="134905"/>
                  </a:lnTo>
                  <a:lnTo>
                    <a:pt x="386334" y="152099"/>
                  </a:lnTo>
                  <a:lnTo>
                    <a:pt x="342659" y="170135"/>
                  </a:lnTo>
                  <a:lnTo>
                    <a:pt x="301201" y="188977"/>
                  </a:lnTo>
                  <a:lnTo>
                    <a:pt x="262044" y="208595"/>
                  </a:lnTo>
                  <a:lnTo>
                    <a:pt x="225269" y="228955"/>
                  </a:lnTo>
                  <a:lnTo>
                    <a:pt x="190960" y="250025"/>
                  </a:lnTo>
                  <a:lnTo>
                    <a:pt x="159199" y="271771"/>
                  </a:lnTo>
                  <a:lnTo>
                    <a:pt x="103655" y="317166"/>
                  </a:lnTo>
                  <a:lnTo>
                    <a:pt x="59300" y="364877"/>
                  </a:lnTo>
                  <a:lnTo>
                    <a:pt x="26797" y="414645"/>
                  </a:lnTo>
                  <a:lnTo>
                    <a:pt x="6810" y="466207"/>
                  </a:lnTo>
                  <a:lnTo>
                    <a:pt x="0" y="519303"/>
                  </a:lnTo>
                  <a:lnTo>
                    <a:pt x="1716" y="546026"/>
                  </a:lnTo>
                  <a:lnTo>
                    <a:pt x="15198" y="598387"/>
                  </a:lnTo>
                  <a:lnTo>
                    <a:pt x="41526" y="649085"/>
                  </a:lnTo>
                  <a:lnTo>
                    <a:pt x="80038" y="697857"/>
                  </a:lnTo>
                  <a:lnTo>
                    <a:pt x="130070" y="744442"/>
                  </a:lnTo>
                  <a:lnTo>
                    <a:pt x="190960" y="788580"/>
                  </a:lnTo>
                  <a:lnTo>
                    <a:pt x="225269" y="809650"/>
                  </a:lnTo>
                  <a:lnTo>
                    <a:pt x="262044" y="830010"/>
                  </a:lnTo>
                  <a:lnTo>
                    <a:pt x="301201" y="849628"/>
                  </a:lnTo>
                  <a:lnTo>
                    <a:pt x="342659" y="868470"/>
                  </a:lnTo>
                  <a:lnTo>
                    <a:pt x="386334" y="886506"/>
                  </a:lnTo>
                  <a:lnTo>
                    <a:pt x="432142" y="903700"/>
                  </a:lnTo>
                  <a:lnTo>
                    <a:pt x="480003" y="920022"/>
                  </a:lnTo>
                  <a:lnTo>
                    <a:pt x="529831" y="935439"/>
                  </a:lnTo>
                  <a:lnTo>
                    <a:pt x="581545" y="949917"/>
                  </a:lnTo>
                  <a:lnTo>
                    <a:pt x="635062" y="963424"/>
                  </a:lnTo>
                  <a:lnTo>
                    <a:pt x="690299" y="975929"/>
                  </a:lnTo>
                  <a:lnTo>
                    <a:pt x="747173" y="987397"/>
                  </a:lnTo>
                  <a:lnTo>
                    <a:pt x="805600" y="997796"/>
                  </a:lnTo>
                  <a:lnTo>
                    <a:pt x="865499" y="1007094"/>
                  </a:lnTo>
                  <a:lnTo>
                    <a:pt x="926786" y="1015259"/>
                  </a:lnTo>
                  <a:lnTo>
                    <a:pt x="989379" y="1022257"/>
                  </a:lnTo>
                  <a:lnTo>
                    <a:pt x="1053194" y="1028055"/>
                  </a:lnTo>
                  <a:lnTo>
                    <a:pt x="1118148" y="1032622"/>
                  </a:lnTo>
                  <a:lnTo>
                    <a:pt x="1184160" y="1035924"/>
                  </a:lnTo>
                  <a:lnTo>
                    <a:pt x="1251145" y="1037930"/>
                  </a:lnTo>
                  <a:lnTo>
                    <a:pt x="1319022" y="1038606"/>
                  </a:lnTo>
                  <a:lnTo>
                    <a:pt x="1386898" y="1037930"/>
                  </a:lnTo>
                  <a:lnTo>
                    <a:pt x="1453883" y="1035924"/>
                  </a:lnTo>
                  <a:lnTo>
                    <a:pt x="1519895" y="1032622"/>
                  </a:lnTo>
                  <a:lnTo>
                    <a:pt x="1584849" y="1028055"/>
                  </a:lnTo>
                  <a:lnTo>
                    <a:pt x="1648664" y="1022257"/>
                  </a:lnTo>
                  <a:lnTo>
                    <a:pt x="1711257" y="1015259"/>
                  </a:lnTo>
                  <a:lnTo>
                    <a:pt x="1772544" y="1007094"/>
                  </a:lnTo>
                  <a:lnTo>
                    <a:pt x="1832443" y="997796"/>
                  </a:lnTo>
                  <a:lnTo>
                    <a:pt x="1890870" y="987397"/>
                  </a:lnTo>
                  <a:lnTo>
                    <a:pt x="1947744" y="975929"/>
                  </a:lnTo>
                  <a:lnTo>
                    <a:pt x="2002981" y="963424"/>
                  </a:lnTo>
                  <a:lnTo>
                    <a:pt x="2056498" y="949917"/>
                  </a:lnTo>
                  <a:lnTo>
                    <a:pt x="2108212" y="935439"/>
                  </a:lnTo>
                  <a:lnTo>
                    <a:pt x="2158040" y="920022"/>
                  </a:lnTo>
                  <a:lnTo>
                    <a:pt x="2205901" y="903700"/>
                  </a:lnTo>
                  <a:lnTo>
                    <a:pt x="2251710" y="886506"/>
                  </a:lnTo>
                  <a:lnTo>
                    <a:pt x="2295384" y="868470"/>
                  </a:lnTo>
                  <a:lnTo>
                    <a:pt x="2336842" y="849628"/>
                  </a:lnTo>
                  <a:lnTo>
                    <a:pt x="2375999" y="830010"/>
                  </a:lnTo>
                  <a:lnTo>
                    <a:pt x="2412774" y="809650"/>
                  </a:lnTo>
                  <a:lnTo>
                    <a:pt x="2447083" y="788580"/>
                  </a:lnTo>
                  <a:lnTo>
                    <a:pt x="2478844" y="766834"/>
                  </a:lnTo>
                  <a:lnTo>
                    <a:pt x="2534388" y="721439"/>
                  </a:lnTo>
                  <a:lnTo>
                    <a:pt x="2578743" y="673728"/>
                  </a:lnTo>
                  <a:lnTo>
                    <a:pt x="2611246" y="623960"/>
                  </a:lnTo>
                  <a:lnTo>
                    <a:pt x="2631233" y="572398"/>
                  </a:lnTo>
                  <a:lnTo>
                    <a:pt x="2638044" y="519303"/>
                  </a:lnTo>
                  <a:lnTo>
                    <a:pt x="2636327" y="492579"/>
                  </a:lnTo>
                  <a:lnTo>
                    <a:pt x="2622845" y="440218"/>
                  </a:lnTo>
                  <a:lnTo>
                    <a:pt x="2596517" y="389520"/>
                  </a:lnTo>
                  <a:lnTo>
                    <a:pt x="2558005" y="340748"/>
                  </a:lnTo>
                  <a:lnTo>
                    <a:pt x="2507973" y="294163"/>
                  </a:lnTo>
                  <a:lnTo>
                    <a:pt x="2447083" y="250025"/>
                  </a:lnTo>
                  <a:lnTo>
                    <a:pt x="2412774" y="228955"/>
                  </a:lnTo>
                  <a:lnTo>
                    <a:pt x="2375999" y="208595"/>
                  </a:lnTo>
                  <a:lnTo>
                    <a:pt x="2336842" y="188977"/>
                  </a:lnTo>
                  <a:lnTo>
                    <a:pt x="2295384" y="170135"/>
                  </a:lnTo>
                  <a:lnTo>
                    <a:pt x="2251710" y="152099"/>
                  </a:lnTo>
                  <a:lnTo>
                    <a:pt x="2205901" y="134905"/>
                  </a:lnTo>
                  <a:lnTo>
                    <a:pt x="2158040" y="118583"/>
                  </a:lnTo>
                  <a:lnTo>
                    <a:pt x="2108212" y="103166"/>
                  </a:lnTo>
                  <a:lnTo>
                    <a:pt x="2056498" y="88688"/>
                  </a:lnTo>
                  <a:lnTo>
                    <a:pt x="2002981" y="75181"/>
                  </a:lnTo>
                  <a:lnTo>
                    <a:pt x="1947744" y="62676"/>
                  </a:lnTo>
                  <a:lnTo>
                    <a:pt x="1890870" y="51208"/>
                  </a:lnTo>
                  <a:lnTo>
                    <a:pt x="1832443" y="40809"/>
                  </a:lnTo>
                  <a:lnTo>
                    <a:pt x="1772544" y="31511"/>
                  </a:lnTo>
                  <a:lnTo>
                    <a:pt x="1711257" y="23346"/>
                  </a:lnTo>
                  <a:lnTo>
                    <a:pt x="1648664" y="16348"/>
                  </a:lnTo>
                  <a:lnTo>
                    <a:pt x="1584849" y="10550"/>
                  </a:lnTo>
                  <a:lnTo>
                    <a:pt x="1519895" y="5983"/>
                  </a:lnTo>
                  <a:lnTo>
                    <a:pt x="1453883" y="2681"/>
                  </a:lnTo>
                  <a:lnTo>
                    <a:pt x="1386898" y="675"/>
                  </a:lnTo>
                  <a:lnTo>
                    <a:pt x="1319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786002" y="3929252"/>
              <a:ext cx="2638425" cy="1038860"/>
            </a:xfrm>
            <a:custGeom>
              <a:avLst/>
              <a:gdLst/>
              <a:ahLst/>
              <a:cxnLst/>
              <a:rect l="l" t="t" r="r" b="b"/>
              <a:pathLst>
                <a:path w="2638425" h="1038860">
                  <a:moveTo>
                    <a:pt x="0" y="519303"/>
                  </a:moveTo>
                  <a:lnTo>
                    <a:pt x="6810" y="466207"/>
                  </a:lnTo>
                  <a:lnTo>
                    <a:pt x="26797" y="414645"/>
                  </a:lnTo>
                  <a:lnTo>
                    <a:pt x="59300" y="364877"/>
                  </a:lnTo>
                  <a:lnTo>
                    <a:pt x="103655" y="317166"/>
                  </a:lnTo>
                  <a:lnTo>
                    <a:pt x="159199" y="271771"/>
                  </a:lnTo>
                  <a:lnTo>
                    <a:pt x="190960" y="250025"/>
                  </a:lnTo>
                  <a:lnTo>
                    <a:pt x="225269" y="228955"/>
                  </a:lnTo>
                  <a:lnTo>
                    <a:pt x="262044" y="208595"/>
                  </a:lnTo>
                  <a:lnTo>
                    <a:pt x="301201" y="188977"/>
                  </a:lnTo>
                  <a:lnTo>
                    <a:pt x="342659" y="170135"/>
                  </a:lnTo>
                  <a:lnTo>
                    <a:pt x="386334" y="152099"/>
                  </a:lnTo>
                  <a:lnTo>
                    <a:pt x="432142" y="134905"/>
                  </a:lnTo>
                  <a:lnTo>
                    <a:pt x="480003" y="118583"/>
                  </a:lnTo>
                  <a:lnTo>
                    <a:pt x="529831" y="103166"/>
                  </a:lnTo>
                  <a:lnTo>
                    <a:pt x="581545" y="88688"/>
                  </a:lnTo>
                  <a:lnTo>
                    <a:pt x="635062" y="75181"/>
                  </a:lnTo>
                  <a:lnTo>
                    <a:pt x="690299" y="62676"/>
                  </a:lnTo>
                  <a:lnTo>
                    <a:pt x="747173" y="51208"/>
                  </a:lnTo>
                  <a:lnTo>
                    <a:pt x="805600" y="40809"/>
                  </a:lnTo>
                  <a:lnTo>
                    <a:pt x="865499" y="31511"/>
                  </a:lnTo>
                  <a:lnTo>
                    <a:pt x="926786" y="23346"/>
                  </a:lnTo>
                  <a:lnTo>
                    <a:pt x="989379" y="16348"/>
                  </a:lnTo>
                  <a:lnTo>
                    <a:pt x="1053194" y="10550"/>
                  </a:lnTo>
                  <a:lnTo>
                    <a:pt x="1118148" y="5983"/>
                  </a:lnTo>
                  <a:lnTo>
                    <a:pt x="1184160" y="2681"/>
                  </a:lnTo>
                  <a:lnTo>
                    <a:pt x="1251145" y="675"/>
                  </a:lnTo>
                  <a:lnTo>
                    <a:pt x="1319022" y="0"/>
                  </a:lnTo>
                  <a:lnTo>
                    <a:pt x="1386898" y="675"/>
                  </a:lnTo>
                  <a:lnTo>
                    <a:pt x="1453883" y="2681"/>
                  </a:lnTo>
                  <a:lnTo>
                    <a:pt x="1519895" y="5983"/>
                  </a:lnTo>
                  <a:lnTo>
                    <a:pt x="1584849" y="10550"/>
                  </a:lnTo>
                  <a:lnTo>
                    <a:pt x="1648664" y="16348"/>
                  </a:lnTo>
                  <a:lnTo>
                    <a:pt x="1711257" y="23346"/>
                  </a:lnTo>
                  <a:lnTo>
                    <a:pt x="1772544" y="31511"/>
                  </a:lnTo>
                  <a:lnTo>
                    <a:pt x="1832443" y="40809"/>
                  </a:lnTo>
                  <a:lnTo>
                    <a:pt x="1890870" y="51208"/>
                  </a:lnTo>
                  <a:lnTo>
                    <a:pt x="1947744" y="62676"/>
                  </a:lnTo>
                  <a:lnTo>
                    <a:pt x="2002981" y="75181"/>
                  </a:lnTo>
                  <a:lnTo>
                    <a:pt x="2056498" y="88688"/>
                  </a:lnTo>
                  <a:lnTo>
                    <a:pt x="2108212" y="103166"/>
                  </a:lnTo>
                  <a:lnTo>
                    <a:pt x="2158040" y="118583"/>
                  </a:lnTo>
                  <a:lnTo>
                    <a:pt x="2205901" y="134905"/>
                  </a:lnTo>
                  <a:lnTo>
                    <a:pt x="2251710" y="152099"/>
                  </a:lnTo>
                  <a:lnTo>
                    <a:pt x="2295384" y="170135"/>
                  </a:lnTo>
                  <a:lnTo>
                    <a:pt x="2336842" y="188977"/>
                  </a:lnTo>
                  <a:lnTo>
                    <a:pt x="2375999" y="208595"/>
                  </a:lnTo>
                  <a:lnTo>
                    <a:pt x="2412774" y="228955"/>
                  </a:lnTo>
                  <a:lnTo>
                    <a:pt x="2447083" y="250025"/>
                  </a:lnTo>
                  <a:lnTo>
                    <a:pt x="2478844" y="271771"/>
                  </a:lnTo>
                  <a:lnTo>
                    <a:pt x="2534388" y="317166"/>
                  </a:lnTo>
                  <a:lnTo>
                    <a:pt x="2578743" y="364877"/>
                  </a:lnTo>
                  <a:lnTo>
                    <a:pt x="2611246" y="414645"/>
                  </a:lnTo>
                  <a:lnTo>
                    <a:pt x="2631233" y="466207"/>
                  </a:lnTo>
                  <a:lnTo>
                    <a:pt x="2638044" y="519303"/>
                  </a:lnTo>
                  <a:lnTo>
                    <a:pt x="2636327" y="546026"/>
                  </a:lnTo>
                  <a:lnTo>
                    <a:pt x="2622845" y="598387"/>
                  </a:lnTo>
                  <a:lnTo>
                    <a:pt x="2596517" y="649085"/>
                  </a:lnTo>
                  <a:lnTo>
                    <a:pt x="2558005" y="697857"/>
                  </a:lnTo>
                  <a:lnTo>
                    <a:pt x="2507973" y="744442"/>
                  </a:lnTo>
                  <a:lnTo>
                    <a:pt x="2447083" y="788580"/>
                  </a:lnTo>
                  <a:lnTo>
                    <a:pt x="2412774" y="809650"/>
                  </a:lnTo>
                  <a:lnTo>
                    <a:pt x="2375999" y="830010"/>
                  </a:lnTo>
                  <a:lnTo>
                    <a:pt x="2336842" y="849628"/>
                  </a:lnTo>
                  <a:lnTo>
                    <a:pt x="2295384" y="868470"/>
                  </a:lnTo>
                  <a:lnTo>
                    <a:pt x="2251710" y="886506"/>
                  </a:lnTo>
                  <a:lnTo>
                    <a:pt x="2205901" y="903700"/>
                  </a:lnTo>
                  <a:lnTo>
                    <a:pt x="2158040" y="920022"/>
                  </a:lnTo>
                  <a:lnTo>
                    <a:pt x="2108212" y="935439"/>
                  </a:lnTo>
                  <a:lnTo>
                    <a:pt x="2056498" y="949917"/>
                  </a:lnTo>
                  <a:lnTo>
                    <a:pt x="2002981" y="963424"/>
                  </a:lnTo>
                  <a:lnTo>
                    <a:pt x="1947744" y="975929"/>
                  </a:lnTo>
                  <a:lnTo>
                    <a:pt x="1890870" y="987397"/>
                  </a:lnTo>
                  <a:lnTo>
                    <a:pt x="1832443" y="997796"/>
                  </a:lnTo>
                  <a:lnTo>
                    <a:pt x="1772544" y="1007094"/>
                  </a:lnTo>
                  <a:lnTo>
                    <a:pt x="1711257" y="1015259"/>
                  </a:lnTo>
                  <a:lnTo>
                    <a:pt x="1648664" y="1022257"/>
                  </a:lnTo>
                  <a:lnTo>
                    <a:pt x="1584849" y="1028055"/>
                  </a:lnTo>
                  <a:lnTo>
                    <a:pt x="1519895" y="1032622"/>
                  </a:lnTo>
                  <a:lnTo>
                    <a:pt x="1453883" y="1035924"/>
                  </a:lnTo>
                  <a:lnTo>
                    <a:pt x="1386898" y="1037930"/>
                  </a:lnTo>
                  <a:lnTo>
                    <a:pt x="1319022" y="1038606"/>
                  </a:lnTo>
                  <a:lnTo>
                    <a:pt x="1251145" y="1037930"/>
                  </a:lnTo>
                  <a:lnTo>
                    <a:pt x="1184160" y="1035924"/>
                  </a:lnTo>
                  <a:lnTo>
                    <a:pt x="1118148" y="1032622"/>
                  </a:lnTo>
                  <a:lnTo>
                    <a:pt x="1053194" y="1028055"/>
                  </a:lnTo>
                  <a:lnTo>
                    <a:pt x="989379" y="1022257"/>
                  </a:lnTo>
                  <a:lnTo>
                    <a:pt x="926786" y="1015259"/>
                  </a:lnTo>
                  <a:lnTo>
                    <a:pt x="865499" y="1007094"/>
                  </a:lnTo>
                  <a:lnTo>
                    <a:pt x="805600" y="997796"/>
                  </a:lnTo>
                  <a:lnTo>
                    <a:pt x="747173" y="987397"/>
                  </a:lnTo>
                  <a:lnTo>
                    <a:pt x="690299" y="975929"/>
                  </a:lnTo>
                  <a:lnTo>
                    <a:pt x="635062" y="963424"/>
                  </a:lnTo>
                  <a:lnTo>
                    <a:pt x="581545" y="949917"/>
                  </a:lnTo>
                  <a:lnTo>
                    <a:pt x="529831" y="935439"/>
                  </a:lnTo>
                  <a:lnTo>
                    <a:pt x="480003" y="920022"/>
                  </a:lnTo>
                  <a:lnTo>
                    <a:pt x="432142" y="903700"/>
                  </a:lnTo>
                  <a:lnTo>
                    <a:pt x="386334" y="886506"/>
                  </a:lnTo>
                  <a:lnTo>
                    <a:pt x="342659" y="868470"/>
                  </a:lnTo>
                  <a:lnTo>
                    <a:pt x="301201" y="849628"/>
                  </a:lnTo>
                  <a:lnTo>
                    <a:pt x="262044" y="830010"/>
                  </a:lnTo>
                  <a:lnTo>
                    <a:pt x="225269" y="809650"/>
                  </a:lnTo>
                  <a:lnTo>
                    <a:pt x="190960" y="788580"/>
                  </a:lnTo>
                  <a:lnTo>
                    <a:pt x="159199" y="766834"/>
                  </a:lnTo>
                  <a:lnTo>
                    <a:pt x="103655" y="721439"/>
                  </a:lnTo>
                  <a:lnTo>
                    <a:pt x="59300" y="673728"/>
                  </a:lnTo>
                  <a:lnTo>
                    <a:pt x="26797" y="623960"/>
                  </a:lnTo>
                  <a:lnTo>
                    <a:pt x="6810" y="572398"/>
                  </a:lnTo>
                  <a:lnTo>
                    <a:pt x="0" y="519303"/>
                  </a:lnTo>
                  <a:close/>
                </a:path>
              </a:pathLst>
            </a:custGeom>
            <a:ln w="9906">
              <a:solidFill>
                <a:srgbClr val="98B9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1227260" y="4157762"/>
            <a:ext cx="1754505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indent="514984">
              <a:lnSpc>
                <a:spcPts val="1860"/>
              </a:lnSpc>
              <a:spcBef>
                <a:spcPts val="409"/>
              </a:spcBef>
            </a:pPr>
            <a:r>
              <a:rPr sz="1800" i="1" spc="-10" dirty="0">
                <a:latin typeface="Times New Roman"/>
                <a:cs typeface="Times New Roman"/>
              </a:rPr>
              <a:t>Вельми сумніваюся,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що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...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76192" y="907541"/>
            <a:ext cx="3382645" cy="3217545"/>
            <a:chOff x="76192" y="907541"/>
            <a:chExt cx="3382645" cy="3217545"/>
          </a:xfrm>
        </p:grpSpPr>
        <p:pic>
          <p:nvPicPr>
            <p:cNvPr id="71" name="object 7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412491" y="2869730"/>
              <a:ext cx="960119" cy="359663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2461990" y="2898176"/>
              <a:ext cx="861694" cy="252729"/>
            </a:xfrm>
            <a:custGeom>
              <a:avLst/>
              <a:gdLst/>
              <a:ahLst/>
              <a:cxnLst/>
              <a:rect l="l" t="t" r="r" b="b"/>
              <a:pathLst>
                <a:path w="861695" h="252730">
                  <a:moveTo>
                    <a:pt x="861123" y="0"/>
                  </a:moveTo>
                  <a:lnTo>
                    <a:pt x="0" y="252488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6192" y="2845304"/>
              <a:ext cx="2665470" cy="1279388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138667" y="2873504"/>
              <a:ext cx="372887" cy="89189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15471" y="2873504"/>
              <a:ext cx="1482721" cy="526894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461820" y="3505377"/>
              <a:ext cx="1049734" cy="475310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15471" y="3967606"/>
              <a:ext cx="31251" cy="13081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12574" y="2862273"/>
              <a:ext cx="2583550" cy="1196995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399537" y="1762544"/>
              <a:ext cx="1059167" cy="441947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2448951" y="1791973"/>
              <a:ext cx="960119" cy="334645"/>
            </a:xfrm>
            <a:custGeom>
              <a:avLst/>
              <a:gdLst/>
              <a:ahLst/>
              <a:cxnLst/>
              <a:rect l="l" t="t" r="r" b="b"/>
              <a:pathLst>
                <a:path w="960120" h="334644">
                  <a:moveTo>
                    <a:pt x="959624" y="334492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1339" y="907541"/>
              <a:ext cx="2730239" cy="1130030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054618" y="984516"/>
              <a:ext cx="261086" cy="68122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74357" y="984516"/>
              <a:ext cx="194728" cy="47358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74357" y="1843849"/>
              <a:ext cx="1641347" cy="156400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142875" y="929258"/>
              <a:ext cx="2638425" cy="1038225"/>
            </a:xfrm>
            <a:custGeom>
              <a:avLst/>
              <a:gdLst/>
              <a:ahLst/>
              <a:cxnLst/>
              <a:rect l="l" t="t" r="r" b="b"/>
              <a:pathLst>
                <a:path w="2638425" h="1038225">
                  <a:moveTo>
                    <a:pt x="1319022" y="0"/>
                  </a:moveTo>
                  <a:lnTo>
                    <a:pt x="1251145" y="675"/>
                  </a:lnTo>
                  <a:lnTo>
                    <a:pt x="1184160" y="2679"/>
                  </a:lnTo>
                  <a:lnTo>
                    <a:pt x="1118148" y="5979"/>
                  </a:lnTo>
                  <a:lnTo>
                    <a:pt x="1053194" y="10542"/>
                  </a:lnTo>
                  <a:lnTo>
                    <a:pt x="989379" y="16337"/>
                  </a:lnTo>
                  <a:lnTo>
                    <a:pt x="926786" y="23330"/>
                  </a:lnTo>
                  <a:lnTo>
                    <a:pt x="865499" y="31488"/>
                  </a:lnTo>
                  <a:lnTo>
                    <a:pt x="805600" y="40780"/>
                  </a:lnTo>
                  <a:lnTo>
                    <a:pt x="747173" y="51172"/>
                  </a:lnTo>
                  <a:lnTo>
                    <a:pt x="690299" y="62631"/>
                  </a:lnTo>
                  <a:lnTo>
                    <a:pt x="635062" y="75127"/>
                  </a:lnTo>
                  <a:lnTo>
                    <a:pt x="581545" y="88624"/>
                  </a:lnTo>
                  <a:lnTo>
                    <a:pt x="529831" y="103092"/>
                  </a:lnTo>
                  <a:lnTo>
                    <a:pt x="480003" y="118498"/>
                  </a:lnTo>
                  <a:lnTo>
                    <a:pt x="432142" y="134808"/>
                  </a:lnTo>
                  <a:lnTo>
                    <a:pt x="386334" y="151990"/>
                  </a:lnTo>
                  <a:lnTo>
                    <a:pt x="342659" y="170012"/>
                  </a:lnTo>
                  <a:lnTo>
                    <a:pt x="301201" y="188841"/>
                  </a:lnTo>
                  <a:lnTo>
                    <a:pt x="262044" y="208444"/>
                  </a:lnTo>
                  <a:lnTo>
                    <a:pt x="225269" y="228789"/>
                  </a:lnTo>
                  <a:lnTo>
                    <a:pt x="190960" y="249844"/>
                  </a:lnTo>
                  <a:lnTo>
                    <a:pt x="159199" y="271574"/>
                  </a:lnTo>
                  <a:lnTo>
                    <a:pt x="103655" y="316936"/>
                  </a:lnTo>
                  <a:lnTo>
                    <a:pt x="59300" y="364612"/>
                  </a:lnTo>
                  <a:lnTo>
                    <a:pt x="26797" y="414342"/>
                  </a:lnTo>
                  <a:lnTo>
                    <a:pt x="6810" y="465865"/>
                  </a:lnTo>
                  <a:lnTo>
                    <a:pt x="0" y="518922"/>
                  </a:lnTo>
                  <a:lnTo>
                    <a:pt x="1716" y="545625"/>
                  </a:lnTo>
                  <a:lnTo>
                    <a:pt x="15198" y="597947"/>
                  </a:lnTo>
                  <a:lnTo>
                    <a:pt x="41526" y="648607"/>
                  </a:lnTo>
                  <a:lnTo>
                    <a:pt x="80038" y="697342"/>
                  </a:lnTo>
                  <a:lnTo>
                    <a:pt x="130070" y="743894"/>
                  </a:lnTo>
                  <a:lnTo>
                    <a:pt x="190960" y="787999"/>
                  </a:lnTo>
                  <a:lnTo>
                    <a:pt x="225269" y="809054"/>
                  </a:lnTo>
                  <a:lnTo>
                    <a:pt x="262044" y="829399"/>
                  </a:lnTo>
                  <a:lnTo>
                    <a:pt x="301201" y="849002"/>
                  </a:lnTo>
                  <a:lnTo>
                    <a:pt x="342659" y="867831"/>
                  </a:lnTo>
                  <a:lnTo>
                    <a:pt x="386334" y="885853"/>
                  </a:lnTo>
                  <a:lnTo>
                    <a:pt x="432142" y="903035"/>
                  </a:lnTo>
                  <a:lnTo>
                    <a:pt x="480003" y="919345"/>
                  </a:lnTo>
                  <a:lnTo>
                    <a:pt x="529831" y="934751"/>
                  </a:lnTo>
                  <a:lnTo>
                    <a:pt x="581545" y="949219"/>
                  </a:lnTo>
                  <a:lnTo>
                    <a:pt x="635062" y="962716"/>
                  </a:lnTo>
                  <a:lnTo>
                    <a:pt x="690299" y="975212"/>
                  </a:lnTo>
                  <a:lnTo>
                    <a:pt x="747173" y="986671"/>
                  </a:lnTo>
                  <a:lnTo>
                    <a:pt x="805600" y="997063"/>
                  </a:lnTo>
                  <a:lnTo>
                    <a:pt x="865499" y="1006355"/>
                  </a:lnTo>
                  <a:lnTo>
                    <a:pt x="926786" y="1014513"/>
                  </a:lnTo>
                  <a:lnTo>
                    <a:pt x="989379" y="1021506"/>
                  </a:lnTo>
                  <a:lnTo>
                    <a:pt x="1053194" y="1027301"/>
                  </a:lnTo>
                  <a:lnTo>
                    <a:pt x="1118148" y="1031864"/>
                  </a:lnTo>
                  <a:lnTo>
                    <a:pt x="1184160" y="1035164"/>
                  </a:lnTo>
                  <a:lnTo>
                    <a:pt x="1251145" y="1037168"/>
                  </a:lnTo>
                  <a:lnTo>
                    <a:pt x="1319022" y="1037844"/>
                  </a:lnTo>
                  <a:lnTo>
                    <a:pt x="1386898" y="1037168"/>
                  </a:lnTo>
                  <a:lnTo>
                    <a:pt x="1453883" y="1035164"/>
                  </a:lnTo>
                  <a:lnTo>
                    <a:pt x="1519895" y="1031864"/>
                  </a:lnTo>
                  <a:lnTo>
                    <a:pt x="1584849" y="1027301"/>
                  </a:lnTo>
                  <a:lnTo>
                    <a:pt x="1648664" y="1021506"/>
                  </a:lnTo>
                  <a:lnTo>
                    <a:pt x="1711257" y="1014513"/>
                  </a:lnTo>
                  <a:lnTo>
                    <a:pt x="1772544" y="1006355"/>
                  </a:lnTo>
                  <a:lnTo>
                    <a:pt x="1832443" y="997063"/>
                  </a:lnTo>
                  <a:lnTo>
                    <a:pt x="1890870" y="986671"/>
                  </a:lnTo>
                  <a:lnTo>
                    <a:pt x="1947744" y="975212"/>
                  </a:lnTo>
                  <a:lnTo>
                    <a:pt x="2002981" y="962716"/>
                  </a:lnTo>
                  <a:lnTo>
                    <a:pt x="2056498" y="949219"/>
                  </a:lnTo>
                  <a:lnTo>
                    <a:pt x="2108212" y="934751"/>
                  </a:lnTo>
                  <a:lnTo>
                    <a:pt x="2158040" y="919345"/>
                  </a:lnTo>
                  <a:lnTo>
                    <a:pt x="2205901" y="903035"/>
                  </a:lnTo>
                  <a:lnTo>
                    <a:pt x="2251710" y="885853"/>
                  </a:lnTo>
                  <a:lnTo>
                    <a:pt x="2295384" y="867831"/>
                  </a:lnTo>
                  <a:lnTo>
                    <a:pt x="2336842" y="849002"/>
                  </a:lnTo>
                  <a:lnTo>
                    <a:pt x="2375999" y="829399"/>
                  </a:lnTo>
                  <a:lnTo>
                    <a:pt x="2412774" y="809054"/>
                  </a:lnTo>
                  <a:lnTo>
                    <a:pt x="2447083" y="787999"/>
                  </a:lnTo>
                  <a:lnTo>
                    <a:pt x="2478844" y="766269"/>
                  </a:lnTo>
                  <a:lnTo>
                    <a:pt x="2534388" y="720907"/>
                  </a:lnTo>
                  <a:lnTo>
                    <a:pt x="2578743" y="673231"/>
                  </a:lnTo>
                  <a:lnTo>
                    <a:pt x="2611246" y="623501"/>
                  </a:lnTo>
                  <a:lnTo>
                    <a:pt x="2631233" y="571978"/>
                  </a:lnTo>
                  <a:lnTo>
                    <a:pt x="2638044" y="518922"/>
                  </a:lnTo>
                  <a:lnTo>
                    <a:pt x="2636327" y="492218"/>
                  </a:lnTo>
                  <a:lnTo>
                    <a:pt x="2622845" y="439896"/>
                  </a:lnTo>
                  <a:lnTo>
                    <a:pt x="2596517" y="389236"/>
                  </a:lnTo>
                  <a:lnTo>
                    <a:pt x="2558005" y="340501"/>
                  </a:lnTo>
                  <a:lnTo>
                    <a:pt x="2507973" y="293949"/>
                  </a:lnTo>
                  <a:lnTo>
                    <a:pt x="2447083" y="249844"/>
                  </a:lnTo>
                  <a:lnTo>
                    <a:pt x="2412774" y="228789"/>
                  </a:lnTo>
                  <a:lnTo>
                    <a:pt x="2375999" y="208444"/>
                  </a:lnTo>
                  <a:lnTo>
                    <a:pt x="2336842" y="188841"/>
                  </a:lnTo>
                  <a:lnTo>
                    <a:pt x="2295384" y="170012"/>
                  </a:lnTo>
                  <a:lnTo>
                    <a:pt x="2251710" y="151990"/>
                  </a:lnTo>
                  <a:lnTo>
                    <a:pt x="2205901" y="134808"/>
                  </a:lnTo>
                  <a:lnTo>
                    <a:pt x="2158040" y="118498"/>
                  </a:lnTo>
                  <a:lnTo>
                    <a:pt x="2108212" y="103092"/>
                  </a:lnTo>
                  <a:lnTo>
                    <a:pt x="2056498" y="88624"/>
                  </a:lnTo>
                  <a:lnTo>
                    <a:pt x="2002981" y="75127"/>
                  </a:lnTo>
                  <a:lnTo>
                    <a:pt x="1947744" y="62631"/>
                  </a:lnTo>
                  <a:lnTo>
                    <a:pt x="1890870" y="51172"/>
                  </a:lnTo>
                  <a:lnTo>
                    <a:pt x="1832443" y="40780"/>
                  </a:lnTo>
                  <a:lnTo>
                    <a:pt x="1772544" y="31488"/>
                  </a:lnTo>
                  <a:lnTo>
                    <a:pt x="1711257" y="23330"/>
                  </a:lnTo>
                  <a:lnTo>
                    <a:pt x="1648664" y="16337"/>
                  </a:lnTo>
                  <a:lnTo>
                    <a:pt x="1584849" y="10542"/>
                  </a:lnTo>
                  <a:lnTo>
                    <a:pt x="1519895" y="5979"/>
                  </a:lnTo>
                  <a:lnTo>
                    <a:pt x="1453883" y="2679"/>
                  </a:lnTo>
                  <a:lnTo>
                    <a:pt x="1386898" y="675"/>
                  </a:lnTo>
                  <a:lnTo>
                    <a:pt x="1319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42875" y="929258"/>
              <a:ext cx="2638425" cy="1038225"/>
            </a:xfrm>
            <a:custGeom>
              <a:avLst/>
              <a:gdLst/>
              <a:ahLst/>
              <a:cxnLst/>
              <a:rect l="l" t="t" r="r" b="b"/>
              <a:pathLst>
                <a:path w="2638425" h="1038225">
                  <a:moveTo>
                    <a:pt x="0" y="518922"/>
                  </a:moveTo>
                  <a:lnTo>
                    <a:pt x="6810" y="465865"/>
                  </a:lnTo>
                  <a:lnTo>
                    <a:pt x="26797" y="414342"/>
                  </a:lnTo>
                  <a:lnTo>
                    <a:pt x="59300" y="364612"/>
                  </a:lnTo>
                  <a:lnTo>
                    <a:pt x="103655" y="316936"/>
                  </a:lnTo>
                  <a:lnTo>
                    <a:pt x="159199" y="271574"/>
                  </a:lnTo>
                  <a:lnTo>
                    <a:pt x="190960" y="249844"/>
                  </a:lnTo>
                  <a:lnTo>
                    <a:pt x="225269" y="228789"/>
                  </a:lnTo>
                  <a:lnTo>
                    <a:pt x="262044" y="208444"/>
                  </a:lnTo>
                  <a:lnTo>
                    <a:pt x="301201" y="188841"/>
                  </a:lnTo>
                  <a:lnTo>
                    <a:pt x="342659" y="170012"/>
                  </a:lnTo>
                  <a:lnTo>
                    <a:pt x="386334" y="151990"/>
                  </a:lnTo>
                  <a:lnTo>
                    <a:pt x="432142" y="134808"/>
                  </a:lnTo>
                  <a:lnTo>
                    <a:pt x="480003" y="118498"/>
                  </a:lnTo>
                  <a:lnTo>
                    <a:pt x="529831" y="103092"/>
                  </a:lnTo>
                  <a:lnTo>
                    <a:pt x="581545" y="88624"/>
                  </a:lnTo>
                  <a:lnTo>
                    <a:pt x="635062" y="75127"/>
                  </a:lnTo>
                  <a:lnTo>
                    <a:pt x="690299" y="62631"/>
                  </a:lnTo>
                  <a:lnTo>
                    <a:pt x="747173" y="51172"/>
                  </a:lnTo>
                  <a:lnTo>
                    <a:pt x="805600" y="40780"/>
                  </a:lnTo>
                  <a:lnTo>
                    <a:pt x="865499" y="31488"/>
                  </a:lnTo>
                  <a:lnTo>
                    <a:pt x="926786" y="23330"/>
                  </a:lnTo>
                  <a:lnTo>
                    <a:pt x="989379" y="16337"/>
                  </a:lnTo>
                  <a:lnTo>
                    <a:pt x="1053194" y="10542"/>
                  </a:lnTo>
                  <a:lnTo>
                    <a:pt x="1118148" y="5979"/>
                  </a:lnTo>
                  <a:lnTo>
                    <a:pt x="1184160" y="2679"/>
                  </a:lnTo>
                  <a:lnTo>
                    <a:pt x="1251145" y="675"/>
                  </a:lnTo>
                  <a:lnTo>
                    <a:pt x="1319022" y="0"/>
                  </a:lnTo>
                  <a:lnTo>
                    <a:pt x="1386898" y="675"/>
                  </a:lnTo>
                  <a:lnTo>
                    <a:pt x="1453883" y="2679"/>
                  </a:lnTo>
                  <a:lnTo>
                    <a:pt x="1519895" y="5979"/>
                  </a:lnTo>
                  <a:lnTo>
                    <a:pt x="1584849" y="10542"/>
                  </a:lnTo>
                  <a:lnTo>
                    <a:pt x="1648664" y="16337"/>
                  </a:lnTo>
                  <a:lnTo>
                    <a:pt x="1711257" y="23330"/>
                  </a:lnTo>
                  <a:lnTo>
                    <a:pt x="1772544" y="31488"/>
                  </a:lnTo>
                  <a:lnTo>
                    <a:pt x="1832443" y="40780"/>
                  </a:lnTo>
                  <a:lnTo>
                    <a:pt x="1890870" y="51172"/>
                  </a:lnTo>
                  <a:lnTo>
                    <a:pt x="1947744" y="62631"/>
                  </a:lnTo>
                  <a:lnTo>
                    <a:pt x="2002981" y="75127"/>
                  </a:lnTo>
                  <a:lnTo>
                    <a:pt x="2056498" y="88624"/>
                  </a:lnTo>
                  <a:lnTo>
                    <a:pt x="2108212" y="103092"/>
                  </a:lnTo>
                  <a:lnTo>
                    <a:pt x="2158040" y="118498"/>
                  </a:lnTo>
                  <a:lnTo>
                    <a:pt x="2205901" y="134808"/>
                  </a:lnTo>
                  <a:lnTo>
                    <a:pt x="2251710" y="151990"/>
                  </a:lnTo>
                  <a:lnTo>
                    <a:pt x="2295384" y="170012"/>
                  </a:lnTo>
                  <a:lnTo>
                    <a:pt x="2336842" y="188841"/>
                  </a:lnTo>
                  <a:lnTo>
                    <a:pt x="2375999" y="208444"/>
                  </a:lnTo>
                  <a:lnTo>
                    <a:pt x="2412774" y="228789"/>
                  </a:lnTo>
                  <a:lnTo>
                    <a:pt x="2447083" y="249844"/>
                  </a:lnTo>
                  <a:lnTo>
                    <a:pt x="2478844" y="271574"/>
                  </a:lnTo>
                  <a:lnTo>
                    <a:pt x="2534388" y="316936"/>
                  </a:lnTo>
                  <a:lnTo>
                    <a:pt x="2578743" y="364612"/>
                  </a:lnTo>
                  <a:lnTo>
                    <a:pt x="2611246" y="414342"/>
                  </a:lnTo>
                  <a:lnTo>
                    <a:pt x="2631233" y="465865"/>
                  </a:lnTo>
                  <a:lnTo>
                    <a:pt x="2638044" y="518922"/>
                  </a:lnTo>
                  <a:lnTo>
                    <a:pt x="2636327" y="545625"/>
                  </a:lnTo>
                  <a:lnTo>
                    <a:pt x="2622845" y="597947"/>
                  </a:lnTo>
                  <a:lnTo>
                    <a:pt x="2596517" y="648607"/>
                  </a:lnTo>
                  <a:lnTo>
                    <a:pt x="2558005" y="697342"/>
                  </a:lnTo>
                  <a:lnTo>
                    <a:pt x="2507973" y="743894"/>
                  </a:lnTo>
                  <a:lnTo>
                    <a:pt x="2447083" y="787999"/>
                  </a:lnTo>
                  <a:lnTo>
                    <a:pt x="2412774" y="809054"/>
                  </a:lnTo>
                  <a:lnTo>
                    <a:pt x="2375999" y="829399"/>
                  </a:lnTo>
                  <a:lnTo>
                    <a:pt x="2336842" y="849002"/>
                  </a:lnTo>
                  <a:lnTo>
                    <a:pt x="2295384" y="867831"/>
                  </a:lnTo>
                  <a:lnTo>
                    <a:pt x="2251710" y="885853"/>
                  </a:lnTo>
                  <a:lnTo>
                    <a:pt x="2205901" y="903035"/>
                  </a:lnTo>
                  <a:lnTo>
                    <a:pt x="2158040" y="919345"/>
                  </a:lnTo>
                  <a:lnTo>
                    <a:pt x="2108212" y="934751"/>
                  </a:lnTo>
                  <a:lnTo>
                    <a:pt x="2056498" y="949219"/>
                  </a:lnTo>
                  <a:lnTo>
                    <a:pt x="2002981" y="962716"/>
                  </a:lnTo>
                  <a:lnTo>
                    <a:pt x="1947744" y="975212"/>
                  </a:lnTo>
                  <a:lnTo>
                    <a:pt x="1890870" y="986671"/>
                  </a:lnTo>
                  <a:lnTo>
                    <a:pt x="1832443" y="997063"/>
                  </a:lnTo>
                  <a:lnTo>
                    <a:pt x="1772544" y="1006355"/>
                  </a:lnTo>
                  <a:lnTo>
                    <a:pt x="1711257" y="1014513"/>
                  </a:lnTo>
                  <a:lnTo>
                    <a:pt x="1648664" y="1021506"/>
                  </a:lnTo>
                  <a:lnTo>
                    <a:pt x="1584849" y="1027301"/>
                  </a:lnTo>
                  <a:lnTo>
                    <a:pt x="1519895" y="1031864"/>
                  </a:lnTo>
                  <a:lnTo>
                    <a:pt x="1453883" y="1035164"/>
                  </a:lnTo>
                  <a:lnTo>
                    <a:pt x="1386898" y="1037168"/>
                  </a:lnTo>
                  <a:lnTo>
                    <a:pt x="1319022" y="1037844"/>
                  </a:lnTo>
                  <a:lnTo>
                    <a:pt x="1251145" y="1037168"/>
                  </a:lnTo>
                  <a:lnTo>
                    <a:pt x="1184160" y="1035164"/>
                  </a:lnTo>
                  <a:lnTo>
                    <a:pt x="1118148" y="1031864"/>
                  </a:lnTo>
                  <a:lnTo>
                    <a:pt x="1053194" y="1027301"/>
                  </a:lnTo>
                  <a:lnTo>
                    <a:pt x="989379" y="1021506"/>
                  </a:lnTo>
                  <a:lnTo>
                    <a:pt x="926786" y="1014513"/>
                  </a:lnTo>
                  <a:lnTo>
                    <a:pt x="865499" y="1006355"/>
                  </a:lnTo>
                  <a:lnTo>
                    <a:pt x="805600" y="997063"/>
                  </a:lnTo>
                  <a:lnTo>
                    <a:pt x="747173" y="986671"/>
                  </a:lnTo>
                  <a:lnTo>
                    <a:pt x="690299" y="975212"/>
                  </a:lnTo>
                  <a:lnTo>
                    <a:pt x="635062" y="962716"/>
                  </a:lnTo>
                  <a:lnTo>
                    <a:pt x="581545" y="949219"/>
                  </a:lnTo>
                  <a:lnTo>
                    <a:pt x="529831" y="934751"/>
                  </a:lnTo>
                  <a:lnTo>
                    <a:pt x="480003" y="919345"/>
                  </a:lnTo>
                  <a:lnTo>
                    <a:pt x="432142" y="903035"/>
                  </a:lnTo>
                  <a:lnTo>
                    <a:pt x="386334" y="885853"/>
                  </a:lnTo>
                  <a:lnTo>
                    <a:pt x="342659" y="867831"/>
                  </a:lnTo>
                  <a:lnTo>
                    <a:pt x="301201" y="849002"/>
                  </a:lnTo>
                  <a:lnTo>
                    <a:pt x="262044" y="829399"/>
                  </a:lnTo>
                  <a:lnTo>
                    <a:pt x="225269" y="809054"/>
                  </a:lnTo>
                  <a:lnTo>
                    <a:pt x="190960" y="787999"/>
                  </a:lnTo>
                  <a:lnTo>
                    <a:pt x="159199" y="766269"/>
                  </a:lnTo>
                  <a:lnTo>
                    <a:pt x="103655" y="720907"/>
                  </a:lnTo>
                  <a:lnTo>
                    <a:pt x="59300" y="673231"/>
                  </a:lnTo>
                  <a:lnTo>
                    <a:pt x="26797" y="623501"/>
                  </a:lnTo>
                  <a:lnTo>
                    <a:pt x="6810" y="571978"/>
                  </a:lnTo>
                  <a:lnTo>
                    <a:pt x="0" y="518922"/>
                  </a:lnTo>
                  <a:close/>
                </a:path>
              </a:pathLst>
            </a:custGeom>
            <a:ln w="9906">
              <a:solidFill>
                <a:srgbClr val="98B9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 txBox="1"/>
          <p:nvPr/>
        </p:nvSpPr>
        <p:spPr>
          <a:xfrm>
            <a:off x="829702" y="1039069"/>
            <a:ext cx="1264920" cy="77343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-635" algn="ctr">
              <a:lnSpc>
                <a:spcPct val="86300"/>
              </a:lnSpc>
              <a:spcBef>
                <a:spcPts val="395"/>
              </a:spcBef>
            </a:pPr>
            <a:r>
              <a:rPr sz="1800" i="1" dirty="0">
                <a:latin typeface="Times New Roman"/>
                <a:cs typeface="Times New Roman"/>
              </a:rPr>
              <a:t>Воно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ніби переконливо, </a:t>
            </a:r>
            <a:r>
              <a:rPr sz="1800" i="1" dirty="0">
                <a:latin typeface="Times New Roman"/>
                <a:cs typeface="Times New Roman"/>
              </a:rPr>
              <a:t>проте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...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5937522" y="1407401"/>
            <a:ext cx="3037840" cy="1130935"/>
            <a:chOff x="5937522" y="1407401"/>
            <a:chExt cx="3037840" cy="1130935"/>
          </a:xfrm>
        </p:grpSpPr>
        <p:pic>
          <p:nvPicPr>
            <p:cNvPr id="89" name="object 8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937522" y="2146579"/>
              <a:ext cx="541775" cy="192773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5976729" y="2176007"/>
              <a:ext cx="444500" cy="85725"/>
            </a:xfrm>
            <a:custGeom>
              <a:avLst/>
              <a:gdLst/>
              <a:ahLst/>
              <a:cxnLst/>
              <a:rect l="l" t="t" r="r" b="b"/>
              <a:pathLst>
                <a:path w="444500" h="85725">
                  <a:moveTo>
                    <a:pt x="0" y="85483"/>
                  </a:moveTo>
                  <a:lnTo>
                    <a:pt x="443915" y="0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245343" y="1407401"/>
              <a:ext cx="2729479" cy="1130807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332190" y="2281212"/>
              <a:ext cx="286029" cy="100808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649224" y="2306180"/>
              <a:ext cx="229641" cy="75840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6286881" y="1429130"/>
              <a:ext cx="2637790" cy="1038860"/>
            </a:xfrm>
            <a:custGeom>
              <a:avLst/>
              <a:gdLst/>
              <a:ahLst/>
              <a:cxnLst/>
              <a:rect l="l" t="t" r="r" b="b"/>
              <a:pathLst>
                <a:path w="2637790" h="1038860">
                  <a:moveTo>
                    <a:pt x="1318641" y="0"/>
                  </a:moveTo>
                  <a:lnTo>
                    <a:pt x="1250783" y="675"/>
                  </a:lnTo>
                  <a:lnTo>
                    <a:pt x="1183817" y="2681"/>
                  </a:lnTo>
                  <a:lnTo>
                    <a:pt x="1117824" y="5983"/>
                  </a:lnTo>
                  <a:lnTo>
                    <a:pt x="1052887" y="10550"/>
                  </a:lnTo>
                  <a:lnTo>
                    <a:pt x="989090" y="16348"/>
                  </a:lnTo>
                  <a:lnTo>
                    <a:pt x="926516" y="23346"/>
                  </a:lnTo>
                  <a:lnTo>
                    <a:pt x="865246" y="31511"/>
                  </a:lnTo>
                  <a:lnTo>
                    <a:pt x="805364" y="40809"/>
                  </a:lnTo>
                  <a:lnTo>
                    <a:pt x="746954" y="51208"/>
                  </a:lnTo>
                  <a:lnTo>
                    <a:pt x="690096" y="62676"/>
                  </a:lnTo>
                  <a:lnTo>
                    <a:pt x="634876" y="75181"/>
                  </a:lnTo>
                  <a:lnTo>
                    <a:pt x="581374" y="88688"/>
                  </a:lnTo>
                  <a:lnTo>
                    <a:pt x="529675" y="103166"/>
                  </a:lnTo>
                  <a:lnTo>
                    <a:pt x="479861" y="118583"/>
                  </a:lnTo>
                  <a:lnTo>
                    <a:pt x="432015" y="134905"/>
                  </a:lnTo>
                  <a:lnTo>
                    <a:pt x="386219" y="152099"/>
                  </a:lnTo>
                  <a:lnTo>
                    <a:pt x="342557" y="170135"/>
                  </a:lnTo>
                  <a:lnTo>
                    <a:pt x="301112" y="188977"/>
                  </a:lnTo>
                  <a:lnTo>
                    <a:pt x="261966" y="208595"/>
                  </a:lnTo>
                  <a:lnTo>
                    <a:pt x="225202" y="228955"/>
                  </a:lnTo>
                  <a:lnTo>
                    <a:pt x="190903" y="250025"/>
                  </a:lnTo>
                  <a:lnTo>
                    <a:pt x="159152" y="271771"/>
                  </a:lnTo>
                  <a:lnTo>
                    <a:pt x="103624" y="317166"/>
                  </a:lnTo>
                  <a:lnTo>
                    <a:pt x="59283" y="364877"/>
                  </a:lnTo>
                  <a:lnTo>
                    <a:pt x="26789" y="414645"/>
                  </a:lnTo>
                  <a:lnTo>
                    <a:pt x="6807" y="466207"/>
                  </a:lnTo>
                  <a:lnTo>
                    <a:pt x="0" y="519303"/>
                  </a:lnTo>
                  <a:lnTo>
                    <a:pt x="1715" y="546026"/>
                  </a:lnTo>
                  <a:lnTo>
                    <a:pt x="15193" y="598387"/>
                  </a:lnTo>
                  <a:lnTo>
                    <a:pt x="41514" y="649085"/>
                  </a:lnTo>
                  <a:lnTo>
                    <a:pt x="80014" y="697857"/>
                  </a:lnTo>
                  <a:lnTo>
                    <a:pt x="130031" y="744442"/>
                  </a:lnTo>
                  <a:lnTo>
                    <a:pt x="190903" y="788580"/>
                  </a:lnTo>
                  <a:lnTo>
                    <a:pt x="225202" y="809650"/>
                  </a:lnTo>
                  <a:lnTo>
                    <a:pt x="261966" y="830010"/>
                  </a:lnTo>
                  <a:lnTo>
                    <a:pt x="301112" y="849628"/>
                  </a:lnTo>
                  <a:lnTo>
                    <a:pt x="342557" y="868470"/>
                  </a:lnTo>
                  <a:lnTo>
                    <a:pt x="386219" y="886506"/>
                  </a:lnTo>
                  <a:lnTo>
                    <a:pt x="432015" y="903700"/>
                  </a:lnTo>
                  <a:lnTo>
                    <a:pt x="479861" y="920022"/>
                  </a:lnTo>
                  <a:lnTo>
                    <a:pt x="529675" y="935439"/>
                  </a:lnTo>
                  <a:lnTo>
                    <a:pt x="581374" y="949917"/>
                  </a:lnTo>
                  <a:lnTo>
                    <a:pt x="634876" y="963424"/>
                  </a:lnTo>
                  <a:lnTo>
                    <a:pt x="690096" y="975929"/>
                  </a:lnTo>
                  <a:lnTo>
                    <a:pt x="746954" y="987397"/>
                  </a:lnTo>
                  <a:lnTo>
                    <a:pt x="805364" y="997796"/>
                  </a:lnTo>
                  <a:lnTo>
                    <a:pt x="865246" y="1007094"/>
                  </a:lnTo>
                  <a:lnTo>
                    <a:pt x="926516" y="1015259"/>
                  </a:lnTo>
                  <a:lnTo>
                    <a:pt x="989090" y="1022257"/>
                  </a:lnTo>
                  <a:lnTo>
                    <a:pt x="1052887" y="1028055"/>
                  </a:lnTo>
                  <a:lnTo>
                    <a:pt x="1117824" y="1032622"/>
                  </a:lnTo>
                  <a:lnTo>
                    <a:pt x="1183817" y="1035924"/>
                  </a:lnTo>
                  <a:lnTo>
                    <a:pt x="1250783" y="1037930"/>
                  </a:lnTo>
                  <a:lnTo>
                    <a:pt x="1318641" y="1038606"/>
                  </a:lnTo>
                  <a:lnTo>
                    <a:pt x="1386498" y="1037930"/>
                  </a:lnTo>
                  <a:lnTo>
                    <a:pt x="1453464" y="1035924"/>
                  </a:lnTo>
                  <a:lnTo>
                    <a:pt x="1519457" y="1032622"/>
                  </a:lnTo>
                  <a:lnTo>
                    <a:pt x="1584394" y="1028055"/>
                  </a:lnTo>
                  <a:lnTo>
                    <a:pt x="1648191" y="1022257"/>
                  </a:lnTo>
                  <a:lnTo>
                    <a:pt x="1710765" y="1015259"/>
                  </a:lnTo>
                  <a:lnTo>
                    <a:pt x="1772035" y="1007094"/>
                  </a:lnTo>
                  <a:lnTo>
                    <a:pt x="1831917" y="997796"/>
                  </a:lnTo>
                  <a:lnTo>
                    <a:pt x="1890327" y="987397"/>
                  </a:lnTo>
                  <a:lnTo>
                    <a:pt x="1947185" y="975929"/>
                  </a:lnTo>
                  <a:lnTo>
                    <a:pt x="2002405" y="963424"/>
                  </a:lnTo>
                  <a:lnTo>
                    <a:pt x="2055907" y="949917"/>
                  </a:lnTo>
                  <a:lnTo>
                    <a:pt x="2107606" y="935439"/>
                  </a:lnTo>
                  <a:lnTo>
                    <a:pt x="2157420" y="920022"/>
                  </a:lnTo>
                  <a:lnTo>
                    <a:pt x="2205266" y="903700"/>
                  </a:lnTo>
                  <a:lnTo>
                    <a:pt x="2251062" y="886506"/>
                  </a:lnTo>
                  <a:lnTo>
                    <a:pt x="2294724" y="868470"/>
                  </a:lnTo>
                  <a:lnTo>
                    <a:pt x="2336169" y="849628"/>
                  </a:lnTo>
                  <a:lnTo>
                    <a:pt x="2375315" y="830010"/>
                  </a:lnTo>
                  <a:lnTo>
                    <a:pt x="2412079" y="809650"/>
                  </a:lnTo>
                  <a:lnTo>
                    <a:pt x="2446378" y="788580"/>
                  </a:lnTo>
                  <a:lnTo>
                    <a:pt x="2478129" y="766834"/>
                  </a:lnTo>
                  <a:lnTo>
                    <a:pt x="2533657" y="721439"/>
                  </a:lnTo>
                  <a:lnTo>
                    <a:pt x="2577998" y="673728"/>
                  </a:lnTo>
                  <a:lnTo>
                    <a:pt x="2610492" y="623960"/>
                  </a:lnTo>
                  <a:lnTo>
                    <a:pt x="2630474" y="572398"/>
                  </a:lnTo>
                  <a:lnTo>
                    <a:pt x="2637282" y="519303"/>
                  </a:lnTo>
                  <a:lnTo>
                    <a:pt x="2635566" y="492579"/>
                  </a:lnTo>
                  <a:lnTo>
                    <a:pt x="2622088" y="440218"/>
                  </a:lnTo>
                  <a:lnTo>
                    <a:pt x="2595767" y="389520"/>
                  </a:lnTo>
                  <a:lnTo>
                    <a:pt x="2557267" y="340748"/>
                  </a:lnTo>
                  <a:lnTo>
                    <a:pt x="2507250" y="294163"/>
                  </a:lnTo>
                  <a:lnTo>
                    <a:pt x="2446378" y="250025"/>
                  </a:lnTo>
                  <a:lnTo>
                    <a:pt x="2412079" y="228955"/>
                  </a:lnTo>
                  <a:lnTo>
                    <a:pt x="2375315" y="208595"/>
                  </a:lnTo>
                  <a:lnTo>
                    <a:pt x="2336169" y="188977"/>
                  </a:lnTo>
                  <a:lnTo>
                    <a:pt x="2294724" y="170135"/>
                  </a:lnTo>
                  <a:lnTo>
                    <a:pt x="2251062" y="152099"/>
                  </a:lnTo>
                  <a:lnTo>
                    <a:pt x="2205266" y="134905"/>
                  </a:lnTo>
                  <a:lnTo>
                    <a:pt x="2157420" y="118583"/>
                  </a:lnTo>
                  <a:lnTo>
                    <a:pt x="2107606" y="103166"/>
                  </a:lnTo>
                  <a:lnTo>
                    <a:pt x="2055907" y="88688"/>
                  </a:lnTo>
                  <a:lnTo>
                    <a:pt x="2002405" y="75181"/>
                  </a:lnTo>
                  <a:lnTo>
                    <a:pt x="1947185" y="62676"/>
                  </a:lnTo>
                  <a:lnTo>
                    <a:pt x="1890327" y="51208"/>
                  </a:lnTo>
                  <a:lnTo>
                    <a:pt x="1831917" y="40809"/>
                  </a:lnTo>
                  <a:lnTo>
                    <a:pt x="1772035" y="31511"/>
                  </a:lnTo>
                  <a:lnTo>
                    <a:pt x="1710765" y="23346"/>
                  </a:lnTo>
                  <a:lnTo>
                    <a:pt x="1648191" y="16348"/>
                  </a:lnTo>
                  <a:lnTo>
                    <a:pt x="1584394" y="10550"/>
                  </a:lnTo>
                  <a:lnTo>
                    <a:pt x="1519457" y="5983"/>
                  </a:lnTo>
                  <a:lnTo>
                    <a:pt x="1453464" y="2681"/>
                  </a:lnTo>
                  <a:lnTo>
                    <a:pt x="1386498" y="675"/>
                  </a:lnTo>
                  <a:lnTo>
                    <a:pt x="13186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286881" y="1429130"/>
              <a:ext cx="2637790" cy="1038860"/>
            </a:xfrm>
            <a:custGeom>
              <a:avLst/>
              <a:gdLst/>
              <a:ahLst/>
              <a:cxnLst/>
              <a:rect l="l" t="t" r="r" b="b"/>
              <a:pathLst>
                <a:path w="2637790" h="1038860">
                  <a:moveTo>
                    <a:pt x="0" y="519303"/>
                  </a:moveTo>
                  <a:lnTo>
                    <a:pt x="6807" y="466207"/>
                  </a:lnTo>
                  <a:lnTo>
                    <a:pt x="26789" y="414645"/>
                  </a:lnTo>
                  <a:lnTo>
                    <a:pt x="59283" y="364877"/>
                  </a:lnTo>
                  <a:lnTo>
                    <a:pt x="103624" y="317166"/>
                  </a:lnTo>
                  <a:lnTo>
                    <a:pt x="159152" y="271771"/>
                  </a:lnTo>
                  <a:lnTo>
                    <a:pt x="190903" y="250025"/>
                  </a:lnTo>
                  <a:lnTo>
                    <a:pt x="225202" y="228955"/>
                  </a:lnTo>
                  <a:lnTo>
                    <a:pt x="261966" y="208595"/>
                  </a:lnTo>
                  <a:lnTo>
                    <a:pt x="301112" y="188977"/>
                  </a:lnTo>
                  <a:lnTo>
                    <a:pt x="342557" y="170135"/>
                  </a:lnTo>
                  <a:lnTo>
                    <a:pt x="386219" y="152099"/>
                  </a:lnTo>
                  <a:lnTo>
                    <a:pt x="432015" y="134905"/>
                  </a:lnTo>
                  <a:lnTo>
                    <a:pt x="479861" y="118583"/>
                  </a:lnTo>
                  <a:lnTo>
                    <a:pt x="529675" y="103166"/>
                  </a:lnTo>
                  <a:lnTo>
                    <a:pt x="581374" y="88688"/>
                  </a:lnTo>
                  <a:lnTo>
                    <a:pt x="634876" y="75181"/>
                  </a:lnTo>
                  <a:lnTo>
                    <a:pt x="690096" y="62676"/>
                  </a:lnTo>
                  <a:lnTo>
                    <a:pt x="746954" y="51208"/>
                  </a:lnTo>
                  <a:lnTo>
                    <a:pt x="805364" y="40809"/>
                  </a:lnTo>
                  <a:lnTo>
                    <a:pt x="865246" y="31511"/>
                  </a:lnTo>
                  <a:lnTo>
                    <a:pt x="926516" y="23346"/>
                  </a:lnTo>
                  <a:lnTo>
                    <a:pt x="989090" y="16348"/>
                  </a:lnTo>
                  <a:lnTo>
                    <a:pt x="1052887" y="10550"/>
                  </a:lnTo>
                  <a:lnTo>
                    <a:pt x="1117824" y="5983"/>
                  </a:lnTo>
                  <a:lnTo>
                    <a:pt x="1183817" y="2681"/>
                  </a:lnTo>
                  <a:lnTo>
                    <a:pt x="1250783" y="675"/>
                  </a:lnTo>
                  <a:lnTo>
                    <a:pt x="1318641" y="0"/>
                  </a:lnTo>
                  <a:lnTo>
                    <a:pt x="1386498" y="675"/>
                  </a:lnTo>
                  <a:lnTo>
                    <a:pt x="1453464" y="2681"/>
                  </a:lnTo>
                  <a:lnTo>
                    <a:pt x="1519457" y="5983"/>
                  </a:lnTo>
                  <a:lnTo>
                    <a:pt x="1584394" y="10550"/>
                  </a:lnTo>
                  <a:lnTo>
                    <a:pt x="1648191" y="16348"/>
                  </a:lnTo>
                  <a:lnTo>
                    <a:pt x="1710765" y="23346"/>
                  </a:lnTo>
                  <a:lnTo>
                    <a:pt x="1772035" y="31511"/>
                  </a:lnTo>
                  <a:lnTo>
                    <a:pt x="1831917" y="40809"/>
                  </a:lnTo>
                  <a:lnTo>
                    <a:pt x="1890327" y="51208"/>
                  </a:lnTo>
                  <a:lnTo>
                    <a:pt x="1947185" y="62676"/>
                  </a:lnTo>
                  <a:lnTo>
                    <a:pt x="2002405" y="75181"/>
                  </a:lnTo>
                  <a:lnTo>
                    <a:pt x="2055907" y="88688"/>
                  </a:lnTo>
                  <a:lnTo>
                    <a:pt x="2107606" y="103166"/>
                  </a:lnTo>
                  <a:lnTo>
                    <a:pt x="2157420" y="118583"/>
                  </a:lnTo>
                  <a:lnTo>
                    <a:pt x="2205266" y="134905"/>
                  </a:lnTo>
                  <a:lnTo>
                    <a:pt x="2251062" y="152099"/>
                  </a:lnTo>
                  <a:lnTo>
                    <a:pt x="2294724" y="170135"/>
                  </a:lnTo>
                  <a:lnTo>
                    <a:pt x="2336169" y="188977"/>
                  </a:lnTo>
                  <a:lnTo>
                    <a:pt x="2375315" y="208595"/>
                  </a:lnTo>
                  <a:lnTo>
                    <a:pt x="2412079" y="228955"/>
                  </a:lnTo>
                  <a:lnTo>
                    <a:pt x="2446378" y="250025"/>
                  </a:lnTo>
                  <a:lnTo>
                    <a:pt x="2478129" y="271771"/>
                  </a:lnTo>
                  <a:lnTo>
                    <a:pt x="2533657" y="317166"/>
                  </a:lnTo>
                  <a:lnTo>
                    <a:pt x="2577998" y="364877"/>
                  </a:lnTo>
                  <a:lnTo>
                    <a:pt x="2610492" y="414645"/>
                  </a:lnTo>
                  <a:lnTo>
                    <a:pt x="2630474" y="466207"/>
                  </a:lnTo>
                  <a:lnTo>
                    <a:pt x="2637282" y="519303"/>
                  </a:lnTo>
                  <a:lnTo>
                    <a:pt x="2635566" y="546026"/>
                  </a:lnTo>
                  <a:lnTo>
                    <a:pt x="2622088" y="598387"/>
                  </a:lnTo>
                  <a:lnTo>
                    <a:pt x="2595767" y="649085"/>
                  </a:lnTo>
                  <a:lnTo>
                    <a:pt x="2557267" y="697857"/>
                  </a:lnTo>
                  <a:lnTo>
                    <a:pt x="2507250" y="744442"/>
                  </a:lnTo>
                  <a:lnTo>
                    <a:pt x="2446378" y="788580"/>
                  </a:lnTo>
                  <a:lnTo>
                    <a:pt x="2412079" y="809650"/>
                  </a:lnTo>
                  <a:lnTo>
                    <a:pt x="2375315" y="830010"/>
                  </a:lnTo>
                  <a:lnTo>
                    <a:pt x="2336169" y="849628"/>
                  </a:lnTo>
                  <a:lnTo>
                    <a:pt x="2294724" y="868470"/>
                  </a:lnTo>
                  <a:lnTo>
                    <a:pt x="2251062" y="886506"/>
                  </a:lnTo>
                  <a:lnTo>
                    <a:pt x="2205266" y="903700"/>
                  </a:lnTo>
                  <a:lnTo>
                    <a:pt x="2157420" y="920022"/>
                  </a:lnTo>
                  <a:lnTo>
                    <a:pt x="2107606" y="935439"/>
                  </a:lnTo>
                  <a:lnTo>
                    <a:pt x="2055907" y="949917"/>
                  </a:lnTo>
                  <a:lnTo>
                    <a:pt x="2002405" y="963424"/>
                  </a:lnTo>
                  <a:lnTo>
                    <a:pt x="1947185" y="975929"/>
                  </a:lnTo>
                  <a:lnTo>
                    <a:pt x="1890327" y="987397"/>
                  </a:lnTo>
                  <a:lnTo>
                    <a:pt x="1831917" y="997796"/>
                  </a:lnTo>
                  <a:lnTo>
                    <a:pt x="1772035" y="1007094"/>
                  </a:lnTo>
                  <a:lnTo>
                    <a:pt x="1710765" y="1015259"/>
                  </a:lnTo>
                  <a:lnTo>
                    <a:pt x="1648191" y="1022257"/>
                  </a:lnTo>
                  <a:lnTo>
                    <a:pt x="1584394" y="1028055"/>
                  </a:lnTo>
                  <a:lnTo>
                    <a:pt x="1519457" y="1032622"/>
                  </a:lnTo>
                  <a:lnTo>
                    <a:pt x="1453464" y="1035924"/>
                  </a:lnTo>
                  <a:lnTo>
                    <a:pt x="1386498" y="1037930"/>
                  </a:lnTo>
                  <a:lnTo>
                    <a:pt x="1318641" y="1038606"/>
                  </a:lnTo>
                  <a:lnTo>
                    <a:pt x="1250783" y="1037930"/>
                  </a:lnTo>
                  <a:lnTo>
                    <a:pt x="1183817" y="1035924"/>
                  </a:lnTo>
                  <a:lnTo>
                    <a:pt x="1117824" y="1032622"/>
                  </a:lnTo>
                  <a:lnTo>
                    <a:pt x="1052887" y="1028055"/>
                  </a:lnTo>
                  <a:lnTo>
                    <a:pt x="989090" y="1022257"/>
                  </a:lnTo>
                  <a:lnTo>
                    <a:pt x="926516" y="1015259"/>
                  </a:lnTo>
                  <a:lnTo>
                    <a:pt x="865246" y="1007094"/>
                  </a:lnTo>
                  <a:lnTo>
                    <a:pt x="805364" y="997796"/>
                  </a:lnTo>
                  <a:lnTo>
                    <a:pt x="746954" y="987397"/>
                  </a:lnTo>
                  <a:lnTo>
                    <a:pt x="690096" y="975929"/>
                  </a:lnTo>
                  <a:lnTo>
                    <a:pt x="634876" y="963424"/>
                  </a:lnTo>
                  <a:lnTo>
                    <a:pt x="581374" y="949917"/>
                  </a:lnTo>
                  <a:lnTo>
                    <a:pt x="529675" y="935439"/>
                  </a:lnTo>
                  <a:lnTo>
                    <a:pt x="479861" y="920022"/>
                  </a:lnTo>
                  <a:lnTo>
                    <a:pt x="432015" y="903700"/>
                  </a:lnTo>
                  <a:lnTo>
                    <a:pt x="386219" y="886506"/>
                  </a:lnTo>
                  <a:lnTo>
                    <a:pt x="342557" y="868470"/>
                  </a:lnTo>
                  <a:lnTo>
                    <a:pt x="301112" y="849628"/>
                  </a:lnTo>
                  <a:lnTo>
                    <a:pt x="261966" y="830010"/>
                  </a:lnTo>
                  <a:lnTo>
                    <a:pt x="225202" y="809650"/>
                  </a:lnTo>
                  <a:lnTo>
                    <a:pt x="190903" y="788580"/>
                  </a:lnTo>
                  <a:lnTo>
                    <a:pt x="159152" y="766834"/>
                  </a:lnTo>
                  <a:lnTo>
                    <a:pt x="103624" y="721439"/>
                  </a:lnTo>
                  <a:lnTo>
                    <a:pt x="59283" y="673728"/>
                  </a:lnTo>
                  <a:lnTo>
                    <a:pt x="26789" y="623960"/>
                  </a:lnTo>
                  <a:lnTo>
                    <a:pt x="6807" y="572398"/>
                  </a:lnTo>
                  <a:lnTo>
                    <a:pt x="0" y="519303"/>
                  </a:lnTo>
                  <a:close/>
                </a:path>
              </a:pathLst>
            </a:custGeom>
            <a:ln w="9906">
              <a:solidFill>
                <a:srgbClr val="98B9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 txBox="1"/>
          <p:nvPr/>
        </p:nvSpPr>
        <p:spPr>
          <a:xfrm>
            <a:off x="6804810" y="1657441"/>
            <a:ext cx="1600835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indent="8255">
              <a:lnSpc>
                <a:spcPts val="1860"/>
              </a:lnSpc>
              <a:spcBef>
                <a:spcPts val="409"/>
              </a:spcBef>
            </a:pPr>
            <a:r>
              <a:rPr sz="1800" i="1" dirty="0">
                <a:latin typeface="Times New Roman"/>
                <a:cs typeface="Times New Roman"/>
              </a:rPr>
              <a:t>Мені</a:t>
            </a:r>
            <a:r>
              <a:rPr sz="1800" i="1" spc="-8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хотілося</a:t>
            </a:r>
            <a:r>
              <a:rPr sz="1800" i="1" spc="-80" dirty="0">
                <a:latin typeface="Times New Roman"/>
                <a:cs typeface="Times New Roman"/>
              </a:rPr>
              <a:t> </a:t>
            </a:r>
            <a:r>
              <a:rPr sz="1800" i="1" spc="-50" dirty="0">
                <a:latin typeface="Times New Roman"/>
                <a:cs typeface="Times New Roman"/>
              </a:rPr>
              <a:t>б </a:t>
            </a:r>
            <a:r>
              <a:rPr sz="1800" i="1" dirty="0">
                <a:latin typeface="Times New Roman"/>
                <a:cs typeface="Times New Roman"/>
              </a:rPr>
              <a:t>вірити,</a:t>
            </a:r>
            <a:r>
              <a:rPr sz="1800" i="1" spc="-6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однак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...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97" name="object 97"/>
          <p:cNvGrpSpPr/>
          <p:nvPr/>
        </p:nvGrpSpPr>
        <p:grpSpPr>
          <a:xfrm>
            <a:off x="5362953" y="119621"/>
            <a:ext cx="3587115" cy="1978025"/>
            <a:chOff x="5362953" y="119621"/>
            <a:chExt cx="3587115" cy="1978025"/>
          </a:xfrm>
        </p:grpSpPr>
        <p:pic>
          <p:nvPicPr>
            <p:cNvPr id="98" name="object 98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362953" y="1090425"/>
              <a:ext cx="1572005" cy="1006601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5406064" y="1119468"/>
              <a:ext cx="1470660" cy="901700"/>
            </a:xfrm>
            <a:custGeom>
              <a:avLst/>
              <a:gdLst/>
              <a:ahLst/>
              <a:cxnLst/>
              <a:rect l="l" t="t" r="r" b="b"/>
              <a:pathLst>
                <a:path w="1470659" h="901700">
                  <a:moveTo>
                    <a:pt x="0" y="901293"/>
                  </a:moveTo>
                  <a:lnTo>
                    <a:pt x="1470444" y="0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237732" y="119621"/>
              <a:ext cx="2711945" cy="1174998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8075548" y="249925"/>
              <a:ext cx="378841" cy="133855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6697981" y="969365"/>
              <a:ext cx="1018183" cy="247535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137169" y="1168666"/>
              <a:ext cx="317220" cy="48234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274648" y="136231"/>
              <a:ext cx="2629039" cy="109283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34796" y="125729"/>
            <a:ext cx="7084059" cy="5017770"/>
            <a:chOff x="1034796" y="125729"/>
            <a:chExt cx="7084059" cy="50177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4796" y="125729"/>
              <a:ext cx="7083548" cy="501777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1253" y="555471"/>
              <a:ext cx="5851397" cy="89992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71372" y="142496"/>
              <a:ext cx="7001509" cy="5001260"/>
            </a:xfrm>
            <a:custGeom>
              <a:avLst/>
              <a:gdLst/>
              <a:ahLst/>
              <a:cxnLst/>
              <a:rect l="l" t="t" r="r" b="b"/>
              <a:pathLst>
                <a:path w="7001509" h="5001260">
                  <a:moveTo>
                    <a:pt x="6501155" y="0"/>
                  </a:moveTo>
                  <a:lnTo>
                    <a:pt x="500100" y="0"/>
                  </a:lnTo>
                  <a:lnTo>
                    <a:pt x="451937" y="2289"/>
                  </a:lnTo>
                  <a:lnTo>
                    <a:pt x="405069" y="9017"/>
                  </a:lnTo>
                  <a:lnTo>
                    <a:pt x="359706" y="19975"/>
                  </a:lnTo>
                  <a:lnTo>
                    <a:pt x="316057" y="34952"/>
                  </a:lnTo>
                  <a:lnTo>
                    <a:pt x="274333" y="53739"/>
                  </a:lnTo>
                  <a:lnTo>
                    <a:pt x="234742" y="76127"/>
                  </a:lnTo>
                  <a:lnTo>
                    <a:pt x="197494" y="101906"/>
                  </a:lnTo>
                  <a:lnTo>
                    <a:pt x="162800" y="130867"/>
                  </a:lnTo>
                  <a:lnTo>
                    <a:pt x="130867" y="162800"/>
                  </a:lnTo>
                  <a:lnTo>
                    <a:pt x="101906" y="197494"/>
                  </a:lnTo>
                  <a:lnTo>
                    <a:pt x="76127" y="234742"/>
                  </a:lnTo>
                  <a:lnTo>
                    <a:pt x="53739" y="274333"/>
                  </a:lnTo>
                  <a:lnTo>
                    <a:pt x="34952" y="316057"/>
                  </a:lnTo>
                  <a:lnTo>
                    <a:pt x="19975" y="359706"/>
                  </a:lnTo>
                  <a:lnTo>
                    <a:pt x="9017" y="405069"/>
                  </a:lnTo>
                  <a:lnTo>
                    <a:pt x="2289" y="451937"/>
                  </a:lnTo>
                  <a:lnTo>
                    <a:pt x="0" y="500100"/>
                  </a:lnTo>
                  <a:lnTo>
                    <a:pt x="0" y="4500905"/>
                  </a:lnTo>
                  <a:lnTo>
                    <a:pt x="2289" y="4549068"/>
                  </a:lnTo>
                  <a:lnTo>
                    <a:pt x="9017" y="4595936"/>
                  </a:lnTo>
                  <a:lnTo>
                    <a:pt x="19975" y="4641299"/>
                  </a:lnTo>
                  <a:lnTo>
                    <a:pt x="34952" y="4684948"/>
                  </a:lnTo>
                  <a:lnTo>
                    <a:pt x="53739" y="4726672"/>
                  </a:lnTo>
                  <a:lnTo>
                    <a:pt x="76127" y="4766263"/>
                  </a:lnTo>
                  <a:lnTo>
                    <a:pt x="101906" y="4803511"/>
                  </a:lnTo>
                  <a:lnTo>
                    <a:pt x="130867" y="4838205"/>
                  </a:lnTo>
                  <a:lnTo>
                    <a:pt x="162800" y="4870138"/>
                  </a:lnTo>
                  <a:lnTo>
                    <a:pt x="197494" y="4899099"/>
                  </a:lnTo>
                  <a:lnTo>
                    <a:pt x="234742" y="4924878"/>
                  </a:lnTo>
                  <a:lnTo>
                    <a:pt x="274333" y="4947266"/>
                  </a:lnTo>
                  <a:lnTo>
                    <a:pt x="316057" y="4966053"/>
                  </a:lnTo>
                  <a:lnTo>
                    <a:pt x="359706" y="4981030"/>
                  </a:lnTo>
                  <a:lnTo>
                    <a:pt x="405069" y="4991988"/>
                  </a:lnTo>
                  <a:lnTo>
                    <a:pt x="451937" y="4998716"/>
                  </a:lnTo>
                  <a:lnTo>
                    <a:pt x="500100" y="5001006"/>
                  </a:lnTo>
                  <a:lnTo>
                    <a:pt x="6501155" y="5001006"/>
                  </a:lnTo>
                  <a:lnTo>
                    <a:pt x="6549318" y="4998716"/>
                  </a:lnTo>
                  <a:lnTo>
                    <a:pt x="6596186" y="4991988"/>
                  </a:lnTo>
                  <a:lnTo>
                    <a:pt x="6641549" y="4981030"/>
                  </a:lnTo>
                  <a:lnTo>
                    <a:pt x="6685198" y="4966053"/>
                  </a:lnTo>
                  <a:lnTo>
                    <a:pt x="6726922" y="4947266"/>
                  </a:lnTo>
                  <a:lnTo>
                    <a:pt x="6766513" y="4924878"/>
                  </a:lnTo>
                  <a:lnTo>
                    <a:pt x="6803761" y="4899099"/>
                  </a:lnTo>
                  <a:lnTo>
                    <a:pt x="6838455" y="4870138"/>
                  </a:lnTo>
                  <a:lnTo>
                    <a:pt x="6870388" y="4838205"/>
                  </a:lnTo>
                  <a:lnTo>
                    <a:pt x="6899349" y="4803511"/>
                  </a:lnTo>
                  <a:lnTo>
                    <a:pt x="6925128" y="4766263"/>
                  </a:lnTo>
                  <a:lnTo>
                    <a:pt x="6947516" y="4726672"/>
                  </a:lnTo>
                  <a:lnTo>
                    <a:pt x="6966303" y="4684948"/>
                  </a:lnTo>
                  <a:lnTo>
                    <a:pt x="6981280" y="4641299"/>
                  </a:lnTo>
                  <a:lnTo>
                    <a:pt x="6992238" y="4595936"/>
                  </a:lnTo>
                  <a:lnTo>
                    <a:pt x="6998966" y="4549068"/>
                  </a:lnTo>
                  <a:lnTo>
                    <a:pt x="7001256" y="4500905"/>
                  </a:lnTo>
                  <a:lnTo>
                    <a:pt x="7001256" y="500100"/>
                  </a:lnTo>
                  <a:lnTo>
                    <a:pt x="6998966" y="451937"/>
                  </a:lnTo>
                  <a:lnTo>
                    <a:pt x="6992238" y="405069"/>
                  </a:lnTo>
                  <a:lnTo>
                    <a:pt x="6981280" y="359706"/>
                  </a:lnTo>
                  <a:lnTo>
                    <a:pt x="6966303" y="316057"/>
                  </a:lnTo>
                  <a:lnTo>
                    <a:pt x="6947516" y="274333"/>
                  </a:lnTo>
                  <a:lnTo>
                    <a:pt x="6925128" y="234742"/>
                  </a:lnTo>
                  <a:lnTo>
                    <a:pt x="6899349" y="197494"/>
                  </a:lnTo>
                  <a:lnTo>
                    <a:pt x="6870388" y="162800"/>
                  </a:lnTo>
                  <a:lnTo>
                    <a:pt x="6838455" y="130867"/>
                  </a:lnTo>
                  <a:lnTo>
                    <a:pt x="6803761" y="101906"/>
                  </a:lnTo>
                  <a:lnTo>
                    <a:pt x="6766513" y="76127"/>
                  </a:lnTo>
                  <a:lnTo>
                    <a:pt x="6726922" y="53739"/>
                  </a:lnTo>
                  <a:lnTo>
                    <a:pt x="6685198" y="34952"/>
                  </a:lnTo>
                  <a:lnTo>
                    <a:pt x="6641549" y="19975"/>
                  </a:lnTo>
                  <a:lnTo>
                    <a:pt x="6596186" y="9017"/>
                  </a:lnTo>
                  <a:lnTo>
                    <a:pt x="6549318" y="2289"/>
                  </a:lnTo>
                  <a:lnTo>
                    <a:pt x="6501155" y="0"/>
                  </a:lnTo>
                  <a:close/>
                </a:path>
              </a:pathLst>
            </a:custGeom>
            <a:solidFill>
              <a:srgbClr val="E8D0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5416" rIns="0" bIns="0" rtlCol="0">
            <a:spAutoFit/>
          </a:bodyPr>
          <a:lstStyle/>
          <a:p>
            <a:pPr marL="1795780">
              <a:lnSpc>
                <a:spcPct val="100000"/>
              </a:lnSpc>
              <a:spcBef>
                <a:spcPts val="95"/>
              </a:spcBef>
            </a:pPr>
            <a:r>
              <a:rPr sz="3200" dirty="0">
                <a:solidFill>
                  <a:srgbClr val="10253F"/>
                </a:solidFill>
              </a:rPr>
              <a:t>Висловлення</a:t>
            </a:r>
            <a:r>
              <a:rPr sz="3200" spc="-80" dirty="0">
                <a:solidFill>
                  <a:srgbClr val="10253F"/>
                </a:solidFill>
              </a:rPr>
              <a:t> </a:t>
            </a:r>
            <a:r>
              <a:rPr sz="3200" dirty="0">
                <a:solidFill>
                  <a:srgbClr val="10253F"/>
                </a:solidFill>
              </a:rPr>
              <a:t>власного</a:t>
            </a:r>
            <a:r>
              <a:rPr sz="3200" spc="-70" dirty="0">
                <a:solidFill>
                  <a:srgbClr val="10253F"/>
                </a:solidFill>
              </a:rPr>
              <a:t> </a:t>
            </a:r>
            <a:r>
              <a:rPr sz="3200" spc="-10" dirty="0">
                <a:solidFill>
                  <a:srgbClr val="10253F"/>
                </a:solidFill>
              </a:rPr>
              <a:t>погляду:</a:t>
            </a:r>
            <a:endParaRPr sz="3200"/>
          </a:p>
        </p:txBody>
      </p:sp>
      <p:grpSp>
        <p:nvGrpSpPr>
          <p:cNvPr id="7" name="object 7"/>
          <p:cNvGrpSpPr/>
          <p:nvPr/>
        </p:nvGrpSpPr>
        <p:grpSpPr>
          <a:xfrm>
            <a:off x="1523" y="1566665"/>
            <a:ext cx="9142730" cy="3545840"/>
            <a:chOff x="1523" y="1566665"/>
            <a:chExt cx="9142730" cy="354584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3" y="1566665"/>
              <a:ext cx="9142476" cy="5432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23" y="1816608"/>
              <a:ext cx="9142476" cy="54406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23" y="2066544"/>
              <a:ext cx="9142476" cy="54406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23" y="2316475"/>
              <a:ext cx="9142476" cy="54405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23" y="2567171"/>
              <a:ext cx="9142476" cy="54330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23" y="2817109"/>
              <a:ext cx="9142476" cy="54405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23" y="3067050"/>
              <a:ext cx="9142476" cy="54406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23" y="3317741"/>
              <a:ext cx="9142476" cy="5432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23" y="3567683"/>
              <a:ext cx="9142476" cy="54406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23" y="3817620"/>
              <a:ext cx="9142476" cy="54406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23" y="4067551"/>
              <a:ext cx="9142476" cy="54405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23" y="4318247"/>
              <a:ext cx="9142476" cy="54330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23" y="4568185"/>
              <a:ext cx="9142476" cy="544059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437292" y="1624578"/>
            <a:ext cx="8268970" cy="330200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3291840" marR="3284220" indent="-635" algn="ctr">
              <a:lnSpc>
                <a:spcPts val="1970"/>
              </a:lnSpc>
              <a:spcBef>
                <a:spcPts val="325"/>
              </a:spcBef>
            </a:pPr>
            <a:r>
              <a:rPr sz="1800" i="1" dirty="0">
                <a:latin typeface="Times New Roman"/>
                <a:cs typeface="Times New Roman"/>
              </a:rPr>
              <a:t>На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мій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погляд,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50" dirty="0">
                <a:latin typeface="Times New Roman"/>
                <a:cs typeface="Times New Roman"/>
              </a:rPr>
              <a:t>… </a:t>
            </a:r>
            <a:r>
              <a:rPr sz="1800" i="1" dirty="0">
                <a:latin typeface="Times New Roman"/>
                <a:cs typeface="Times New Roman"/>
              </a:rPr>
              <a:t>На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мою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думку,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60" dirty="0">
                <a:latin typeface="Times New Roman"/>
                <a:cs typeface="Times New Roman"/>
              </a:rPr>
              <a:t>…</a:t>
            </a:r>
            <a:endParaRPr sz="1800">
              <a:latin typeface="Times New Roman"/>
              <a:cs typeface="Times New Roman"/>
            </a:endParaRPr>
          </a:p>
          <a:p>
            <a:pPr marL="2996565" marR="2987675" algn="ctr">
              <a:lnSpc>
                <a:spcPts val="1970"/>
              </a:lnSpc>
            </a:pPr>
            <a:r>
              <a:rPr sz="1800" i="1" dirty="0">
                <a:latin typeface="Times New Roman"/>
                <a:cs typeface="Times New Roman"/>
              </a:rPr>
              <a:t>На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моє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переконання,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spc="-50" dirty="0">
                <a:latin typeface="Times New Roman"/>
                <a:cs typeface="Times New Roman"/>
              </a:rPr>
              <a:t>… </a:t>
            </a:r>
            <a:r>
              <a:rPr sz="1800" i="1" dirty="0">
                <a:latin typeface="Times New Roman"/>
                <a:cs typeface="Times New Roman"/>
              </a:rPr>
              <a:t>Я</a:t>
            </a:r>
            <a:r>
              <a:rPr sz="1800" i="1" spc="-10" dirty="0">
                <a:latin typeface="Times New Roman"/>
                <a:cs typeface="Times New Roman"/>
              </a:rPr>
              <a:t> переконаний,</a:t>
            </a:r>
            <a:r>
              <a:rPr sz="1800" i="1" spc="-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що </a:t>
            </a:r>
            <a:r>
              <a:rPr sz="1800" i="1" spc="-50" dirty="0">
                <a:latin typeface="Times New Roman"/>
                <a:cs typeface="Times New Roman"/>
              </a:rPr>
              <a:t>…</a:t>
            </a:r>
            <a:r>
              <a:rPr sz="1800" i="1" spc="50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Я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думаю,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що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50" dirty="0">
                <a:latin typeface="Times New Roman"/>
                <a:cs typeface="Times New Roman"/>
              </a:rPr>
              <a:t>…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1839"/>
              </a:lnSpc>
            </a:pPr>
            <a:r>
              <a:rPr sz="1800" i="1" dirty="0">
                <a:latin typeface="Times New Roman"/>
                <a:cs typeface="Times New Roman"/>
              </a:rPr>
              <a:t>Мені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здається,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що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spc="-50" dirty="0">
                <a:latin typeface="Times New Roman"/>
                <a:cs typeface="Times New Roman"/>
              </a:rPr>
              <a:t>…</a:t>
            </a:r>
            <a:endParaRPr sz="1800">
              <a:latin typeface="Times New Roman"/>
              <a:cs typeface="Times New Roman"/>
            </a:endParaRPr>
          </a:p>
          <a:p>
            <a:pPr marR="48260" algn="ctr">
              <a:lnSpc>
                <a:spcPts val="1970"/>
              </a:lnSpc>
            </a:pPr>
            <a:r>
              <a:rPr sz="1800" i="1" dirty="0">
                <a:latin typeface="Times New Roman"/>
                <a:cs typeface="Times New Roman"/>
              </a:rPr>
              <a:t>Наскільки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я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розумію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...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1970"/>
              </a:lnSpc>
            </a:pPr>
            <a:r>
              <a:rPr sz="1800" i="1" dirty="0">
                <a:latin typeface="Times New Roman"/>
                <a:cs typeface="Times New Roman"/>
              </a:rPr>
              <a:t>Я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хочу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(хотів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би)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підкреслити,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що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...</a:t>
            </a:r>
            <a:endParaRPr sz="1800">
              <a:latin typeface="Times New Roman"/>
              <a:cs typeface="Times New Roman"/>
            </a:endParaRPr>
          </a:p>
          <a:p>
            <a:pPr marL="635" algn="ctr">
              <a:lnSpc>
                <a:spcPts val="1970"/>
              </a:lnSpc>
            </a:pPr>
            <a:r>
              <a:rPr sz="1800" i="1" dirty="0">
                <a:latin typeface="Times New Roman"/>
                <a:cs typeface="Times New Roman"/>
              </a:rPr>
              <a:t>Що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стосується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мене,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то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...</a:t>
            </a:r>
            <a:endParaRPr sz="1800">
              <a:latin typeface="Times New Roman"/>
              <a:cs typeface="Times New Roman"/>
            </a:endParaRPr>
          </a:p>
          <a:p>
            <a:pPr marL="2821305" marR="2813685" indent="124460">
              <a:lnSpc>
                <a:spcPts val="1970"/>
              </a:lnSpc>
              <a:spcBef>
                <a:spcPts val="125"/>
              </a:spcBef>
            </a:pPr>
            <a:r>
              <a:rPr sz="1800" i="1" dirty="0">
                <a:latin typeface="Times New Roman"/>
                <a:cs typeface="Times New Roman"/>
              </a:rPr>
              <a:t>Мушу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зауважити,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що</a:t>
            </a:r>
            <a:r>
              <a:rPr sz="1800" i="1" spc="-25" dirty="0">
                <a:latin typeface="Times New Roman"/>
                <a:cs typeface="Times New Roman"/>
              </a:rPr>
              <a:t> ... </a:t>
            </a:r>
            <a:r>
              <a:rPr sz="1800" i="1" dirty="0">
                <a:latin typeface="Times New Roman"/>
                <a:cs typeface="Times New Roman"/>
              </a:rPr>
              <a:t>Я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думаю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(вважаю)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так: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50" dirty="0">
                <a:latin typeface="Times New Roman"/>
                <a:cs typeface="Times New Roman"/>
              </a:rPr>
              <a:t>…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1839"/>
              </a:lnSpc>
            </a:pPr>
            <a:r>
              <a:rPr sz="1800" i="1" dirty="0">
                <a:latin typeface="Times New Roman"/>
                <a:cs typeface="Times New Roman"/>
              </a:rPr>
              <a:t>На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завершення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/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розмови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/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дискусії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вважаю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за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доцільне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/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потрібне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ще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раз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сказати</a:t>
            </a:r>
            <a:r>
              <a:rPr sz="1800" i="1" spc="-25" dirty="0">
                <a:latin typeface="Times New Roman"/>
                <a:cs typeface="Times New Roman"/>
              </a:rPr>
              <a:t> ...</a:t>
            </a:r>
            <a:endParaRPr sz="1800">
              <a:latin typeface="Times New Roman"/>
              <a:cs typeface="Times New Roman"/>
            </a:endParaRPr>
          </a:p>
          <a:p>
            <a:pPr marL="1270" algn="ctr">
              <a:lnSpc>
                <a:spcPts val="2065"/>
              </a:lnSpc>
            </a:pPr>
            <a:r>
              <a:rPr sz="1800" i="1" spc="-10" dirty="0">
                <a:latin typeface="Times New Roman"/>
                <a:cs typeface="Times New Roman"/>
              </a:rPr>
              <a:t>Така</a:t>
            </a:r>
            <a:r>
              <a:rPr sz="1800" i="1" spc="-6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моя</a:t>
            </a:r>
            <a:r>
              <a:rPr sz="1800" i="1" spc="-7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думка.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split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5080"/>
            <a:ext cx="4219575" cy="1259840"/>
            <a:chOff x="0" y="-5080"/>
            <a:chExt cx="4219575" cy="12598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14"/>
              <a:ext cx="4219193" cy="125436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762" y="0"/>
              <a:ext cx="4159885" cy="1184275"/>
            </a:xfrm>
            <a:custGeom>
              <a:avLst/>
              <a:gdLst/>
              <a:ahLst/>
              <a:cxnLst/>
              <a:rect l="l" t="t" r="r" b="b"/>
              <a:pathLst>
                <a:path w="4159885" h="1184275">
                  <a:moveTo>
                    <a:pt x="4159758" y="0"/>
                  </a:moveTo>
                  <a:lnTo>
                    <a:pt x="0" y="0"/>
                  </a:lnTo>
                  <a:lnTo>
                    <a:pt x="0" y="1183766"/>
                  </a:lnTo>
                  <a:lnTo>
                    <a:pt x="4159758" y="1183766"/>
                  </a:lnTo>
                  <a:lnTo>
                    <a:pt x="4159758" y="0"/>
                  </a:lnTo>
                  <a:close/>
                </a:path>
              </a:pathLst>
            </a:custGeom>
            <a:solidFill>
              <a:srgbClr val="ADDB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762" y="0"/>
              <a:ext cx="4159885" cy="1184275"/>
            </a:xfrm>
            <a:custGeom>
              <a:avLst/>
              <a:gdLst/>
              <a:ahLst/>
              <a:cxnLst/>
              <a:rect l="l" t="t" r="r" b="b"/>
              <a:pathLst>
                <a:path w="4159885" h="1184275">
                  <a:moveTo>
                    <a:pt x="4159758" y="0"/>
                  </a:moveTo>
                  <a:lnTo>
                    <a:pt x="4159758" y="1183767"/>
                  </a:lnTo>
                  <a:lnTo>
                    <a:pt x="0" y="1183767"/>
                  </a:lnTo>
                  <a:lnTo>
                    <a:pt x="0" y="0"/>
                  </a:lnTo>
                </a:path>
              </a:pathLst>
            </a:custGeom>
            <a:ln w="9906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02158" y="285657"/>
            <a:ext cx="19723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i="1" spc="-10" dirty="0">
                <a:solidFill>
                  <a:srgbClr val="005024"/>
                </a:solidFill>
                <a:latin typeface="Times New Roman"/>
                <a:cs typeface="Times New Roman"/>
              </a:rPr>
              <a:t>Прощання: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1147572"/>
            <a:ext cx="4219575" cy="3996054"/>
            <a:chOff x="0" y="1147572"/>
            <a:chExt cx="4219575" cy="3996054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147572"/>
              <a:ext cx="4219193" cy="399592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159004"/>
              <a:ext cx="3601971" cy="386943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62" y="1169289"/>
              <a:ext cx="4159758" cy="396316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762" y="1169289"/>
              <a:ext cx="4159885" cy="3963670"/>
            </a:xfrm>
            <a:custGeom>
              <a:avLst/>
              <a:gdLst/>
              <a:ahLst/>
              <a:cxnLst/>
              <a:rect l="l" t="t" r="r" b="b"/>
              <a:pathLst>
                <a:path w="4159885" h="3963670">
                  <a:moveTo>
                    <a:pt x="0" y="0"/>
                  </a:moveTo>
                  <a:lnTo>
                    <a:pt x="4159758" y="0"/>
                  </a:lnTo>
                  <a:lnTo>
                    <a:pt x="4159758" y="3963162"/>
                  </a:lnTo>
                  <a:lnTo>
                    <a:pt x="0" y="3963162"/>
                  </a:lnTo>
                  <a:lnTo>
                    <a:pt x="0" y="0"/>
                  </a:lnTo>
                  <a:close/>
                </a:path>
              </a:pathLst>
            </a:custGeom>
            <a:ln w="9905">
              <a:solidFill>
                <a:srgbClr val="98B9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91998" y="1197579"/>
            <a:ext cx="3345815" cy="3643629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83515" indent="-170815">
              <a:lnSpc>
                <a:spcPct val="100000"/>
              </a:lnSpc>
              <a:spcBef>
                <a:spcPts val="225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dirty="0">
                <a:latin typeface="Times New Roman"/>
                <a:cs typeface="Times New Roman"/>
              </a:rPr>
              <a:t>До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побачення!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25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spc="-10" dirty="0">
                <a:latin typeface="Times New Roman"/>
                <a:cs typeface="Times New Roman"/>
              </a:rPr>
              <a:t>Будь(те)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здоров(і)!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spc="-10" dirty="0">
                <a:latin typeface="Times New Roman"/>
                <a:cs typeface="Times New Roman"/>
              </a:rPr>
              <a:t>Бувайте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здорові!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spc="-10" dirty="0">
                <a:latin typeface="Times New Roman"/>
                <a:cs typeface="Times New Roman"/>
              </a:rPr>
              <a:t>Бувай(те)!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dirty="0">
                <a:latin typeface="Times New Roman"/>
                <a:cs typeface="Times New Roman"/>
              </a:rPr>
              <a:t>До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зустрічі!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spc="-20" dirty="0">
                <a:latin typeface="Times New Roman"/>
                <a:cs typeface="Times New Roman"/>
              </a:rPr>
              <a:t>Дозвольте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попрощатися!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spc="-10" dirty="0">
                <a:latin typeface="Times New Roman"/>
                <a:cs typeface="Times New Roman"/>
              </a:rPr>
              <a:t>Добраніч!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dirty="0">
                <a:latin typeface="Times New Roman"/>
                <a:cs typeface="Times New Roman"/>
              </a:rPr>
              <a:t>На </a:t>
            </a:r>
            <a:r>
              <a:rPr sz="1800" i="1" spc="-10" dirty="0">
                <a:latin typeface="Times New Roman"/>
                <a:cs typeface="Times New Roman"/>
              </a:rPr>
              <a:t>добраніч!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dirty="0">
                <a:latin typeface="Times New Roman"/>
                <a:cs typeface="Times New Roman"/>
              </a:rPr>
              <a:t>До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завтра!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dirty="0">
                <a:latin typeface="Times New Roman"/>
                <a:cs typeface="Times New Roman"/>
              </a:rPr>
              <a:t>На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все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добре!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spc="-10" dirty="0">
                <a:latin typeface="Times New Roman"/>
                <a:cs typeface="Times New Roman"/>
              </a:rPr>
              <a:t>Усього</a:t>
            </a:r>
            <a:r>
              <a:rPr sz="1800" i="1" spc="-6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(тобі,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Вам)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найкращого!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20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dirty="0">
                <a:latin typeface="Times New Roman"/>
                <a:cs typeface="Times New Roman"/>
              </a:rPr>
              <a:t>Хай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(тобі,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Вам)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щастить!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spc="-10" dirty="0">
                <a:latin typeface="Times New Roman"/>
                <a:cs typeface="Times New Roman"/>
              </a:rPr>
              <a:t>Прощавайте!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669536" y="-5080"/>
            <a:ext cx="4474845" cy="1259840"/>
            <a:chOff x="4669536" y="-5080"/>
            <a:chExt cx="4474845" cy="125984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69536" y="-114"/>
              <a:ext cx="4474539" cy="125436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711065" y="0"/>
              <a:ext cx="4425315" cy="1184275"/>
            </a:xfrm>
            <a:custGeom>
              <a:avLst/>
              <a:gdLst/>
              <a:ahLst/>
              <a:cxnLst/>
              <a:rect l="l" t="t" r="r" b="b"/>
              <a:pathLst>
                <a:path w="4425315" h="1184275">
                  <a:moveTo>
                    <a:pt x="4424934" y="0"/>
                  </a:moveTo>
                  <a:lnTo>
                    <a:pt x="0" y="0"/>
                  </a:lnTo>
                  <a:lnTo>
                    <a:pt x="0" y="1183766"/>
                  </a:lnTo>
                  <a:lnTo>
                    <a:pt x="4424934" y="1183766"/>
                  </a:lnTo>
                  <a:lnTo>
                    <a:pt x="4424934" y="0"/>
                  </a:lnTo>
                  <a:close/>
                </a:path>
              </a:pathLst>
            </a:custGeom>
            <a:solidFill>
              <a:srgbClr val="ADDB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11065" y="0"/>
              <a:ext cx="4425315" cy="1184275"/>
            </a:xfrm>
            <a:custGeom>
              <a:avLst/>
              <a:gdLst/>
              <a:ahLst/>
              <a:cxnLst/>
              <a:rect l="l" t="t" r="r" b="b"/>
              <a:pathLst>
                <a:path w="4425315" h="1184275">
                  <a:moveTo>
                    <a:pt x="4424934" y="0"/>
                  </a:moveTo>
                  <a:lnTo>
                    <a:pt x="4424934" y="1183767"/>
                  </a:lnTo>
                  <a:lnTo>
                    <a:pt x="0" y="1183767"/>
                  </a:lnTo>
                  <a:lnTo>
                    <a:pt x="0" y="0"/>
                  </a:lnTo>
                </a:path>
              </a:pathLst>
            </a:custGeom>
            <a:ln w="9906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026844" y="196757"/>
            <a:ext cx="3792854" cy="7112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413384" marR="5080" indent="-401320">
              <a:lnSpc>
                <a:spcPts val="2520"/>
              </a:lnSpc>
              <a:spcBef>
                <a:spcPts val="480"/>
              </a:spcBef>
            </a:pPr>
            <a:r>
              <a:rPr sz="2400" i="0" dirty="0">
                <a:solidFill>
                  <a:srgbClr val="000000"/>
                </a:solidFill>
                <a:latin typeface="Times New Roman"/>
                <a:cs typeface="Times New Roman"/>
              </a:rPr>
              <a:t>Прощальним</a:t>
            </a:r>
            <a:r>
              <a:rPr sz="2400" i="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i="0" dirty="0">
                <a:solidFill>
                  <a:srgbClr val="000000"/>
                </a:solidFill>
                <a:latin typeface="Times New Roman"/>
                <a:cs typeface="Times New Roman"/>
              </a:rPr>
              <a:t>фразам</a:t>
            </a:r>
            <a:r>
              <a:rPr sz="2400" i="0" spc="-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можуть передувати</a:t>
            </a:r>
            <a:r>
              <a:rPr sz="2400" i="0" spc="-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i="0" dirty="0">
                <a:solidFill>
                  <a:srgbClr val="000000"/>
                </a:solidFill>
                <a:latin typeface="Times New Roman"/>
                <a:cs typeface="Times New Roman"/>
              </a:rPr>
              <a:t>такі</a:t>
            </a:r>
            <a:r>
              <a:rPr sz="2400" i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фрази: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638294" y="1147572"/>
            <a:ext cx="4505960" cy="3996054"/>
            <a:chOff x="4638294" y="1147572"/>
            <a:chExt cx="4505960" cy="3996054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69536" y="1147572"/>
              <a:ext cx="4474463" cy="399592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38294" y="1159002"/>
              <a:ext cx="4121654" cy="398449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11065" y="1169289"/>
              <a:ext cx="4424934" cy="396316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711065" y="1169289"/>
              <a:ext cx="4425315" cy="3963670"/>
            </a:xfrm>
            <a:custGeom>
              <a:avLst/>
              <a:gdLst/>
              <a:ahLst/>
              <a:cxnLst/>
              <a:rect l="l" t="t" r="r" b="b"/>
              <a:pathLst>
                <a:path w="4425315" h="3963670">
                  <a:moveTo>
                    <a:pt x="0" y="0"/>
                  </a:moveTo>
                  <a:lnTo>
                    <a:pt x="4424934" y="0"/>
                  </a:lnTo>
                  <a:lnTo>
                    <a:pt x="4424934" y="3963162"/>
                  </a:lnTo>
                  <a:lnTo>
                    <a:pt x="0" y="3963162"/>
                  </a:lnTo>
                  <a:lnTo>
                    <a:pt x="0" y="0"/>
                  </a:lnTo>
                  <a:close/>
                </a:path>
              </a:pathLst>
            </a:custGeom>
            <a:ln w="9906">
              <a:solidFill>
                <a:srgbClr val="98B9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793639" y="1197579"/>
            <a:ext cx="3744595" cy="3761104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83515" indent="-170815">
              <a:lnSpc>
                <a:spcPct val="100000"/>
              </a:lnSpc>
              <a:spcBef>
                <a:spcPts val="225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spc="-30" dirty="0">
                <a:latin typeface="Times New Roman"/>
                <a:cs typeface="Times New Roman"/>
              </a:rPr>
              <a:t>Уже</a:t>
            </a:r>
            <a:r>
              <a:rPr sz="1800" i="1" spc="-7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пізно.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25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dirty="0">
                <a:latin typeface="Times New Roman"/>
                <a:cs typeface="Times New Roman"/>
              </a:rPr>
              <a:t>Мені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пора.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dirty="0">
                <a:latin typeface="Times New Roman"/>
                <a:cs typeface="Times New Roman"/>
              </a:rPr>
              <a:t>Будемо</a:t>
            </a:r>
            <a:r>
              <a:rPr sz="1800" i="1" spc="-11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прощатися.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dirty="0">
                <a:latin typeface="Times New Roman"/>
                <a:cs typeface="Times New Roman"/>
              </a:rPr>
              <a:t>Шкода,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але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я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мушу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йти.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dirty="0">
                <a:latin typeface="Times New Roman"/>
                <a:cs typeface="Times New Roman"/>
              </a:rPr>
              <a:t>Ми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прекрасно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провели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час.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dirty="0">
                <a:latin typeface="Times New Roman"/>
                <a:cs typeface="Times New Roman"/>
              </a:rPr>
              <a:t>Дякую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(тобі,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Вам)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за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зустріч!</a:t>
            </a:r>
            <a:endParaRPr sz="1800">
              <a:latin typeface="Times New Roman"/>
              <a:cs typeface="Times New Roman"/>
            </a:endParaRPr>
          </a:p>
          <a:p>
            <a:pPr marL="183515" indent="-170815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183515" algn="l"/>
              </a:tabLst>
            </a:pPr>
            <a:r>
              <a:rPr sz="1800" i="1" dirty="0">
                <a:latin typeface="Times New Roman"/>
                <a:cs typeface="Times New Roman"/>
              </a:rPr>
              <a:t>Вдячний</a:t>
            </a:r>
            <a:r>
              <a:rPr sz="1800" i="1" spc="-1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за</a:t>
            </a:r>
            <a:r>
              <a:rPr sz="1800" i="1" spc="-10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все!</a:t>
            </a:r>
            <a:endParaRPr sz="1800">
              <a:latin typeface="Times New Roman"/>
              <a:cs typeface="Times New Roman"/>
            </a:endParaRPr>
          </a:p>
          <a:p>
            <a:pPr marL="184150" marR="5080" indent="-171450">
              <a:lnSpc>
                <a:spcPts val="1860"/>
              </a:lnSpc>
              <a:spcBef>
                <a:spcPts val="330"/>
              </a:spcBef>
              <a:buFont typeface="Times New Roman"/>
              <a:buChar char="•"/>
              <a:tabLst>
                <a:tab pos="184150" algn="l"/>
              </a:tabLst>
            </a:pPr>
            <a:r>
              <a:rPr sz="1800" i="1" dirty="0">
                <a:latin typeface="Times New Roman"/>
                <a:cs typeface="Times New Roman"/>
              </a:rPr>
              <a:t>Даруй(те),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що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так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довго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тебе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(Вас) затримав.</a:t>
            </a:r>
            <a:endParaRPr sz="1800">
              <a:latin typeface="Times New Roman"/>
              <a:cs typeface="Times New Roman"/>
            </a:endParaRPr>
          </a:p>
          <a:p>
            <a:pPr marL="184150" marR="170815" indent="-171450">
              <a:lnSpc>
                <a:spcPct val="86300"/>
              </a:lnSpc>
              <a:spcBef>
                <a:spcPts val="295"/>
              </a:spcBef>
              <a:buFont typeface="Times New Roman"/>
              <a:buChar char="•"/>
              <a:tabLst>
                <a:tab pos="184150" algn="l"/>
              </a:tabLst>
            </a:pPr>
            <a:r>
              <a:rPr sz="1800" i="1" dirty="0">
                <a:latin typeface="Times New Roman"/>
                <a:cs typeface="Times New Roman"/>
              </a:rPr>
              <a:t>Не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буду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більше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зловживати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твоїм </a:t>
            </a:r>
            <a:r>
              <a:rPr sz="1800" i="1" dirty="0">
                <a:latin typeface="Times New Roman"/>
                <a:cs typeface="Times New Roman"/>
              </a:rPr>
              <a:t>(Вашим)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часом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/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терпінням</a:t>
            </a:r>
            <a:r>
              <a:rPr sz="1800" i="1" spc="-50" dirty="0">
                <a:latin typeface="Times New Roman"/>
                <a:cs typeface="Times New Roman"/>
              </a:rPr>
              <a:t> / </a:t>
            </a:r>
            <a:r>
              <a:rPr sz="1800" i="1" spc="-10" dirty="0">
                <a:latin typeface="Times New Roman"/>
                <a:cs typeface="Times New Roman"/>
              </a:rPr>
              <a:t>гостинністю.</a:t>
            </a:r>
            <a:endParaRPr sz="1800">
              <a:latin typeface="Times New Roman"/>
              <a:cs typeface="Times New Roman"/>
            </a:endParaRPr>
          </a:p>
          <a:p>
            <a:pPr marL="184150" marR="937260" indent="-171450">
              <a:lnSpc>
                <a:spcPts val="1860"/>
              </a:lnSpc>
              <a:spcBef>
                <a:spcPts val="330"/>
              </a:spcBef>
              <a:buFont typeface="Times New Roman"/>
              <a:buChar char="•"/>
              <a:tabLst>
                <a:tab pos="184150" algn="l"/>
              </a:tabLst>
            </a:pPr>
            <a:r>
              <a:rPr sz="1800" i="1" dirty="0">
                <a:latin typeface="Times New Roman"/>
                <a:cs typeface="Times New Roman"/>
              </a:rPr>
              <a:t>Не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смію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(тебе,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Вас)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довше </a:t>
            </a:r>
            <a:r>
              <a:rPr sz="1800" i="1" spc="-10" dirty="0">
                <a:latin typeface="Times New Roman"/>
                <a:cs typeface="Times New Roman"/>
              </a:rPr>
              <a:t>затримувати.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blinds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1584" y="128269"/>
            <a:ext cx="8629015" cy="4658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450" dirty="0">
                <a:solidFill>
                  <a:srgbClr val="9E3611"/>
                </a:solidFill>
                <a:latin typeface="Times New Roman"/>
                <a:cs typeface="Times New Roman"/>
              </a:rPr>
              <a:t>‼</a:t>
            </a:r>
            <a:r>
              <a:rPr sz="1450" spc="-114" dirty="0">
                <a:solidFill>
                  <a:srgbClr val="9E3611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Отже,</a:t>
            </a:r>
            <a:r>
              <a:rPr sz="1700" spc="434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типові</a:t>
            </a:r>
            <a:r>
              <a:rPr sz="1700" spc="46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етикетні</a:t>
            </a:r>
            <a:r>
              <a:rPr sz="1700" spc="47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ситуації</a:t>
            </a:r>
            <a:r>
              <a:rPr sz="1700" spc="46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мають</a:t>
            </a:r>
            <a:r>
              <a:rPr sz="1700" spc="46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багатий</a:t>
            </a:r>
            <a:r>
              <a:rPr sz="1700" spc="459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арсенал</a:t>
            </a:r>
            <a:r>
              <a:rPr sz="1700" spc="46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словесних</a:t>
            </a:r>
            <a:r>
              <a:rPr sz="1700" spc="46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формул,</a:t>
            </a:r>
            <a:r>
              <a:rPr sz="1700" spc="45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семантико-</a:t>
            </a:r>
            <a:endParaRPr sz="1700">
              <a:latin typeface="Times New Roman"/>
              <a:cs typeface="Times New Roman"/>
            </a:endParaRPr>
          </a:p>
          <a:p>
            <a:pPr marL="149860" marR="5080" algn="just">
              <a:lnSpc>
                <a:spcPct val="160000"/>
              </a:lnSpc>
            </a:pPr>
            <a:r>
              <a:rPr sz="1700" dirty="0">
                <a:latin typeface="Times New Roman"/>
                <a:cs typeface="Times New Roman"/>
              </a:rPr>
              <a:t>стилістичні</a:t>
            </a:r>
            <a:r>
              <a:rPr sz="1700" spc="125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властивості</a:t>
            </a:r>
            <a:r>
              <a:rPr sz="1700" spc="13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яких</a:t>
            </a:r>
            <a:r>
              <a:rPr sz="1700" spc="13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дають</a:t>
            </a:r>
            <a:r>
              <a:rPr sz="1700" spc="13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можливість</a:t>
            </a:r>
            <a:r>
              <a:rPr sz="1700" spc="125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мовцеві</a:t>
            </a:r>
            <a:r>
              <a:rPr sz="1700" spc="13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зробити</a:t>
            </a:r>
            <a:r>
              <a:rPr sz="1700" spc="13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правильний</a:t>
            </a:r>
            <a:r>
              <a:rPr sz="1700" spc="130" dirty="0">
                <a:latin typeface="Times New Roman"/>
                <a:cs typeface="Times New Roman"/>
              </a:rPr>
              <a:t>  </a:t>
            </a:r>
            <a:r>
              <a:rPr sz="1700" spc="-10" dirty="0">
                <a:latin typeface="Times New Roman"/>
                <a:cs typeface="Times New Roman"/>
              </a:rPr>
              <a:t>вибір, </a:t>
            </a:r>
            <a:r>
              <a:rPr sz="1700" dirty="0">
                <a:latin typeface="Times New Roman"/>
                <a:cs typeface="Times New Roman"/>
              </a:rPr>
              <a:t>врахувавши</a:t>
            </a:r>
            <a:r>
              <a:rPr sz="1700" spc="235" dirty="0"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000099"/>
                </a:solidFill>
                <a:latin typeface="Times New Roman"/>
                <a:cs typeface="Times New Roman"/>
              </a:rPr>
              <a:t>структуру</a:t>
            </a:r>
            <a:r>
              <a:rPr sz="1700" i="1" spc="229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000099"/>
                </a:solidFill>
                <a:latin typeface="Times New Roman"/>
                <a:cs typeface="Times New Roman"/>
              </a:rPr>
              <a:t>комунікативної</a:t>
            </a:r>
            <a:r>
              <a:rPr sz="1700" i="1" spc="24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000099"/>
                </a:solidFill>
                <a:latin typeface="Times New Roman"/>
                <a:cs typeface="Times New Roman"/>
              </a:rPr>
              <a:t>ситуації</a:t>
            </a:r>
            <a:r>
              <a:rPr sz="1700" dirty="0">
                <a:latin typeface="Times New Roman"/>
                <a:cs typeface="Times New Roman"/>
              </a:rPr>
              <a:t>,</a:t>
            </a:r>
            <a:r>
              <a:rPr sz="1700" spc="240" dirty="0"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000099"/>
                </a:solidFill>
                <a:latin typeface="Times New Roman"/>
                <a:cs typeface="Times New Roman"/>
              </a:rPr>
              <a:t>взаємини</a:t>
            </a:r>
            <a:r>
              <a:rPr sz="1700" i="1" spc="24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000099"/>
                </a:solidFill>
                <a:latin typeface="Times New Roman"/>
                <a:cs typeface="Times New Roman"/>
              </a:rPr>
              <a:t>із</a:t>
            </a:r>
            <a:r>
              <a:rPr sz="1700" i="1" spc="22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000099"/>
                </a:solidFill>
                <a:latin typeface="Times New Roman"/>
                <a:cs typeface="Times New Roman"/>
              </a:rPr>
              <a:t>співрозмовником</a:t>
            </a:r>
            <a:r>
              <a:rPr sz="1700" dirty="0">
                <a:latin typeface="Times New Roman"/>
                <a:cs typeface="Times New Roman"/>
              </a:rPr>
              <a:t>,</a:t>
            </a:r>
            <a:r>
              <a:rPr sz="1700" spc="2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його</a:t>
            </a:r>
            <a:r>
              <a:rPr sz="1700" spc="245" dirty="0">
                <a:latin typeface="Times New Roman"/>
                <a:cs typeface="Times New Roman"/>
              </a:rPr>
              <a:t> </a:t>
            </a:r>
            <a:r>
              <a:rPr sz="1700" i="1" spc="-20" dirty="0">
                <a:solidFill>
                  <a:srgbClr val="000099"/>
                </a:solidFill>
                <a:latin typeface="Times New Roman"/>
                <a:cs typeface="Times New Roman"/>
              </a:rPr>
              <a:t>вік</a:t>
            </a:r>
            <a:r>
              <a:rPr sz="1700" spc="-20" dirty="0">
                <a:latin typeface="Times New Roman"/>
                <a:cs typeface="Times New Roman"/>
              </a:rPr>
              <a:t>, </a:t>
            </a:r>
            <a:r>
              <a:rPr sz="1700" i="1" dirty="0">
                <a:solidFill>
                  <a:srgbClr val="000099"/>
                </a:solidFill>
                <a:latin typeface="Times New Roman"/>
                <a:cs typeface="Times New Roman"/>
              </a:rPr>
              <a:t>стать</a:t>
            </a:r>
            <a:r>
              <a:rPr sz="1700" dirty="0">
                <a:latin typeface="Times New Roman"/>
                <a:cs typeface="Times New Roman"/>
              </a:rPr>
              <a:t>,</a:t>
            </a:r>
            <a:r>
              <a:rPr sz="1700" spc="-60" dirty="0"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000099"/>
                </a:solidFill>
                <a:latin typeface="Times New Roman"/>
                <a:cs typeface="Times New Roman"/>
              </a:rPr>
              <a:t>соціальне</a:t>
            </a:r>
            <a:r>
              <a:rPr sz="1700" i="1" spc="-7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700" i="1" spc="-10" dirty="0">
                <a:solidFill>
                  <a:srgbClr val="000099"/>
                </a:solidFill>
                <a:latin typeface="Times New Roman"/>
                <a:cs typeface="Times New Roman"/>
              </a:rPr>
              <a:t>становище</a:t>
            </a:r>
            <a:r>
              <a:rPr sz="1700" spc="-10" dirty="0"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  <a:p>
            <a:pPr marL="149225" marR="5080" indent="-137160" algn="just">
              <a:lnSpc>
                <a:spcPct val="160000"/>
              </a:lnSpc>
              <a:spcBef>
                <a:spcPts val="900"/>
              </a:spcBef>
            </a:pPr>
            <a:r>
              <a:rPr sz="1450" dirty="0">
                <a:solidFill>
                  <a:srgbClr val="9E3611"/>
                </a:solidFill>
                <a:latin typeface="Times New Roman"/>
                <a:cs typeface="Times New Roman"/>
              </a:rPr>
              <a:t>‼</a:t>
            </a:r>
            <a:r>
              <a:rPr sz="1450" spc="-114" dirty="0">
                <a:solidFill>
                  <a:srgbClr val="9E3611"/>
                </a:solidFill>
                <a:latin typeface="Times New Roman"/>
                <a:cs typeface="Times New Roman"/>
              </a:rPr>
              <a:t> </a:t>
            </a:r>
            <a:r>
              <a:rPr sz="1700" b="1" spc="-30" dirty="0">
                <a:solidFill>
                  <a:srgbClr val="C00000"/>
                </a:solidFill>
                <a:latin typeface="Times New Roman"/>
                <a:cs typeface="Times New Roman"/>
              </a:rPr>
              <a:t>Культура</a:t>
            </a:r>
            <a:r>
              <a:rPr sz="1700" b="1" spc="2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мовлення</a:t>
            </a:r>
            <a:r>
              <a:rPr sz="1700" b="1" spc="229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–</a:t>
            </a:r>
            <a:r>
              <a:rPr sz="1700" spc="23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це</a:t>
            </a:r>
            <a:r>
              <a:rPr sz="1700" spc="23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не</a:t>
            </a:r>
            <a:r>
              <a:rPr sz="1700" spc="22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тільки</a:t>
            </a:r>
            <a:r>
              <a:rPr sz="1700" spc="229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solidFill>
                  <a:srgbClr val="660033"/>
                </a:solidFill>
                <a:latin typeface="Times New Roman"/>
                <a:cs typeface="Times New Roman"/>
              </a:rPr>
              <a:t>загальноприйнятий</a:t>
            </a:r>
            <a:r>
              <a:rPr sz="1700" i="1" spc="235" dirty="0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sz="1700" i="1" spc="-15" dirty="0">
                <a:solidFill>
                  <a:srgbClr val="660033"/>
                </a:solidFill>
                <a:latin typeface="Times New Roman"/>
                <a:cs typeface="Times New Roman"/>
              </a:rPr>
              <a:t>мовний</a:t>
            </a:r>
            <a:r>
              <a:rPr sz="1700" i="1" spc="225" dirty="0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sz="1700" i="1" spc="-20" dirty="0">
                <a:solidFill>
                  <a:srgbClr val="660033"/>
                </a:solidFill>
                <a:latin typeface="Times New Roman"/>
                <a:cs typeface="Times New Roman"/>
              </a:rPr>
              <a:t>етикет</a:t>
            </a:r>
            <a:r>
              <a:rPr sz="1700" spc="-20" dirty="0">
                <a:latin typeface="Times New Roman"/>
                <a:cs typeface="Times New Roman"/>
              </a:rPr>
              <a:t>,</a:t>
            </a:r>
            <a:r>
              <a:rPr sz="1700" spc="229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а</a:t>
            </a:r>
            <a:r>
              <a:rPr sz="1700" spc="229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й</a:t>
            </a:r>
            <a:r>
              <a:rPr sz="1700" spc="229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solidFill>
                  <a:srgbClr val="660033"/>
                </a:solidFill>
                <a:latin typeface="Times New Roman"/>
                <a:cs typeface="Times New Roman"/>
              </a:rPr>
              <a:t>дотримання</a:t>
            </a:r>
            <a:r>
              <a:rPr sz="1700" i="1" dirty="0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sz="1700" i="1" spc="-10" dirty="0">
                <a:solidFill>
                  <a:srgbClr val="660033"/>
                </a:solidFill>
                <a:latin typeface="Times New Roman"/>
                <a:cs typeface="Times New Roman"/>
              </a:rPr>
              <a:t>загальноприйнятих</a:t>
            </a:r>
            <a:r>
              <a:rPr sz="1700" i="1" spc="1125" dirty="0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sz="1700" i="1" spc="-15" dirty="0">
                <a:solidFill>
                  <a:srgbClr val="660033"/>
                </a:solidFill>
                <a:latin typeface="Times New Roman"/>
                <a:cs typeface="Times New Roman"/>
              </a:rPr>
              <a:t>літературних</a:t>
            </a:r>
            <a:r>
              <a:rPr sz="1700" i="1" spc="1125" dirty="0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sz="1700" i="1" spc="-35" dirty="0">
                <a:solidFill>
                  <a:srgbClr val="660033"/>
                </a:solidFill>
                <a:latin typeface="Times New Roman"/>
                <a:cs typeface="Times New Roman"/>
              </a:rPr>
              <a:t>норм</a:t>
            </a:r>
            <a:r>
              <a:rPr sz="1700" i="1" spc="1135" dirty="0">
                <a:solidFill>
                  <a:srgbClr val="660033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у</a:t>
            </a:r>
            <a:r>
              <a:rPr sz="1700" spc="1130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користуванні</a:t>
            </a:r>
            <a:r>
              <a:rPr sz="1700" spc="1140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solidFill>
                  <a:srgbClr val="D67F00"/>
                </a:solidFill>
                <a:latin typeface="Times New Roman"/>
                <a:cs typeface="Times New Roman"/>
              </a:rPr>
              <a:t>лексичними</a:t>
            </a:r>
            <a:r>
              <a:rPr sz="1700" spc="-10" dirty="0">
                <a:latin typeface="Times New Roman"/>
                <a:cs typeface="Times New Roman"/>
              </a:rPr>
              <a:t>,</a:t>
            </a:r>
            <a:r>
              <a:rPr sz="1700" spc="1130" dirty="0">
                <a:latin typeface="Times New Roman"/>
                <a:cs typeface="Times New Roman"/>
              </a:rPr>
              <a:t> </a:t>
            </a:r>
            <a:r>
              <a:rPr sz="1700" i="1" spc="-15" dirty="0">
                <a:solidFill>
                  <a:srgbClr val="D67F00"/>
                </a:solidFill>
                <a:latin typeface="Times New Roman"/>
                <a:cs typeface="Times New Roman"/>
              </a:rPr>
              <a:t>фонетичними</a:t>
            </a:r>
            <a:r>
              <a:rPr sz="1700" spc="-15" dirty="0">
                <a:latin typeface="Times New Roman"/>
                <a:cs typeface="Times New Roman"/>
              </a:rPr>
              <a:t>,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i="1" spc="-15" dirty="0">
                <a:solidFill>
                  <a:srgbClr val="D67F00"/>
                </a:solidFill>
                <a:latin typeface="Times New Roman"/>
                <a:cs typeface="Times New Roman"/>
              </a:rPr>
              <a:t>морфологічними</a:t>
            </a:r>
            <a:r>
              <a:rPr sz="1700" spc="-15" dirty="0">
                <a:latin typeface="Times New Roman"/>
                <a:cs typeface="Times New Roman"/>
              </a:rPr>
              <a:t>,</a:t>
            </a:r>
            <a:r>
              <a:rPr sz="1700" spc="195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solidFill>
                  <a:srgbClr val="D67F00"/>
                </a:solidFill>
                <a:latin typeface="Times New Roman"/>
                <a:cs typeface="Times New Roman"/>
              </a:rPr>
              <a:t>стилістичними</a:t>
            </a:r>
            <a:r>
              <a:rPr sz="1700" i="1" spc="195" dirty="0">
                <a:solidFill>
                  <a:srgbClr val="D67F00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і</a:t>
            </a:r>
            <a:r>
              <a:rPr sz="1700" spc="200" dirty="0">
                <a:latin typeface="Times New Roman"/>
                <a:cs typeface="Times New Roman"/>
              </a:rPr>
              <a:t> </a:t>
            </a:r>
            <a:r>
              <a:rPr sz="1700" i="1" spc="-15" dirty="0">
                <a:solidFill>
                  <a:srgbClr val="D67F00"/>
                </a:solidFill>
                <a:latin typeface="Times New Roman"/>
                <a:cs typeface="Times New Roman"/>
              </a:rPr>
              <a:t>синтаксичними</a:t>
            </a:r>
            <a:r>
              <a:rPr sz="1700" i="1" spc="195" dirty="0">
                <a:solidFill>
                  <a:srgbClr val="D67F00"/>
                </a:solidFill>
                <a:latin typeface="Times New Roman"/>
                <a:cs typeface="Times New Roman"/>
              </a:rPr>
              <a:t> </a:t>
            </a:r>
            <a:r>
              <a:rPr sz="1700" i="1" spc="-20" dirty="0">
                <a:solidFill>
                  <a:srgbClr val="D67F00"/>
                </a:solidFill>
                <a:latin typeface="Times New Roman"/>
                <a:cs typeface="Times New Roman"/>
              </a:rPr>
              <a:t>засобами</a:t>
            </a:r>
            <a:r>
              <a:rPr sz="1700" i="1" spc="195" dirty="0">
                <a:solidFill>
                  <a:srgbClr val="D67F0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мови.</a:t>
            </a:r>
            <a:r>
              <a:rPr sz="1700" spc="19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Мовлення</a:t>
            </a:r>
            <a:r>
              <a:rPr sz="1700" spc="20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має</a:t>
            </a:r>
            <a:r>
              <a:rPr sz="1700" spc="19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бути</a:t>
            </a:r>
            <a:r>
              <a:rPr sz="1700" spc="19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не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тільки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правильним,</a:t>
            </a:r>
            <a:r>
              <a:rPr sz="1700" spc="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а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й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лексично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багатим,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синтаксично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різноманітним.</a:t>
            </a:r>
            <a:endParaRPr sz="1700">
              <a:latin typeface="Times New Roman"/>
              <a:cs typeface="Times New Roman"/>
            </a:endParaRPr>
          </a:p>
          <a:p>
            <a:pPr marL="149225" marR="5715" indent="-137160" algn="just">
              <a:lnSpc>
                <a:spcPct val="160000"/>
              </a:lnSpc>
              <a:spcBef>
                <a:spcPts val="905"/>
              </a:spcBef>
            </a:pPr>
            <a:r>
              <a:rPr sz="1450" dirty="0">
                <a:solidFill>
                  <a:srgbClr val="9E3611"/>
                </a:solidFill>
                <a:latin typeface="Times New Roman"/>
                <a:cs typeface="Times New Roman"/>
              </a:rPr>
              <a:t>‼</a:t>
            </a:r>
            <a:r>
              <a:rPr sz="1450" spc="-114" dirty="0">
                <a:solidFill>
                  <a:srgbClr val="9E3611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Неабияке</a:t>
            </a:r>
            <a:r>
              <a:rPr sz="1700" spc="630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значення</a:t>
            </a:r>
            <a:r>
              <a:rPr sz="1700" spc="63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має</a:t>
            </a:r>
            <a:r>
              <a:rPr sz="1700" spc="62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й</a:t>
            </a:r>
            <a:r>
              <a:rPr sz="1700" spc="625" dirty="0">
                <a:latin typeface="Times New Roman"/>
                <a:cs typeface="Times New Roman"/>
              </a:rPr>
              <a:t> </a:t>
            </a:r>
            <a:r>
              <a:rPr sz="17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тон</a:t>
            </a:r>
            <a:r>
              <a:rPr sz="1700" spc="625" dirty="0">
                <a:latin typeface="Times New Roman"/>
                <a:cs typeface="Times New Roman"/>
              </a:rPr>
              <a:t> </a:t>
            </a:r>
            <a:r>
              <a:rPr sz="17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розмови</a:t>
            </a:r>
            <a:r>
              <a:rPr sz="1700" spc="-10" dirty="0">
                <a:latin typeface="Times New Roman"/>
                <a:cs typeface="Times New Roman"/>
              </a:rPr>
              <a:t>,</a:t>
            </a:r>
            <a:r>
              <a:rPr sz="1700" spc="630" dirty="0">
                <a:latin typeface="Times New Roman"/>
                <a:cs typeface="Times New Roman"/>
              </a:rPr>
              <a:t> </a:t>
            </a:r>
            <a:r>
              <a:rPr sz="17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вміння</a:t>
            </a:r>
            <a:r>
              <a:rPr sz="1700" spc="625" dirty="0">
                <a:latin typeface="Times New Roman"/>
                <a:cs typeface="Times New Roman"/>
              </a:rPr>
              <a:t> </a:t>
            </a:r>
            <a:r>
              <a:rPr sz="17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вислухати</a:t>
            </a:r>
            <a:r>
              <a:rPr sz="1700" spc="625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іншого,</a:t>
            </a:r>
            <a:r>
              <a:rPr sz="1700" spc="630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вчасно</a:t>
            </a:r>
            <a:r>
              <a:rPr sz="1700" spc="63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й</a:t>
            </a:r>
            <a:r>
              <a:rPr sz="1700" spc="625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доречно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підтримати</a:t>
            </a:r>
            <a:r>
              <a:rPr sz="1700" spc="325" dirty="0">
                <a:latin typeface="Times New Roman"/>
                <a:cs typeface="Times New Roman"/>
              </a:rPr>
              <a:t> </a:t>
            </a:r>
            <a:r>
              <a:rPr sz="170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тему</a:t>
            </a:r>
            <a:r>
              <a:rPr sz="1700" spc="-45" dirty="0">
                <a:latin typeface="Times New Roman"/>
                <a:cs typeface="Times New Roman"/>
              </a:rPr>
              <a:t>.</a:t>
            </a:r>
            <a:r>
              <a:rPr sz="1700" spc="335" dirty="0">
                <a:latin typeface="Times New Roman"/>
                <a:cs typeface="Times New Roman"/>
              </a:rPr>
              <a:t> </a:t>
            </a:r>
            <a:r>
              <a:rPr sz="1700" i="1" spc="-20" dirty="0">
                <a:solidFill>
                  <a:srgbClr val="660066"/>
                </a:solidFill>
                <a:latin typeface="Times New Roman"/>
                <a:cs typeface="Times New Roman"/>
              </a:rPr>
              <a:t>Уважність</a:t>
            </a:r>
            <a:r>
              <a:rPr sz="1700" spc="-20" dirty="0">
                <a:latin typeface="Times New Roman"/>
                <a:cs typeface="Times New Roman"/>
              </a:rPr>
              <a:t>,</a:t>
            </a:r>
            <a:r>
              <a:rPr sz="1700" spc="330" dirty="0">
                <a:latin typeface="Times New Roman"/>
                <a:cs typeface="Times New Roman"/>
              </a:rPr>
              <a:t> </a:t>
            </a:r>
            <a:r>
              <a:rPr sz="1700" i="1" spc="-15" dirty="0">
                <a:solidFill>
                  <a:srgbClr val="660066"/>
                </a:solidFill>
                <a:latin typeface="Times New Roman"/>
                <a:cs typeface="Times New Roman"/>
              </a:rPr>
              <a:t>чемність</a:t>
            </a:r>
            <a:r>
              <a:rPr sz="1700" i="1" spc="330" dirty="0">
                <a:solidFill>
                  <a:srgbClr val="660066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і</a:t>
            </a:r>
            <a:r>
              <a:rPr sz="1700" spc="335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solidFill>
                  <a:srgbClr val="660066"/>
                </a:solidFill>
                <a:latin typeface="Times New Roman"/>
                <a:cs typeface="Times New Roman"/>
              </a:rPr>
              <a:t>ввічливість</a:t>
            </a:r>
            <a:r>
              <a:rPr sz="1700" i="1" spc="330" dirty="0">
                <a:solidFill>
                  <a:srgbClr val="660066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–</a:t>
            </a:r>
            <a:r>
              <a:rPr sz="1700" spc="34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основні</a:t>
            </a:r>
            <a:r>
              <a:rPr sz="1700" spc="33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вимоги</a:t>
            </a:r>
            <a:r>
              <a:rPr sz="1700" spc="330" dirty="0">
                <a:latin typeface="Times New Roman"/>
                <a:cs typeface="Times New Roman"/>
              </a:rPr>
              <a:t> </a:t>
            </a:r>
            <a:r>
              <a:rPr sz="1700" spc="-35" dirty="0">
                <a:latin typeface="Times New Roman"/>
                <a:cs typeface="Times New Roman"/>
              </a:rPr>
              <a:t>культури</a:t>
            </a:r>
            <a:r>
              <a:rPr sz="1700" spc="330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усного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спілкування.</a:t>
            </a:r>
            <a:endParaRPr sz="1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51164" y="4672584"/>
            <a:ext cx="342900" cy="342900"/>
            <a:chOff x="8551164" y="4672584"/>
            <a:chExt cx="342900" cy="342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1164" y="4672584"/>
              <a:ext cx="342900" cy="3429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573643" y="4694301"/>
              <a:ext cx="299085" cy="299720"/>
            </a:xfrm>
            <a:custGeom>
              <a:avLst/>
              <a:gdLst/>
              <a:ahLst/>
              <a:cxnLst/>
              <a:rect l="l" t="t" r="r" b="b"/>
              <a:pathLst>
                <a:path w="299084" h="299720">
                  <a:moveTo>
                    <a:pt x="0" y="149733"/>
                  </a:moveTo>
                  <a:lnTo>
                    <a:pt x="7613" y="102407"/>
                  </a:lnTo>
                  <a:lnTo>
                    <a:pt x="28815" y="61305"/>
                  </a:lnTo>
                  <a:lnTo>
                    <a:pt x="61145" y="28891"/>
                  </a:lnTo>
                  <a:lnTo>
                    <a:pt x="102144" y="7634"/>
                  </a:lnTo>
                  <a:lnTo>
                    <a:pt x="149352" y="0"/>
                  </a:lnTo>
                  <a:lnTo>
                    <a:pt x="196559" y="7634"/>
                  </a:lnTo>
                  <a:lnTo>
                    <a:pt x="237558" y="28891"/>
                  </a:lnTo>
                  <a:lnTo>
                    <a:pt x="269888" y="61305"/>
                  </a:lnTo>
                  <a:lnTo>
                    <a:pt x="291090" y="102407"/>
                  </a:lnTo>
                  <a:lnTo>
                    <a:pt x="298704" y="149733"/>
                  </a:lnTo>
                  <a:lnTo>
                    <a:pt x="291090" y="197058"/>
                  </a:lnTo>
                  <a:lnTo>
                    <a:pt x="269888" y="238160"/>
                  </a:lnTo>
                  <a:lnTo>
                    <a:pt x="237558" y="270574"/>
                  </a:lnTo>
                  <a:lnTo>
                    <a:pt x="196559" y="291831"/>
                  </a:lnTo>
                  <a:lnTo>
                    <a:pt x="149352" y="299466"/>
                  </a:lnTo>
                  <a:lnTo>
                    <a:pt x="102144" y="291831"/>
                  </a:lnTo>
                  <a:lnTo>
                    <a:pt x="61145" y="270574"/>
                  </a:lnTo>
                  <a:lnTo>
                    <a:pt x="28815" y="238160"/>
                  </a:lnTo>
                  <a:lnTo>
                    <a:pt x="7613" y="197058"/>
                  </a:lnTo>
                  <a:lnTo>
                    <a:pt x="0" y="149733"/>
                  </a:lnTo>
                  <a:close/>
                </a:path>
              </a:pathLst>
            </a:custGeom>
            <a:ln w="129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3" y="198116"/>
            <a:ext cx="2747771" cy="110718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21856" y="384043"/>
            <a:ext cx="140652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>
                <a:latin typeface="Times New Roman"/>
                <a:cs typeface="Times New Roman"/>
              </a:rPr>
              <a:t>Бесіда</a:t>
            </a:r>
            <a:endParaRPr sz="40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65070" y="198120"/>
            <a:ext cx="6678929" cy="110718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272022" y="228437"/>
            <a:ext cx="5128260" cy="98488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 indent="-635" algn="ctr">
              <a:lnSpc>
                <a:spcPct val="86800"/>
              </a:lnSpc>
              <a:spcBef>
                <a:spcPts val="459"/>
              </a:spcBef>
            </a:pPr>
            <a:r>
              <a:rPr sz="2300" i="0" dirty="0">
                <a:solidFill>
                  <a:srgbClr val="000000"/>
                </a:solidFill>
                <a:latin typeface="Times New Roman"/>
                <a:cs typeface="Times New Roman"/>
              </a:rPr>
              <a:t>розмова</a:t>
            </a:r>
            <a:r>
              <a:rPr sz="2300" i="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300" i="0" dirty="0">
                <a:solidFill>
                  <a:srgbClr val="000000"/>
                </a:solidFill>
                <a:latin typeface="Times New Roman"/>
                <a:cs typeface="Times New Roman"/>
              </a:rPr>
              <a:t>двох</a:t>
            </a:r>
            <a:r>
              <a:rPr sz="2300" i="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300" i="0" dirty="0">
                <a:solidFill>
                  <a:srgbClr val="000000"/>
                </a:solidFill>
                <a:latin typeface="Times New Roman"/>
                <a:cs typeface="Times New Roman"/>
              </a:rPr>
              <a:t>або</a:t>
            </a:r>
            <a:r>
              <a:rPr sz="2300" i="0" spc="-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300" i="0" dirty="0">
                <a:solidFill>
                  <a:srgbClr val="000000"/>
                </a:solidFill>
                <a:latin typeface="Times New Roman"/>
                <a:cs typeface="Times New Roman"/>
              </a:rPr>
              <a:t>більше</a:t>
            </a:r>
            <a:r>
              <a:rPr sz="2300" i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300" i="0" dirty="0">
                <a:solidFill>
                  <a:srgbClr val="000000"/>
                </a:solidFill>
                <a:latin typeface="Times New Roman"/>
                <a:cs typeface="Times New Roman"/>
              </a:rPr>
              <a:t>осіб</a:t>
            </a:r>
            <a:r>
              <a:rPr sz="2300" i="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300" i="0" dirty="0">
                <a:solidFill>
                  <a:srgbClr val="000000"/>
                </a:solidFill>
                <a:latin typeface="Times New Roman"/>
                <a:cs typeface="Times New Roman"/>
              </a:rPr>
              <a:t>з</a:t>
            </a:r>
            <a:r>
              <a:rPr sz="2300" i="0" spc="-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3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метою </a:t>
            </a:r>
            <a:r>
              <a:rPr sz="2300" i="0" dirty="0">
                <a:solidFill>
                  <a:srgbClr val="000000"/>
                </a:solidFill>
                <a:latin typeface="Times New Roman"/>
                <a:cs typeface="Times New Roman"/>
              </a:rPr>
              <a:t>отримання</a:t>
            </a:r>
            <a:r>
              <a:rPr sz="2300" i="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300" i="0" dirty="0">
                <a:solidFill>
                  <a:srgbClr val="000000"/>
                </a:solidFill>
                <a:latin typeface="Times New Roman"/>
                <a:cs typeface="Times New Roman"/>
              </a:rPr>
              <a:t>певної</a:t>
            </a:r>
            <a:r>
              <a:rPr sz="2300" i="0" spc="-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300" i="0" dirty="0">
                <a:solidFill>
                  <a:srgbClr val="000000"/>
                </a:solidFill>
                <a:latin typeface="Times New Roman"/>
                <a:cs typeface="Times New Roman"/>
              </a:rPr>
              <a:t>інформації,</a:t>
            </a:r>
            <a:r>
              <a:rPr sz="2300" i="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3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вирішення </a:t>
            </a:r>
            <a:r>
              <a:rPr sz="2300" i="0" dirty="0">
                <a:solidFill>
                  <a:srgbClr val="000000"/>
                </a:solidFill>
                <a:latin typeface="Times New Roman"/>
                <a:cs typeface="Times New Roman"/>
              </a:rPr>
              <a:t>важливих</a:t>
            </a:r>
            <a:r>
              <a:rPr sz="2300" i="0" spc="-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3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проблем.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1584" y="1250994"/>
            <a:ext cx="8700135" cy="3706495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900" i="1" dirty="0">
                <a:solidFill>
                  <a:srgbClr val="28A028"/>
                </a:solidFill>
                <a:latin typeface="Times New Roman"/>
                <a:cs typeface="Times New Roman"/>
              </a:rPr>
              <a:t>Щоб</a:t>
            </a:r>
            <a:r>
              <a:rPr sz="1900" i="1" spc="-40" dirty="0">
                <a:solidFill>
                  <a:srgbClr val="28A028"/>
                </a:solidFill>
                <a:latin typeface="Times New Roman"/>
                <a:cs typeface="Times New Roman"/>
              </a:rPr>
              <a:t> </a:t>
            </a:r>
            <a:r>
              <a:rPr sz="1900" i="1" dirty="0">
                <a:solidFill>
                  <a:srgbClr val="28A028"/>
                </a:solidFill>
                <a:latin typeface="Times New Roman"/>
                <a:cs typeface="Times New Roman"/>
              </a:rPr>
              <a:t>досягти</a:t>
            </a:r>
            <a:r>
              <a:rPr sz="1900" i="1" spc="-45" dirty="0">
                <a:solidFill>
                  <a:srgbClr val="28A028"/>
                </a:solidFill>
                <a:latin typeface="Times New Roman"/>
                <a:cs typeface="Times New Roman"/>
              </a:rPr>
              <a:t> </a:t>
            </a:r>
            <a:r>
              <a:rPr sz="1900" i="1" dirty="0">
                <a:solidFill>
                  <a:srgbClr val="28A028"/>
                </a:solidFill>
                <a:latin typeface="Times New Roman"/>
                <a:cs typeface="Times New Roman"/>
              </a:rPr>
              <a:t>успіху</a:t>
            </a:r>
            <a:r>
              <a:rPr sz="1900" i="1" spc="-55" dirty="0">
                <a:solidFill>
                  <a:srgbClr val="28A028"/>
                </a:solidFill>
                <a:latin typeface="Times New Roman"/>
                <a:cs typeface="Times New Roman"/>
              </a:rPr>
              <a:t> </a:t>
            </a:r>
            <a:r>
              <a:rPr sz="1900" i="1" dirty="0">
                <a:solidFill>
                  <a:srgbClr val="28A028"/>
                </a:solidFill>
                <a:latin typeface="Times New Roman"/>
                <a:cs typeface="Times New Roman"/>
              </a:rPr>
              <a:t>під</a:t>
            </a:r>
            <a:r>
              <a:rPr sz="1900" i="1" spc="-30" dirty="0">
                <a:solidFill>
                  <a:srgbClr val="28A028"/>
                </a:solidFill>
                <a:latin typeface="Times New Roman"/>
                <a:cs typeface="Times New Roman"/>
              </a:rPr>
              <a:t> </a:t>
            </a:r>
            <a:r>
              <a:rPr sz="1900" i="1" dirty="0">
                <a:solidFill>
                  <a:srgbClr val="28A028"/>
                </a:solidFill>
                <a:latin typeface="Times New Roman"/>
                <a:cs typeface="Times New Roman"/>
              </a:rPr>
              <a:t>час</a:t>
            </a:r>
            <a:r>
              <a:rPr sz="1900" i="1" spc="-35" dirty="0">
                <a:solidFill>
                  <a:srgbClr val="28A028"/>
                </a:solidFill>
                <a:latin typeface="Times New Roman"/>
                <a:cs typeface="Times New Roman"/>
              </a:rPr>
              <a:t> </a:t>
            </a:r>
            <a:r>
              <a:rPr sz="1900" i="1" dirty="0">
                <a:solidFill>
                  <a:srgbClr val="28A028"/>
                </a:solidFill>
                <a:latin typeface="Times New Roman"/>
                <a:cs typeface="Times New Roman"/>
              </a:rPr>
              <a:t>бесіди,</a:t>
            </a:r>
            <a:r>
              <a:rPr sz="1900" i="1" spc="-45" dirty="0">
                <a:solidFill>
                  <a:srgbClr val="28A028"/>
                </a:solidFill>
                <a:latin typeface="Times New Roman"/>
                <a:cs typeface="Times New Roman"/>
              </a:rPr>
              <a:t> </a:t>
            </a:r>
            <a:r>
              <a:rPr sz="1900" i="1" spc="-10" dirty="0">
                <a:solidFill>
                  <a:srgbClr val="28A028"/>
                </a:solidFill>
                <a:latin typeface="Times New Roman"/>
                <a:cs typeface="Times New Roman"/>
              </a:rPr>
              <a:t>треба:</a:t>
            </a:r>
            <a:endParaRPr sz="1900">
              <a:latin typeface="Times New Roman"/>
              <a:cs typeface="Times New Roman"/>
            </a:endParaRPr>
          </a:p>
          <a:p>
            <a:pPr marL="1002665" indent="-358775">
              <a:lnSpc>
                <a:spcPct val="100000"/>
              </a:lnSpc>
              <a:spcBef>
                <a:spcPts val="905"/>
              </a:spcBef>
              <a:buClr>
                <a:srgbClr val="9E3611"/>
              </a:buClr>
              <a:buSzPct val="83333"/>
              <a:buFont typeface="Courier New"/>
              <a:buChar char="o"/>
              <a:tabLst>
                <a:tab pos="1002665" algn="l"/>
              </a:tabLst>
            </a:pPr>
            <a:r>
              <a:rPr sz="1800" dirty="0">
                <a:latin typeface="Times New Roman"/>
                <a:cs typeface="Times New Roman"/>
              </a:rPr>
              <a:t>ретельно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готуватися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неї;</a:t>
            </a:r>
            <a:endParaRPr sz="1800">
              <a:latin typeface="Times New Roman"/>
              <a:cs typeface="Times New Roman"/>
            </a:endParaRPr>
          </a:p>
          <a:p>
            <a:pPr marL="1002665" indent="-358775">
              <a:lnSpc>
                <a:spcPct val="100000"/>
              </a:lnSpc>
              <a:spcBef>
                <a:spcPts val="900"/>
              </a:spcBef>
              <a:buClr>
                <a:srgbClr val="9E3611"/>
              </a:buClr>
              <a:buSzPct val="83333"/>
              <a:buFont typeface="Courier New"/>
              <a:buChar char="o"/>
              <a:tabLst>
                <a:tab pos="10026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бути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уважним;</a:t>
            </a:r>
            <a:endParaRPr sz="1800">
              <a:latin typeface="Times New Roman"/>
              <a:cs typeface="Times New Roman"/>
            </a:endParaRPr>
          </a:p>
          <a:p>
            <a:pPr marL="1002665" indent="-358775">
              <a:lnSpc>
                <a:spcPct val="100000"/>
              </a:lnSpc>
              <a:spcBef>
                <a:spcPts val="900"/>
              </a:spcBef>
              <a:buClr>
                <a:srgbClr val="9E3611"/>
              </a:buClr>
              <a:buSzPct val="83333"/>
              <a:buFont typeface="Courier New"/>
              <a:buChar char="o"/>
              <a:tabLst>
                <a:tab pos="1002665" algn="l"/>
              </a:tabLst>
            </a:pPr>
            <a:r>
              <a:rPr sz="1800" dirty="0">
                <a:latin typeface="Times New Roman"/>
                <a:cs typeface="Times New Roman"/>
              </a:rPr>
              <a:t>тактовним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співрозмовника;</a:t>
            </a:r>
            <a:endParaRPr sz="1800">
              <a:latin typeface="Times New Roman"/>
              <a:cs typeface="Times New Roman"/>
            </a:endParaRPr>
          </a:p>
          <a:p>
            <a:pPr marL="1002665" indent="-358775">
              <a:lnSpc>
                <a:spcPct val="100000"/>
              </a:lnSpc>
              <a:spcBef>
                <a:spcPts val="900"/>
              </a:spcBef>
              <a:buClr>
                <a:srgbClr val="9E3611"/>
              </a:buClr>
              <a:buSzPct val="83333"/>
              <a:buFont typeface="Courier New"/>
              <a:buChar char="o"/>
              <a:tabLst>
                <a:tab pos="1002665" algn="l"/>
              </a:tabLst>
            </a:pPr>
            <a:r>
              <a:rPr sz="1800" dirty="0">
                <a:latin typeface="Times New Roman"/>
                <a:cs typeface="Times New Roman"/>
              </a:rPr>
              <a:t>постійно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стимулювати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нього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зацікавленість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розмовою;</a:t>
            </a:r>
            <a:endParaRPr sz="1800">
              <a:latin typeface="Times New Roman"/>
              <a:cs typeface="Times New Roman"/>
            </a:endParaRPr>
          </a:p>
          <a:p>
            <a:pPr marL="1002665" indent="-358775">
              <a:lnSpc>
                <a:spcPct val="100000"/>
              </a:lnSpc>
              <a:spcBef>
                <a:spcPts val="900"/>
              </a:spcBef>
              <a:buClr>
                <a:srgbClr val="9E3611"/>
              </a:buClr>
              <a:buSzPct val="83333"/>
              <a:buFont typeface="Courier New"/>
              <a:buChar char="o"/>
              <a:tabLst>
                <a:tab pos="1002665" algn="l"/>
              </a:tabLst>
            </a:pPr>
            <a:r>
              <a:rPr sz="1800" spc="-25" dirty="0">
                <a:latin typeface="Times New Roman"/>
                <a:cs typeface="Times New Roman"/>
              </a:rPr>
              <a:t>враховувати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точку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зору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співбесідника;</a:t>
            </a:r>
            <a:endParaRPr sz="1800">
              <a:latin typeface="Times New Roman"/>
              <a:cs typeface="Times New Roman"/>
            </a:endParaRPr>
          </a:p>
          <a:p>
            <a:pPr marL="1002665" indent="-358775">
              <a:lnSpc>
                <a:spcPct val="100000"/>
              </a:lnSpc>
              <a:spcBef>
                <a:spcPts val="900"/>
              </a:spcBef>
              <a:buClr>
                <a:srgbClr val="9E3611"/>
              </a:buClr>
              <a:buSzPct val="83333"/>
              <a:buFont typeface="Courier New"/>
              <a:buChar char="o"/>
              <a:tabLst>
                <a:tab pos="1002665" algn="l"/>
              </a:tabLst>
            </a:pPr>
            <a:r>
              <a:rPr sz="1800" spc="-20" dirty="0">
                <a:latin typeface="Times New Roman"/>
                <a:cs typeface="Times New Roman"/>
              </a:rPr>
              <a:t>висловлювати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свої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думки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точно,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логічно,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переконливо.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900"/>
              </a:spcBef>
            </a:pP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бесіди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треба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триматися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скромно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одночасно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впевнено.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слід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розмовляти </a:t>
            </a:r>
            <a:r>
              <a:rPr sz="1800" dirty="0">
                <a:latin typeface="Times New Roman"/>
                <a:cs typeface="Times New Roman"/>
              </a:rPr>
              <a:t>уривчасто,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маєте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бути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спокійним,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чемним,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щоб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створити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психологічно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сприятливу </a:t>
            </a:r>
            <a:r>
              <a:rPr sz="1800" dirty="0">
                <a:latin typeface="Times New Roman"/>
                <a:cs typeface="Times New Roman"/>
              </a:rPr>
              <a:t>атмосферу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довіри,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доброзичливості.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9174" y="401574"/>
            <a:ext cx="8206105" cy="4742180"/>
            <a:chOff x="249174" y="401574"/>
            <a:chExt cx="8206105" cy="47421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1247" y="401574"/>
              <a:ext cx="7613901" cy="474192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39544" y="499872"/>
              <a:ext cx="7408545" cy="4643755"/>
            </a:xfrm>
            <a:custGeom>
              <a:avLst/>
              <a:gdLst/>
              <a:ahLst/>
              <a:cxnLst/>
              <a:rect l="l" t="t" r="r" b="b"/>
              <a:pathLst>
                <a:path w="7408545" h="4643755">
                  <a:moveTo>
                    <a:pt x="5086362" y="0"/>
                  </a:moveTo>
                  <a:lnTo>
                    <a:pt x="5086362" y="1160906"/>
                  </a:lnTo>
                  <a:lnTo>
                    <a:pt x="0" y="1160906"/>
                  </a:lnTo>
                  <a:lnTo>
                    <a:pt x="0" y="3482733"/>
                  </a:lnTo>
                  <a:lnTo>
                    <a:pt x="5086362" y="3482733"/>
                  </a:lnTo>
                  <a:lnTo>
                    <a:pt x="5086362" y="4643628"/>
                  </a:lnTo>
                  <a:lnTo>
                    <a:pt x="7408163" y="2321813"/>
                  </a:lnTo>
                  <a:lnTo>
                    <a:pt x="5086362" y="0"/>
                  </a:lnTo>
                  <a:close/>
                </a:path>
              </a:pathLst>
            </a:custGeom>
            <a:solidFill>
              <a:srgbClr val="558E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9174" y="1872233"/>
              <a:ext cx="1758695" cy="194157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23866" y="2093141"/>
            <a:ext cx="1205865" cy="140398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indent="49530" algn="just">
              <a:lnSpc>
                <a:spcPct val="86400"/>
              </a:lnSpc>
              <a:spcBef>
                <a:spcPts val="375"/>
              </a:spcBef>
            </a:pPr>
            <a:r>
              <a:rPr sz="1700" spc="-10" dirty="0">
                <a:latin typeface="Times New Roman"/>
                <a:cs typeface="Times New Roman"/>
              </a:rPr>
              <a:t>Визначення </a:t>
            </a:r>
            <a:r>
              <a:rPr sz="1700" dirty="0">
                <a:latin typeface="Times New Roman"/>
                <a:cs typeface="Times New Roman"/>
              </a:rPr>
              <a:t>місця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й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часу </a:t>
            </a:r>
            <a:r>
              <a:rPr sz="1700" dirty="0">
                <a:latin typeface="Times New Roman"/>
                <a:cs typeface="Times New Roman"/>
              </a:rPr>
              <a:t>зустрічі</a:t>
            </a:r>
            <a:r>
              <a:rPr sz="1700" spc="-55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(на </a:t>
            </a:r>
            <a:r>
              <a:rPr sz="1700" spc="-10" dirty="0">
                <a:latin typeface="Times New Roman"/>
                <a:cs typeface="Times New Roman"/>
              </a:rPr>
              <a:t>нейтральній, </a:t>
            </a:r>
            <a:r>
              <a:rPr sz="1700" dirty="0">
                <a:latin typeface="Times New Roman"/>
                <a:cs typeface="Times New Roman"/>
              </a:rPr>
              <a:t>своїй,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чужій території).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07107" y="1872233"/>
            <a:ext cx="1758695" cy="19415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491785" y="2539927"/>
            <a:ext cx="787400" cy="50990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71120" marR="5080" indent="-59055">
              <a:lnSpc>
                <a:spcPts val="1780"/>
              </a:lnSpc>
              <a:spcBef>
                <a:spcPts val="370"/>
              </a:spcBef>
            </a:pPr>
            <a:r>
              <a:rPr sz="1700" spc="-25" dirty="0">
                <a:latin typeface="Times New Roman"/>
                <a:cs typeface="Times New Roman"/>
              </a:rPr>
              <a:t>Початок </a:t>
            </a:r>
            <a:r>
              <a:rPr sz="1700" spc="-10" dirty="0">
                <a:latin typeface="Times New Roman"/>
                <a:cs typeface="Times New Roman"/>
              </a:rPr>
              <a:t>бесіди.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65803" y="1872233"/>
            <a:ext cx="1758683" cy="194157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995628" y="2539927"/>
            <a:ext cx="1294765" cy="50990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 indent="58419">
              <a:lnSpc>
                <a:spcPts val="1780"/>
              </a:lnSpc>
              <a:spcBef>
                <a:spcPts val="370"/>
              </a:spcBef>
            </a:pPr>
            <a:r>
              <a:rPr sz="1700" spc="-10" dirty="0">
                <a:latin typeface="Times New Roman"/>
                <a:cs typeface="Times New Roman"/>
              </a:rPr>
              <a:t>Формування </a:t>
            </a:r>
            <a:r>
              <a:rPr sz="1700" dirty="0">
                <a:latin typeface="Times New Roman"/>
                <a:cs typeface="Times New Roman"/>
              </a:rPr>
              <a:t>мети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зустрічі.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23738" y="1872233"/>
            <a:ext cx="1758683" cy="194157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721198" y="2435120"/>
            <a:ext cx="1360805" cy="73088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 algn="ctr">
              <a:lnSpc>
                <a:spcPts val="1760"/>
              </a:lnSpc>
              <a:spcBef>
                <a:spcPts val="390"/>
              </a:spcBef>
            </a:pPr>
            <a:r>
              <a:rPr sz="1700" spc="-10" dirty="0">
                <a:latin typeface="Times New Roman"/>
                <a:cs typeface="Times New Roman"/>
              </a:rPr>
              <a:t>Обмін </a:t>
            </a:r>
            <a:r>
              <a:rPr sz="1700" dirty="0">
                <a:latin typeface="Times New Roman"/>
                <a:cs typeface="Times New Roman"/>
              </a:rPr>
              <a:t>думками</a:t>
            </a:r>
            <a:r>
              <a:rPr sz="1700" spc="-105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та </a:t>
            </a:r>
            <a:r>
              <a:rPr sz="1700" spc="-10" dirty="0">
                <a:latin typeface="Times New Roman"/>
                <a:cs typeface="Times New Roman"/>
              </a:rPr>
              <a:t>пропозиціями.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82433" y="1872233"/>
            <a:ext cx="1758695" cy="1941575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7638704" y="2546817"/>
            <a:ext cx="1042669" cy="50736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99390" marR="5080" indent="-187325">
              <a:lnSpc>
                <a:spcPts val="1760"/>
              </a:lnSpc>
              <a:spcBef>
                <a:spcPts val="390"/>
              </a:spcBef>
            </a:pPr>
            <a:r>
              <a:rPr sz="1700" spc="-10" dirty="0">
                <a:latin typeface="Times New Roman"/>
                <a:cs typeface="Times New Roman"/>
              </a:rPr>
              <a:t>Закінчення бесіди.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225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/>
              <a:t>Зазвичай</a:t>
            </a:r>
            <a:r>
              <a:rPr spc="-60" dirty="0"/>
              <a:t> </a:t>
            </a:r>
            <a:r>
              <a:rPr b="1" i="0" dirty="0">
                <a:latin typeface="Times New Roman"/>
                <a:cs typeface="Times New Roman"/>
              </a:rPr>
              <a:t>бесіда</a:t>
            </a:r>
            <a:r>
              <a:rPr b="1" i="0" spc="-55" dirty="0">
                <a:latin typeface="Times New Roman"/>
                <a:cs typeface="Times New Roman"/>
              </a:rPr>
              <a:t> </a:t>
            </a:r>
            <a:r>
              <a:rPr dirty="0"/>
              <a:t>складається</a:t>
            </a:r>
            <a:r>
              <a:rPr spc="-45" dirty="0"/>
              <a:t> </a:t>
            </a:r>
            <a:r>
              <a:rPr dirty="0"/>
              <a:t>з</a:t>
            </a:r>
            <a:r>
              <a:rPr spc="-65" dirty="0"/>
              <a:t> </a:t>
            </a:r>
            <a:r>
              <a:rPr dirty="0"/>
              <a:t>таких</a:t>
            </a:r>
            <a:r>
              <a:rPr spc="-60" dirty="0"/>
              <a:t> </a:t>
            </a:r>
            <a:r>
              <a:rPr spc="-10" dirty="0"/>
              <a:t>етапів: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699" y="93726"/>
            <a:ext cx="9154160" cy="458470"/>
            <a:chOff x="-4699" y="93726"/>
            <a:chExt cx="9154160" cy="458470"/>
          </a:xfrm>
        </p:grpSpPr>
        <p:sp>
          <p:nvSpPr>
            <p:cNvPr id="3" name="object 3"/>
            <p:cNvSpPr/>
            <p:nvPr/>
          </p:nvSpPr>
          <p:spPr>
            <a:xfrm>
              <a:off x="381" y="269367"/>
              <a:ext cx="9144000" cy="277495"/>
            </a:xfrm>
            <a:custGeom>
              <a:avLst/>
              <a:gdLst/>
              <a:ahLst/>
              <a:cxnLst/>
              <a:rect l="l" t="t" r="r" b="b"/>
              <a:pathLst>
                <a:path w="9144000" h="277495">
                  <a:moveTo>
                    <a:pt x="0" y="0"/>
                  </a:moveTo>
                  <a:lnTo>
                    <a:pt x="9144000" y="0"/>
                  </a:lnTo>
                  <a:lnTo>
                    <a:pt x="9144000" y="277367"/>
                  </a:lnTo>
                  <a:lnTo>
                    <a:pt x="0" y="277367"/>
                  </a:lnTo>
                  <a:lnTo>
                    <a:pt x="0" y="0"/>
                  </a:lnTo>
                  <a:close/>
                </a:path>
              </a:pathLst>
            </a:custGeom>
            <a:ln w="9905">
              <a:solidFill>
                <a:srgbClr val="4BAC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4246" y="93726"/>
              <a:ext cx="6429754" cy="35356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02287" y="37075"/>
            <a:ext cx="54229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820000"/>
                </a:solidFill>
              </a:rPr>
              <a:t>Поради</a:t>
            </a:r>
            <a:r>
              <a:rPr sz="2400" spc="-50" dirty="0">
                <a:solidFill>
                  <a:srgbClr val="820000"/>
                </a:solidFill>
              </a:rPr>
              <a:t> </a:t>
            </a:r>
            <a:r>
              <a:rPr sz="2400" dirty="0">
                <a:solidFill>
                  <a:srgbClr val="820000"/>
                </a:solidFill>
              </a:rPr>
              <a:t>для</a:t>
            </a:r>
            <a:r>
              <a:rPr sz="2400" spc="-50" dirty="0">
                <a:solidFill>
                  <a:srgbClr val="820000"/>
                </a:solidFill>
              </a:rPr>
              <a:t> </a:t>
            </a:r>
            <a:r>
              <a:rPr sz="2400" dirty="0">
                <a:solidFill>
                  <a:srgbClr val="820000"/>
                </a:solidFill>
              </a:rPr>
              <a:t>успішного</a:t>
            </a:r>
            <a:r>
              <a:rPr sz="2400" spc="-55" dirty="0">
                <a:solidFill>
                  <a:srgbClr val="820000"/>
                </a:solidFill>
              </a:rPr>
              <a:t> </a:t>
            </a:r>
            <a:r>
              <a:rPr sz="2400" dirty="0">
                <a:solidFill>
                  <a:srgbClr val="820000"/>
                </a:solidFill>
              </a:rPr>
              <a:t>проведення</a:t>
            </a:r>
            <a:r>
              <a:rPr sz="2400" spc="-50" dirty="0">
                <a:solidFill>
                  <a:srgbClr val="820000"/>
                </a:solidFill>
              </a:rPr>
              <a:t> </a:t>
            </a:r>
            <a:r>
              <a:rPr sz="2400" spc="-10" dirty="0">
                <a:solidFill>
                  <a:srgbClr val="820000"/>
                </a:solidFill>
              </a:rPr>
              <a:t>бесіди:</a:t>
            </a:r>
            <a:endParaRPr sz="2400"/>
          </a:p>
        </p:txBody>
      </p:sp>
      <p:grpSp>
        <p:nvGrpSpPr>
          <p:cNvPr id="6" name="object 6"/>
          <p:cNvGrpSpPr/>
          <p:nvPr/>
        </p:nvGrpSpPr>
        <p:grpSpPr>
          <a:xfrm>
            <a:off x="-4572" y="537965"/>
            <a:ext cx="9154160" cy="4535805"/>
            <a:chOff x="-4572" y="537965"/>
            <a:chExt cx="9154160" cy="4535805"/>
          </a:xfrm>
        </p:grpSpPr>
        <p:sp>
          <p:nvSpPr>
            <p:cNvPr id="7" name="object 7"/>
            <p:cNvSpPr/>
            <p:nvPr/>
          </p:nvSpPr>
          <p:spPr>
            <a:xfrm>
              <a:off x="380" y="768477"/>
              <a:ext cx="9144000" cy="277495"/>
            </a:xfrm>
            <a:custGeom>
              <a:avLst/>
              <a:gdLst/>
              <a:ahLst/>
              <a:cxnLst/>
              <a:rect l="l" t="t" r="r" b="b"/>
              <a:pathLst>
                <a:path w="9144000" h="277494">
                  <a:moveTo>
                    <a:pt x="0" y="0"/>
                  </a:moveTo>
                  <a:lnTo>
                    <a:pt x="9144000" y="0"/>
                  </a:lnTo>
                  <a:lnTo>
                    <a:pt x="9144000" y="277367"/>
                  </a:lnTo>
                  <a:lnTo>
                    <a:pt x="0" y="277367"/>
                  </a:lnTo>
                  <a:lnTo>
                    <a:pt x="0" y="0"/>
                  </a:lnTo>
                  <a:close/>
                </a:path>
              </a:pathLst>
            </a:custGeom>
            <a:ln w="9905">
              <a:solidFill>
                <a:srgbClr val="4ACC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6051" y="537965"/>
              <a:ext cx="8727948" cy="54329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80" y="1267587"/>
              <a:ext cx="9144000" cy="276860"/>
            </a:xfrm>
            <a:custGeom>
              <a:avLst/>
              <a:gdLst/>
              <a:ahLst/>
              <a:cxnLst/>
              <a:rect l="l" t="t" r="r" b="b"/>
              <a:pathLst>
                <a:path w="9144000" h="276859">
                  <a:moveTo>
                    <a:pt x="0" y="0"/>
                  </a:moveTo>
                  <a:lnTo>
                    <a:pt x="9144000" y="0"/>
                  </a:lnTo>
                  <a:lnTo>
                    <a:pt x="9144000" y="276606"/>
                  </a:lnTo>
                  <a:lnTo>
                    <a:pt x="0" y="276606"/>
                  </a:lnTo>
                  <a:lnTo>
                    <a:pt x="0" y="0"/>
                  </a:lnTo>
                  <a:close/>
                </a:path>
              </a:pathLst>
            </a:custGeom>
            <a:ln w="9906">
              <a:solidFill>
                <a:srgbClr val="48D2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6051" y="1036315"/>
              <a:ext cx="8727948" cy="54405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80" y="1765935"/>
              <a:ext cx="9144000" cy="277495"/>
            </a:xfrm>
            <a:custGeom>
              <a:avLst/>
              <a:gdLst/>
              <a:ahLst/>
              <a:cxnLst/>
              <a:rect l="l" t="t" r="r" b="b"/>
              <a:pathLst>
                <a:path w="9144000" h="277494">
                  <a:moveTo>
                    <a:pt x="0" y="0"/>
                  </a:moveTo>
                  <a:lnTo>
                    <a:pt x="9144000" y="0"/>
                  </a:lnTo>
                  <a:lnTo>
                    <a:pt x="9144000" y="277368"/>
                  </a:lnTo>
                  <a:lnTo>
                    <a:pt x="0" y="277368"/>
                  </a:lnTo>
                  <a:lnTo>
                    <a:pt x="0" y="0"/>
                  </a:lnTo>
                  <a:close/>
                </a:path>
              </a:pathLst>
            </a:custGeom>
            <a:ln w="9905">
              <a:solidFill>
                <a:srgbClr val="47D8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6051" y="1535430"/>
              <a:ext cx="8727948" cy="54406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80" y="2265045"/>
              <a:ext cx="9144000" cy="277495"/>
            </a:xfrm>
            <a:custGeom>
              <a:avLst/>
              <a:gdLst/>
              <a:ahLst/>
              <a:cxnLst/>
              <a:rect l="l" t="t" r="r" b="b"/>
              <a:pathLst>
                <a:path w="9144000" h="277494">
                  <a:moveTo>
                    <a:pt x="0" y="0"/>
                  </a:moveTo>
                  <a:lnTo>
                    <a:pt x="9144000" y="0"/>
                  </a:lnTo>
                  <a:lnTo>
                    <a:pt x="9144000" y="277368"/>
                  </a:lnTo>
                  <a:lnTo>
                    <a:pt x="0" y="277368"/>
                  </a:lnTo>
                  <a:lnTo>
                    <a:pt x="0" y="0"/>
                  </a:lnTo>
                  <a:close/>
                </a:path>
              </a:pathLst>
            </a:custGeom>
            <a:ln w="9905">
              <a:solidFill>
                <a:srgbClr val="49DE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6051" y="2034539"/>
              <a:ext cx="8727948" cy="54406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80" y="2764154"/>
              <a:ext cx="9144000" cy="277495"/>
            </a:xfrm>
            <a:custGeom>
              <a:avLst/>
              <a:gdLst/>
              <a:ahLst/>
              <a:cxnLst/>
              <a:rect l="l" t="t" r="r" b="b"/>
              <a:pathLst>
                <a:path w="9144000" h="277494">
                  <a:moveTo>
                    <a:pt x="0" y="0"/>
                  </a:moveTo>
                  <a:lnTo>
                    <a:pt x="9144000" y="0"/>
                  </a:lnTo>
                  <a:lnTo>
                    <a:pt x="9144000" y="277368"/>
                  </a:lnTo>
                  <a:lnTo>
                    <a:pt x="0" y="277368"/>
                  </a:lnTo>
                  <a:lnTo>
                    <a:pt x="0" y="0"/>
                  </a:lnTo>
                  <a:close/>
                </a:path>
              </a:pathLst>
            </a:custGeom>
            <a:ln w="9905">
              <a:solidFill>
                <a:srgbClr val="79E3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6051" y="2533645"/>
              <a:ext cx="8727948" cy="54405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80" y="3263264"/>
              <a:ext cx="9144000" cy="277495"/>
            </a:xfrm>
            <a:custGeom>
              <a:avLst/>
              <a:gdLst/>
              <a:ahLst/>
              <a:cxnLst/>
              <a:rect l="l" t="t" r="r" b="b"/>
              <a:pathLst>
                <a:path w="9144000" h="277495">
                  <a:moveTo>
                    <a:pt x="0" y="0"/>
                  </a:moveTo>
                  <a:lnTo>
                    <a:pt x="9144000" y="0"/>
                  </a:lnTo>
                  <a:lnTo>
                    <a:pt x="9144000" y="277368"/>
                  </a:lnTo>
                  <a:lnTo>
                    <a:pt x="0" y="277368"/>
                  </a:lnTo>
                  <a:lnTo>
                    <a:pt x="0" y="0"/>
                  </a:lnTo>
                  <a:close/>
                </a:path>
              </a:pathLst>
            </a:custGeom>
            <a:ln w="9905">
              <a:solidFill>
                <a:srgbClr val="ACE9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6051" y="3032753"/>
              <a:ext cx="8727948" cy="54329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80" y="3762375"/>
              <a:ext cx="9144000" cy="276860"/>
            </a:xfrm>
            <a:custGeom>
              <a:avLst/>
              <a:gdLst/>
              <a:ahLst/>
              <a:cxnLst/>
              <a:rect l="l" t="t" r="r" b="b"/>
              <a:pathLst>
                <a:path w="9144000" h="276860">
                  <a:moveTo>
                    <a:pt x="0" y="0"/>
                  </a:moveTo>
                  <a:lnTo>
                    <a:pt x="9144000" y="0"/>
                  </a:lnTo>
                  <a:lnTo>
                    <a:pt x="9144000" y="276606"/>
                  </a:lnTo>
                  <a:lnTo>
                    <a:pt x="0" y="276606"/>
                  </a:lnTo>
                  <a:lnTo>
                    <a:pt x="0" y="0"/>
                  </a:lnTo>
                  <a:close/>
                </a:path>
              </a:pathLst>
            </a:custGeom>
            <a:ln w="9906">
              <a:solidFill>
                <a:srgbClr val="E3EE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6051" y="3531107"/>
              <a:ext cx="8727948" cy="54406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80" y="4260722"/>
              <a:ext cx="9144000" cy="277495"/>
            </a:xfrm>
            <a:custGeom>
              <a:avLst/>
              <a:gdLst/>
              <a:ahLst/>
              <a:cxnLst/>
              <a:rect l="l" t="t" r="r" b="b"/>
              <a:pathLst>
                <a:path w="9144000" h="277495">
                  <a:moveTo>
                    <a:pt x="0" y="0"/>
                  </a:moveTo>
                  <a:lnTo>
                    <a:pt x="9144000" y="0"/>
                  </a:lnTo>
                  <a:lnTo>
                    <a:pt x="9144000" y="277367"/>
                  </a:lnTo>
                  <a:lnTo>
                    <a:pt x="0" y="277367"/>
                  </a:lnTo>
                  <a:lnTo>
                    <a:pt x="0" y="0"/>
                  </a:lnTo>
                  <a:close/>
                </a:path>
              </a:pathLst>
            </a:custGeom>
            <a:ln w="9905">
              <a:solidFill>
                <a:srgbClr val="F2C9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6051" y="4030217"/>
              <a:ext cx="8727948" cy="54406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80" y="4759833"/>
              <a:ext cx="9144000" cy="277495"/>
            </a:xfrm>
            <a:custGeom>
              <a:avLst/>
              <a:gdLst/>
              <a:ahLst/>
              <a:cxnLst/>
              <a:rect l="l" t="t" r="r" b="b"/>
              <a:pathLst>
                <a:path w="9144000" h="277495">
                  <a:moveTo>
                    <a:pt x="0" y="0"/>
                  </a:moveTo>
                  <a:lnTo>
                    <a:pt x="9144000" y="0"/>
                  </a:lnTo>
                  <a:lnTo>
                    <a:pt x="9144000" y="277367"/>
                  </a:lnTo>
                  <a:lnTo>
                    <a:pt x="0" y="277367"/>
                  </a:lnTo>
                  <a:lnTo>
                    <a:pt x="0" y="0"/>
                  </a:lnTo>
                  <a:close/>
                </a:path>
              </a:pathLst>
            </a:custGeom>
            <a:ln w="9905">
              <a:solidFill>
                <a:srgbClr val="F796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6051" y="4529323"/>
              <a:ext cx="8727948" cy="544059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701840" y="595820"/>
            <a:ext cx="6395720" cy="4291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Char char="*"/>
              <a:tabLst>
                <a:tab pos="184150" algn="l"/>
              </a:tabLst>
            </a:pPr>
            <a:r>
              <a:rPr sz="1800" dirty="0">
                <a:latin typeface="Times New Roman"/>
                <a:cs typeface="Times New Roman"/>
              </a:rPr>
              <a:t>перед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початком </a:t>
            </a:r>
            <a:r>
              <a:rPr sz="1800" dirty="0">
                <a:latin typeface="Times New Roman"/>
                <a:cs typeface="Times New Roman"/>
              </a:rPr>
              <a:t>бесіди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складіть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план,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проаналізуйте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ситуацію</a:t>
            </a:r>
            <a:endParaRPr sz="1800">
              <a:latin typeface="Times New Roman"/>
              <a:cs typeface="Times New Roman"/>
            </a:endParaRPr>
          </a:p>
          <a:p>
            <a:pPr marL="184150" indent="-171450">
              <a:lnSpc>
                <a:spcPct val="100000"/>
              </a:lnSpc>
              <a:spcBef>
                <a:spcPts val="1764"/>
              </a:spcBef>
              <a:buChar char="*"/>
              <a:tabLst>
                <a:tab pos="184150" algn="l"/>
              </a:tabLst>
            </a:pPr>
            <a:r>
              <a:rPr sz="1800" dirty="0">
                <a:latin typeface="Times New Roman"/>
                <a:cs typeface="Times New Roman"/>
              </a:rPr>
              <a:t>пам'ятайте,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чого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прагнете.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Чітко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сформулюйте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мету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бесіди</a:t>
            </a:r>
            <a:endParaRPr sz="1800">
              <a:latin typeface="Times New Roman"/>
              <a:cs typeface="Times New Roman"/>
            </a:endParaRPr>
          </a:p>
          <a:p>
            <a:pPr marL="184150" indent="-171450">
              <a:lnSpc>
                <a:spcPct val="100000"/>
              </a:lnSpc>
              <a:spcBef>
                <a:spcPts val="1770"/>
              </a:spcBef>
              <a:buChar char="*"/>
              <a:tabLst>
                <a:tab pos="184150" algn="l"/>
              </a:tabLst>
            </a:pPr>
            <a:r>
              <a:rPr sz="1800" dirty="0">
                <a:latin typeface="Times New Roman"/>
                <a:cs typeface="Times New Roman"/>
              </a:rPr>
              <a:t>намагайтесь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створити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атмосферу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довіри</a:t>
            </a:r>
            <a:endParaRPr sz="1800">
              <a:latin typeface="Times New Roman"/>
              <a:cs typeface="Times New Roman"/>
            </a:endParaRPr>
          </a:p>
          <a:p>
            <a:pPr marL="184150" indent="-171450">
              <a:lnSpc>
                <a:spcPct val="100000"/>
              </a:lnSpc>
              <a:spcBef>
                <a:spcPts val="1770"/>
              </a:spcBef>
              <a:buChar char="*"/>
              <a:tabLst>
                <a:tab pos="184150" algn="l"/>
              </a:tabLst>
            </a:pPr>
            <a:r>
              <a:rPr sz="1800" dirty="0">
                <a:latin typeface="Times New Roman"/>
                <a:cs typeface="Times New Roman"/>
              </a:rPr>
              <a:t>довіряйте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співрозмовнику</a:t>
            </a:r>
            <a:endParaRPr sz="1800">
              <a:latin typeface="Times New Roman"/>
              <a:cs typeface="Times New Roman"/>
            </a:endParaRPr>
          </a:p>
          <a:p>
            <a:pPr marL="184150" indent="-171450">
              <a:lnSpc>
                <a:spcPct val="100000"/>
              </a:lnSpc>
              <a:spcBef>
                <a:spcPts val="1770"/>
              </a:spcBef>
              <a:buChar char="*"/>
              <a:tabLst>
                <a:tab pos="184150" algn="l"/>
              </a:tabLst>
            </a:pPr>
            <a:r>
              <a:rPr sz="1800" dirty="0">
                <a:latin typeface="Times New Roman"/>
                <a:cs typeface="Times New Roman"/>
              </a:rPr>
              <a:t>поважайте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думки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співрозмовника,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свої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власні</a:t>
            </a:r>
            <a:endParaRPr sz="1800">
              <a:latin typeface="Times New Roman"/>
              <a:cs typeface="Times New Roman"/>
            </a:endParaRPr>
          </a:p>
          <a:p>
            <a:pPr marL="184150" indent="-171450">
              <a:lnSpc>
                <a:spcPct val="100000"/>
              </a:lnSpc>
              <a:spcBef>
                <a:spcPts val="1770"/>
              </a:spcBef>
              <a:buChar char="*"/>
              <a:tabLst>
                <a:tab pos="184150" algn="l"/>
              </a:tabLst>
            </a:pPr>
            <a:r>
              <a:rPr sz="1800" dirty="0">
                <a:latin typeface="Times New Roman"/>
                <a:cs typeface="Times New Roman"/>
              </a:rPr>
              <a:t>слухайте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уважно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співрозмовника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ставте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коректні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запитання</a:t>
            </a:r>
            <a:endParaRPr sz="1800">
              <a:latin typeface="Times New Roman"/>
              <a:cs typeface="Times New Roman"/>
            </a:endParaRPr>
          </a:p>
          <a:p>
            <a:pPr marL="184150" indent="-171450">
              <a:lnSpc>
                <a:spcPct val="100000"/>
              </a:lnSpc>
              <a:spcBef>
                <a:spcPts val="1764"/>
              </a:spcBef>
              <a:buChar char="*"/>
              <a:tabLst>
                <a:tab pos="184150" algn="l"/>
              </a:tabLst>
            </a:pPr>
            <a:r>
              <a:rPr sz="1800" dirty="0">
                <a:latin typeface="Times New Roman"/>
                <a:cs typeface="Times New Roman"/>
              </a:rPr>
              <a:t>працюйте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перспективу,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проміжні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результати</a:t>
            </a:r>
            <a:endParaRPr sz="1800">
              <a:latin typeface="Times New Roman"/>
              <a:cs typeface="Times New Roman"/>
            </a:endParaRPr>
          </a:p>
          <a:p>
            <a:pPr marL="184150" indent="-171450">
              <a:lnSpc>
                <a:spcPct val="100000"/>
              </a:lnSpc>
              <a:spcBef>
                <a:spcPts val="1770"/>
              </a:spcBef>
              <a:buChar char="*"/>
              <a:tabLst>
                <a:tab pos="184150" algn="l"/>
              </a:tabLst>
            </a:pPr>
            <a:r>
              <a:rPr sz="1800" dirty="0">
                <a:latin typeface="Times New Roman"/>
                <a:cs typeface="Times New Roman"/>
              </a:rPr>
              <a:t>підсумуйте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результати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бесіди</a:t>
            </a:r>
            <a:endParaRPr sz="1800">
              <a:latin typeface="Times New Roman"/>
              <a:cs typeface="Times New Roman"/>
            </a:endParaRPr>
          </a:p>
          <a:p>
            <a:pPr marL="184150" indent="-171450">
              <a:lnSpc>
                <a:spcPct val="100000"/>
              </a:lnSpc>
              <a:spcBef>
                <a:spcPts val="1770"/>
              </a:spcBef>
              <a:buChar char="*"/>
              <a:tabLst>
                <a:tab pos="184150" algn="l"/>
              </a:tabLst>
            </a:pPr>
            <a:r>
              <a:rPr sz="1800" dirty="0">
                <a:latin typeface="Times New Roman"/>
                <a:cs typeface="Times New Roman"/>
              </a:rPr>
              <a:t>важливі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рішення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бажано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зафіксувати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папері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blinds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79236" y="3811596"/>
            <a:ext cx="4713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354965" algn="l"/>
                <a:tab pos="1408430" algn="l"/>
                <a:tab pos="1797050" algn="l"/>
                <a:tab pos="2917190" algn="l"/>
                <a:tab pos="3869690" algn="l"/>
              </a:tabLst>
            </a:pPr>
            <a:r>
              <a:rPr sz="1800" spc="-10" dirty="0">
                <a:latin typeface="Times New Roman"/>
                <a:cs typeface="Times New Roman"/>
              </a:rPr>
              <a:t>Фахівці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проблем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усного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ділового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22364" y="4085916"/>
            <a:ext cx="4370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48435" algn="l"/>
                <a:tab pos="290258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спілкування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пропонують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дотримуватися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22364" y="4360236"/>
            <a:ext cx="3619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правил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ведення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телефонної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розмови.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-19050" y="178320"/>
            <a:ext cx="4135754" cy="1621155"/>
            <a:chOff x="-19050" y="178320"/>
            <a:chExt cx="4135754" cy="162115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78320"/>
              <a:ext cx="4116324" cy="162076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214118"/>
              <a:ext cx="4044315" cy="1500505"/>
            </a:xfrm>
            <a:custGeom>
              <a:avLst/>
              <a:gdLst/>
              <a:ahLst/>
              <a:cxnLst/>
              <a:rect l="l" t="t" r="r" b="b"/>
              <a:pathLst>
                <a:path w="4044315" h="1500505">
                  <a:moveTo>
                    <a:pt x="3293745" y="0"/>
                  </a:moveTo>
                  <a:lnTo>
                    <a:pt x="0" y="0"/>
                  </a:lnTo>
                  <a:lnTo>
                    <a:pt x="750189" y="750201"/>
                  </a:lnTo>
                  <a:lnTo>
                    <a:pt x="0" y="1500378"/>
                  </a:lnTo>
                  <a:lnTo>
                    <a:pt x="3293745" y="1500378"/>
                  </a:lnTo>
                  <a:lnTo>
                    <a:pt x="4043934" y="750201"/>
                  </a:lnTo>
                  <a:lnTo>
                    <a:pt x="3293745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214122"/>
              <a:ext cx="4044315" cy="1500505"/>
            </a:xfrm>
            <a:custGeom>
              <a:avLst/>
              <a:gdLst/>
              <a:ahLst/>
              <a:cxnLst/>
              <a:rect l="l" t="t" r="r" b="b"/>
              <a:pathLst>
                <a:path w="4044315" h="1500505">
                  <a:moveTo>
                    <a:pt x="0" y="0"/>
                  </a:moveTo>
                  <a:lnTo>
                    <a:pt x="3293745" y="0"/>
                  </a:lnTo>
                  <a:lnTo>
                    <a:pt x="4043934" y="750189"/>
                  </a:lnTo>
                  <a:lnTo>
                    <a:pt x="3293745" y="1500378"/>
                  </a:lnTo>
                  <a:lnTo>
                    <a:pt x="0" y="1500378"/>
                  </a:lnTo>
                  <a:lnTo>
                    <a:pt x="750189" y="75018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10004" y="444996"/>
            <a:ext cx="1909445" cy="93853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259079" marR="5080" indent="-247015">
              <a:lnSpc>
                <a:spcPts val="3350"/>
              </a:lnSpc>
              <a:spcBef>
                <a:spcPts val="615"/>
              </a:spcBef>
            </a:pPr>
            <a:r>
              <a:rPr sz="3200" spc="-20" dirty="0">
                <a:solidFill>
                  <a:srgbClr val="0E2138"/>
                </a:solidFill>
                <a:latin typeface="Times New Roman"/>
                <a:cs typeface="Times New Roman"/>
              </a:rPr>
              <a:t>Телефонна </a:t>
            </a:r>
            <a:r>
              <a:rPr sz="3200" spc="-10" dirty="0">
                <a:solidFill>
                  <a:srgbClr val="0E2138"/>
                </a:solidFill>
                <a:latin typeface="Times New Roman"/>
                <a:cs typeface="Times New Roman"/>
              </a:rPr>
              <a:t>розмова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084573" y="192790"/>
            <a:ext cx="6063615" cy="1592580"/>
            <a:chOff x="3084573" y="192790"/>
            <a:chExt cx="6063615" cy="15925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84573" y="192790"/>
              <a:ext cx="6059426" cy="15925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39848" y="261353"/>
              <a:ext cx="68640" cy="6869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93058" y="1599209"/>
              <a:ext cx="4615431" cy="14880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32963" y="214502"/>
              <a:ext cx="6009893" cy="150037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132963" y="214502"/>
              <a:ext cx="6010275" cy="1500505"/>
            </a:xfrm>
            <a:custGeom>
              <a:avLst/>
              <a:gdLst/>
              <a:ahLst/>
              <a:cxnLst/>
              <a:rect l="l" t="t" r="r" b="b"/>
              <a:pathLst>
                <a:path w="6010275" h="1500505">
                  <a:moveTo>
                    <a:pt x="0" y="0"/>
                  </a:moveTo>
                  <a:lnTo>
                    <a:pt x="5259705" y="0"/>
                  </a:lnTo>
                  <a:lnTo>
                    <a:pt x="6009894" y="750189"/>
                  </a:lnTo>
                  <a:lnTo>
                    <a:pt x="5259705" y="1500378"/>
                  </a:lnTo>
                  <a:lnTo>
                    <a:pt x="0" y="1500378"/>
                  </a:lnTo>
                  <a:lnTo>
                    <a:pt x="750189" y="750189"/>
                  </a:lnTo>
                  <a:lnTo>
                    <a:pt x="0" y="0"/>
                  </a:lnTo>
                  <a:close/>
                </a:path>
              </a:pathLst>
            </a:custGeom>
            <a:ln w="9905">
              <a:solidFill>
                <a:srgbClr val="98B9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4062884" y="321076"/>
            <a:ext cx="4202430" cy="122364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080" algn="ctr">
              <a:lnSpc>
                <a:spcPts val="2070"/>
              </a:lnSpc>
              <a:spcBef>
                <a:spcPts val="440"/>
              </a:spcBef>
            </a:pPr>
            <a:r>
              <a:rPr sz="2000" dirty="0">
                <a:solidFill>
                  <a:srgbClr val="000000"/>
                </a:solidFill>
              </a:rPr>
              <a:t>один</a:t>
            </a:r>
            <a:r>
              <a:rPr sz="2000" spc="-4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із</a:t>
            </a:r>
            <a:r>
              <a:rPr sz="2000" spc="-4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різновидів</a:t>
            </a:r>
            <a:r>
              <a:rPr sz="2000" spc="-4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усного</a:t>
            </a:r>
            <a:r>
              <a:rPr sz="2000" spc="-3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мовлення,</a:t>
            </a:r>
            <a:r>
              <a:rPr sz="2000" spc="-30" dirty="0">
                <a:solidFill>
                  <a:srgbClr val="000000"/>
                </a:solidFill>
              </a:rPr>
              <a:t> </a:t>
            </a:r>
            <a:r>
              <a:rPr sz="2000" spc="-25" dirty="0">
                <a:solidFill>
                  <a:srgbClr val="000000"/>
                </a:solidFill>
              </a:rPr>
              <a:t>що </a:t>
            </a:r>
            <a:r>
              <a:rPr sz="2000" spc="-10" dirty="0">
                <a:solidFill>
                  <a:srgbClr val="000000"/>
                </a:solidFill>
              </a:rPr>
              <a:t>характеризується</a:t>
            </a:r>
            <a:r>
              <a:rPr sz="2000" spc="-75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специфічними ознаками,</a:t>
            </a:r>
            <a:r>
              <a:rPr sz="2000" spc="-70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зумовленими</a:t>
            </a:r>
            <a:endParaRPr sz="2000"/>
          </a:p>
          <a:p>
            <a:pPr algn="ctr">
              <a:lnSpc>
                <a:spcPct val="100000"/>
              </a:lnSpc>
              <a:spcBef>
                <a:spcPts val="484"/>
              </a:spcBef>
            </a:pPr>
            <a:r>
              <a:rPr sz="2000" spc="-10" dirty="0">
                <a:solidFill>
                  <a:srgbClr val="000000"/>
                </a:solidFill>
              </a:rPr>
              <a:t>екстрамовними</a:t>
            </a:r>
            <a:r>
              <a:rPr sz="2000" spc="-90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причинами:</a:t>
            </a:r>
            <a:endParaRPr sz="2000"/>
          </a:p>
        </p:txBody>
      </p:sp>
      <p:grpSp>
        <p:nvGrpSpPr>
          <p:cNvPr id="17" name="object 17"/>
          <p:cNvGrpSpPr/>
          <p:nvPr/>
        </p:nvGrpSpPr>
        <p:grpSpPr>
          <a:xfrm>
            <a:off x="172986" y="2050544"/>
            <a:ext cx="3807460" cy="2774950"/>
            <a:chOff x="172986" y="2050544"/>
            <a:chExt cx="3807460" cy="2774950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2986" y="2050544"/>
              <a:ext cx="3806939" cy="273557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17201" y="2073401"/>
              <a:ext cx="374332" cy="26101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1366" y="2073401"/>
              <a:ext cx="365391" cy="24119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1366" y="4453597"/>
              <a:ext cx="3630167" cy="37138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4503" y="2072258"/>
              <a:ext cx="3714750" cy="264337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14503" y="2072253"/>
              <a:ext cx="3714750" cy="2643505"/>
            </a:xfrm>
            <a:custGeom>
              <a:avLst/>
              <a:gdLst/>
              <a:ahLst/>
              <a:cxnLst/>
              <a:rect l="l" t="t" r="r" b="b"/>
              <a:pathLst>
                <a:path w="3714750" h="2643504">
                  <a:moveTo>
                    <a:pt x="0" y="440575"/>
                  </a:moveTo>
                  <a:lnTo>
                    <a:pt x="2585" y="392570"/>
                  </a:lnTo>
                  <a:lnTo>
                    <a:pt x="10161" y="346063"/>
                  </a:lnTo>
                  <a:lnTo>
                    <a:pt x="22460" y="301321"/>
                  </a:lnTo>
                  <a:lnTo>
                    <a:pt x="39212" y="258614"/>
                  </a:lnTo>
                  <a:lnTo>
                    <a:pt x="60149" y="218210"/>
                  </a:lnTo>
                  <a:lnTo>
                    <a:pt x="85003" y="180379"/>
                  </a:lnTo>
                  <a:lnTo>
                    <a:pt x="113504" y="145388"/>
                  </a:lnTo>
                  <a:lnTo>
                    <a:pt x="145383" y="113508"/>
                  </a:lnTo>
                  <a:lnTo>
                    <a:pt x="180373" y="85006"/>
                  </a:lnTo>
                  <a:lnTo>
                    <a:pt x="218204" y="60152"/>
                  </a:lnTo>
                  <a:lnTo>
                    <a:pt x="258608" y="39214"/>
                  </a:lnTo>
                  <a:lnTo>
                    <a:pt x="301316" y="22461"/>
                  </a:lnTo>
                  <a:lnTo>
                    <a:pt x="346059" y="10161"/>
                  </a:lnTo>
                  <a:lnTo>
                    <a:pt x="392568" y="2585"/>
                  </a:lnTo>
                  <a:lnTo>
                    <a:pt x="440575" y="0"/>
                  </a:lnTo>
                  <a:lnTo>
                    <a:pt x="3274174" y="0"/>
                  </a:lnTo>
                  <a:lnTo>
                    <a:pt x="3322181" y="2585"/>
                  </a:lnTo>
                  <a:lnTo>
                    <a:pt x="3368690" y="10161"/>
                  </a:lnTo>
                  <a:lnTo>
                    <a:pt x="3413433" y="22461"/>
                  </a:lnTo>
                  <a:lnTo>
                    <a:pt x="3456141" y="39214"/>
                  </a:lnTo>
                  <a:lnTo>
                    <a:pt x="3496545" y="60152"/>
                  </a:lnTo>
                  <a:lnTo>
                    <a:pt x="3534376" y="85006"/>
                  </a:lnTo>
                  <a:lnTo>
                    <a:pt x="3569366" y="113508"/>
                  </a:lnTo>
                  <a:lnTo>
                    <a:pt x="3601245" y="145388"/>
                  </a:lnTo>
                  <a:lnTo>
                    <a:pt x="3629746" y="180379"/>
                  </a:lnTo>
                  <a:lnTo>
                    <a:pt x="3654600" y="218210"/>
                  </a:lnTo>
                  <a:lnTo>
                    <a:pt x="3675537" y="258614"/>
                  </a:lnTo>
                  <a:lnTo>
                    <a:pt x="3692289" y="301321"/>
                  </a:lnTo>
                  <a:lnTo>
                    <a:pt x="3704588" y="346063"/>
                  </a:lnTo>
                  <a:lnTo>
                    <a:pt x="3712164" y="392570"/>
                  </a:lnTo>
                  <a:lnTo>
                    <a:pt x="3714750" y="440575"/>
                  </a:lnTo>
                  <a:lnTo>
                    <a:pt x="3714750" y="2202815"/>
                  </a:lnTo>
                  <a:lnTo>
                    <a:pt x="3712164" y="2250819"/>
                  </a:lnTo>
                  <a:lnTo>
                    <a:pt x="3704588" y="2297327"/>
                  </a:lnTo>
                  <a:lnTo>
                    <a:pt x="3692289" y="2342068"/>
                  </a:lnTo>
                  <a:lnTo>
                    <a:pt x="3675537" y="2384774"/>
                  </a:lnTo>
                  <a:lnTo>
                    <a:pt x="3654600" y="2425176"/>
                  </a:lnTo>
                  <a:lnTo>
                    <a:pt x="3629746" y="2463007"/>
                  </a:lnTo>
                  <a:lnTo>
                    <a:pt x="3601245" y="2497996"/>
                  </a:lnTo>
                  <a:lnTo>
                    <a:pt x="3569366" y="2529875"/>
                  </a:lnTo>
                  <a:lnTo>
                    <a:pt x="3534376" y="2558375"/>
                  </a:lnTo>
                  <a:lnTo>
                    <a:pt x="3496545" y="2583228"/>
                  </a:lnTo>
                  <a:lnTo>
                    <a:pt x="3456141" y="2604165"/>
                  </a:lnTo>
                  <a:lnTo>
                    <a:pt x="3413433" y="2620918"/>
                  </a:lnTo>
                  <a:lnTo>
                    <a:pt x="3368690" y="2633216"/>
                  </a:lnTo>
                  <a:lnTo>
                    <a:pt x="3322181" y="2640792"/>
                  </a:lnTo>
                  <a:lnTo>
                    <a:pt x="3274174" y="2643378"/>
                  </a:lnTo>
                  <a:lnTo>
                    <a:pt x="440575" y="2643378"/>
                  </a:lnTo>
                  <a:lnTo>
                    <a:pt x="392568" y="2640792"/>
                  </a:lnTo>
                  <a:lnTo>
                    <a:pt x="346059" y="2633216"/>
                  </a:lnTo>
                  <a:lnTo>
                    <a:pt x="301316" y="2620918"/>
                  </a:lnTo>
                  <a:lnTo>
                    <a:pt x="258608" y="2604165"/>
                  </a:lnTo>
                  <a:lnTo>
                    <a:pt x="218204" y="2583228"/>
                  </a:lnTo>
                  <a:lnTo>
                    <a:pt x="180373" y="2558375"/>
                  </a:lnTo>
                  <a:lnTo>
                    <a:pt x="145383" y="2529875"/>
                  </a:lnTo>
                  <a:lnTo>
                    <a:pt x="113504" y="2497996"/>
                  </a:lnTo>
                  <a:lnTo>
                    <a:pt x="85003" y="2463007"/>
                  </a:lnTo>
                  <a:lnTo>
                    <a:pt x="60149" y="2425176"/>
                  </a:lnTo>
                  <a:lnTo>
                    <a:pt x="39212" y="2384774"/>
                  </a:lnTo>
                  <a:lnTo>
                    <a:pt x="22460" y="2342068"/>
                  </a:lnTo>
                  <a:lnTo>
                    <a:pt x="10161" y="2297327"/>
                  </a:lnTo>
                  <a:lnTo>
                    <a:pt x="2585" y="2250819"/>
                  </a:lnTo>
                  <a:lnTo>
                    <a:pt x="0" y="2202815"/>
                  </a:lnTo>
                  <a:lnTo>
                    <a:pt x="0" y="440575"/>
                  </a:lnTo>
                  <a:close/>
                </a:path>
              </a:pathLst>
            </a:custGeom>
            <a:ln w="9906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22052" y="2138527"/>
            <a:ext cx="3300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702435" algn="l"/>
                <a:tab pos="2060575" algn="l"/>
                <a:tab pos="281749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співрозмовники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бачать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один </a:t>
            </a:r>
            <a:r>
              <a:rPr sz="1800" dirty="0">
                <a:latin typeface="Times New Roman"/>
                <a:cs typeface="Times New Roman"/>
              </a:rPr>
              <a:t>одного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 не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 </a:t>
            </a:r>
            <a:r>
              <a:rPr sz="1800" spc="-10" dirty="0">
                <a:latin typeface="Times New Roman"/>
                <a:cs typeface="Times New Roman"/>
              </a:rPr>
              <a:t>скористатися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72875" y="2687167"/>
            <a:ext cx="174878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30580">
              <a:lnSpc>
                <a:spcPct val="100000"/>
              </a:lnSpc>
              <a:spcBef>
                <a:spcPts val="100"/>
              </a:spcBef>
              <a:tabLst>
                <a:tab pos="864869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засобами тобто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передати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22281" y="2687167"/>
            <a:ext cx="15220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невербальними спілкування, інформацію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22281" y="3510127"/>
            <a:ext cx="1736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312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міміки,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жестів,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95735" y="3235807"/>
            <a:ext cx="17246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2280" marR="5080" indent="-450215">
              <a:lnSpc>
                <a:spcPct val="100000"/>
              </a:lnSpc>
              <a:spcBef>
                <a:spcPts val="100"/>
              </a:spcBef>
              <a:tabLst>
                <a:tab pos="617220" algn="l"/>
              </a:tabLst>
            </a:pPr>
            <a:r>
              <a:rPr sz="1800" spc="-25" dirty="0">
                <a:latin typeface="Times New Roman"/>
                <a:cs typeface="Times New Roman"/>
              </a:rPr>
              <a:t>за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0" dirty="0">
                <a:latin typeface="Times New Roman"/>
                <a:cs typeface="Times New Roman"/>
              </a:rPr>
              <a:t>допомогою </a:t>
            </a:r>
            <a:r>
              <a:rPr sz="1800" spc="-10" dirty="0">
                <a:latin typeface="Times New Roman"/>
                <a:cs typeface="Times New Roman"/>
              </a:rPr>
              <a:t>відповідного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22281" y="3784447"/>
            <a:ext cx="33000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виразу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обличчя,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сигналів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очима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22509" y="4058767"/>
            <a:ext cx="3299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0570" algn="l"/>
                <a:tab pos="2155825" algn="l"/>
              </a:tabLst>
            </a:pPr>
            <a:r>
              <a:rPr sz="1800" spc="-20" dirty="0">
                <a:latin typeface="Times New Roman"/>
                <a:cs typeface="Times New Roman"/>
              </a:rPr>
              <a:t>тощо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(відсутність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візуального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22509" y="4327829"/>
            <a:ext cx="3241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контакту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співрозмовниками)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959356" y="2050529"/>
            <a:ext cx="2664460" cy="1449705"/>
            <a:chOff x="3959356" y="2050529"/>
            <a:chExt cx="2664460" cy="1449705"/>
          </a:xfrm>
        </p:grpSpPr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59356" y="2050529"/>
              <a:ext cx="2663947" cy="144932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84487" y="2116835"/>
              <a:ext cx="2481831" cy="137997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00880" y="2072258"/>
              <a:ext cx="2571750" cy="1357122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000880" y="2072264"/>
              <a:ext cx="2571750" cy="1357630"/>
            </a:xfrm>
            <a:custGeom>
              <a:avLst/>
              <a:gdLst/>
              <a:ahLst/>
              <a:cxnLst/>
              <a:rect l="l" t="t" r="r" b="b"/>
              <a:pathLst>
                <a:path w="2571750" h="1357629">
                  <a:moveTo>
                    <a:pt x="0" y="226187"/>
                  </a:moveTo>
                  <a:lnTo>
                    <a:pt x="4595" y="180603"/>
                  </a:lnTo>
                  <a:lnTo>
                    <a:pt x="17775" y="138145"/>
                  </a:lnTo>
                  <a:lnTo>
                    <a:pt x="38629" y="99724"/>
                  </a:lnTo>
                  <a:lnTo>
                    <a:pt x="66249" y="66249"/>
                  </a:lnTo>
                  <a:lnTo>
                    <a:pt x="99724" y="38629"/>
                  </a:lnTo>
                  <a:lnTo>
                    <a:pt x="138145" y="17775"/>
                  </a:lnTo>
                  <a:lnTo>
                    <a:pt x="180603" y="4595"/>
                  </a:lnTo>
                  <a:lnTo>
                    <a:pt x="226186" y="0"/>
                  </a:lnTo>
                  <a:lnTo>
                    <a:pt x="2345563" y="0"/>
                  </a:lnTo>
                  <a:lnTo>
                    <a:pt x="2391146" y="4595"/>
                  </a:lnTo>
                  <a:lnTo>
                    <a:pt x="2433604" y="17775"/>
                  </a:lnTo>
                  <a:lnTo>
                    <a:pt x="2472025" y="38629"/>
                  </a:lnTo>
                  <a:lnTo>
                    <a:pt x="2505500" y="66249"/>
                  </a:lnTo>
                  <a:lnTo>
                    <a:pt x="2533120" y="99724"/>
                  </a:lnTo>
                  <a:lnTo>
                    <a:pt x="2553974" y="138145"/>
                  </a:lnTo>
                  <a:lnTo>
                    <a:pt x="2567154" y="180603"/>
                  </a:lnTo>
                  <a:lnTo>
                    <a:pt x="2571750" y="226187"/>
                  </a:lnTo>
                  <a:lnTo>
                    <a:pt x="2571750" y="1130922"/>
                  </a:lnTo>
                  <a:lnTo>
                    <a:pt x="2567154" y="1176510"/>
                  </a:lnTo>
                  <a:lnTo>
                    <a:pt x="2553974" y="1218970"/>
                  </a:lnTo>
                  <a:lnTo>
                    <a:pt x="2533120" y="1257394"/>
                  </a:lnTo>
                  <a:lnTo>
                    <a:pt x="2505500" y="1290870"/>
                  </a:lnTo>
                  <a:lnTo>
                    <a:pt x="2472025" y="1318491"/>
                  </a:lnTo>
                  <a:lnTo>
                    <a:pt x="2433604" y="1339346"/>
                  </a:lnTo>
                  <a:lnTo>
                    <a:pt x="2391146" y="1352526"/>
                  </a:lnTo>
                  <a:lnTo>
                    <a:pt x="2345563" y="1357122"/>
                  </a:lnTo>
                  <a:lnTo>
                    <a:pt x="226186" y="1357122"/>
                  </a:lnTo>
                  <a:lnTo>
                    <a:pt x="180603" y="1352526"/>
                  </a:lnTo>
                  <a:lnTo>
                    <a:pt x="138145" y="1339346"/>
                  </a:lnTo>
                  <a:lnTo>
                    <a:pt x="99724" y="1318491"/>
                  </a:lnTo>
                  <a:lnTo>
                    <a:pt x="66249" y="1290870"/>
                  </a:lnTo>
                  <a:lnTo>
                    <a:pt x="38629" y="1257394"/>
                  </a:lnTo>
                  <a:lnTo>
                    <a:pt x="17775" y="1218970"/>
                  </a:lnTo>
                  <a:lnTo>
                    <a:pt x="4595" y="1176510"/>
                  </a:lnTo>
                  <a:lnTo>
                    <a:pt x="0" y="1130922"/>
                  </a:lnTo>
                  <a:lnTo>
                    <a:pt x="0" y="226187"/>
                  </a:lnTo>
                  <a:close/>
                </a:path>
              </a:pathLst>
            </a:custGeom>
            <a:ln w="9906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4145494" y="2181385"/>
            <a:ext cx="2095500" cy="11176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400"/>
              </a:lnSpc>
              <a:spcBef>
                <a:spcPts val="110"/>
              </a:spcBef>
            </a:pPr>
            <a:r>
              <a:rPr sz="1800" dirty="0">
                <a:latin typeface="Times New Roman"/>
                <a:cs typeface="Times New Roman"/>
              </a:rPr>
              <a:t>наявність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технічних </a:t>
            </a:r>
            <a:r>
              <a:rPr sz="1800" spc="-20" dirty="0">
                <a:latin typeface="Times New Roman"/>
                <a:cs typeface="Times New Roman"/>
              </a:rPr>
              <a:t>перешкод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(втручання </a:t>
            </a:r>
            <a:r>
              <a:rPr sz="1800" dirty="0">
                <a:latin typeface="Times New Roman"/>
                <a:cs typeface="Times New Roman"/>
              </a:rPr>
              <a:t>сторонніх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абонентів, </a:t>
            </a:r>
            <a:r>
              <a:rPr sz="1800" dirty="0">
                <a:latin typeface="Times New Roman"/>
                <a:cs typeface="Times New Roman"/>
              </a:rPr>
              <a:t>погана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чутність)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6602730" y="2050529"/>
            <a:ext cx="2378710" cy="1451610"/>
            <a:chOff x="6602730" y="2050529"/>
            <a:chExt cx="2378710" cy="1451610"/>
          </a:xfrm>
        </p:grpSpPr>
        <p:pic>
          <p:nvPicPr>
            <p:cNvPr id="39" name="object 3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02730" y="2050529"/>
              <a:ext cx="2378188" cy="144932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627873" y="2116823"/>
              <a:ext cx="2312669" cy="138531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44259" y="2072258"/>
              <a:ext cx="2286000" cy="1357122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6644259" y="2072262"/>
              <a:ext cx="2286000" cy="1357630"/>
            </a:xfrm>
            <a:custGeom>
              <a:avLst/>
              <a:gdLst/>
              <a:ahLst/>
              <a:cxnLst/>
              <a:rect l="l" t="t" r="r" b="b"/>
              <a:pathLst>
                <a:path w="2286000" h="1357629">
                  <a:moveTo>
                    <a:pt x="0" y="226187"/>
                  </a:moveTo>
                  <a:lnTo>
                    <a:pt x="4595" y="180603"/>
                  </a:lnTo>
                  <a:lnTo>
                    <a:pt x="17775" y="138145"/>
                  </a:lnTo>
                  <a:lnTo>
                    <a:pt x="38629" y="99724"/>
                  </a:lnTo>
                  <a:lnTo>
                    <a:pt x="66249" y="66249"/>
                  </a:lnTo>
                  <a:lnTo>
                    <a:pt x="99724" y="38629"/>
                  </a:lnTo>
                  <a:lnTo>
                    <a:pt x="138145" y="17775"/>
                  </a:lnTo>
                  <a:lnTo>
                    <a:pt x="180603" y="4595"/>
                  </a:lnTo>
                  <a:lnTo>
                    <a:pt x="226186" y="0"/>
                  </a:lnTo>
                  <a:lnTo>
                    <a:pt x="2059813" y="0"/>
                  </a:lnTo>
                  <a:lnTo>
                    <a:pt x="2105396" y="4595"/>
                  </a:lnTo>
                  <a:lnTo>
                    <a:pt x="2147854" y="17775"/>
                  </a:lnTo>
                  <a:lnTo>
                    <a:pt x="2186275" y="38629"/>
                  </a:lnTo>
                  <a:lnTo>
                    <a:pt x="2219750" y="66249"/>
                  </a:lnTo>
                  <a:lnTo>
                    <a:pt x="2247370" y="99724"/>
                  </a:lnTo>
                  <a:lnTo>
                    <a:pt x="2268224" y="138145"/>
                  </a:lnTo>
                  <a:lnTo>
                    <a:pt x="2281404" y="180603"/>
                  </a:lnTo>
                  <a:lnTo>
                    <a:pt x="2286000" y="226187"/>
                  </a:lnTo>
                  <a:lnTo>
                    <a:pt x="2286000" y="1130922"/>
                  </a:lnTo>
                  <a:lnTo>
                    <a:pt x="2281404" y="1176510"/>
                  </a:lnTo>
                  <a:lnTo>
                    <a:pt x="2268224" y="1218970"/>
                  </a:lnTo>
                  <a:lnTo>
                    <a:pt x="2247370" y="1257394"/>
                  </a:lnTo>
                  <a:lnTo>
                    <a:pt x="2219750" y="1290870"/>
                  </a:lnTo>
                  <a:lnTo>
                    <a:pt x="2186275" y="1318491"/>
                  </a:lnTo>
                  <a:lnTo>
                    <a:pt x="2147854" y="1339346"/>
                  </a:lnTo>
                  <a:lnTo>
                    <a:pt x="2105396" y="1352526"/>
                  </a:lnTo>
                  <a:lnTo>
                    <a:pt x="2059813" y="1357122"/>
                  </a:lnTo>
                  <a:lnTo>
                    <a:pt x="226186" y="1357122"/>
                  </a:lnTo>
                  <a:lnTo>
                    <a:pt x="180603" y="1352526"/>
                  </a:lnTo>
                  <a:lnTo>
                    <a:pt x="138145" y="1339346"/>
                  </a:lnTo>
                  <a:lnTo>
                    <a:pt x="99724" y="1318491"/>
                  </a:lnTo>
                  <a:lnTo>
                    <a:pt x="66249" y="1290870"/>
                  </a:lnTo>
                  <a:lnTo>
                    <a:pt x="38629" y="1257394"/>
                  </a:lnTo>
                  <a:lnTo>
                    <a:pt x="17775" y="1218970"/>
                  </a:lnTo>
                  <a:lnTo>
                    <a:pt x="4595" y="1176510"/>
                  </a:lnTo>
                  <a:lnTo>
                    <a:pt x="0" y="1130922"/>
                  </a:lnTo>
                  <a:lnTo>
                    <a:pt x="0" y="226187"/>
                  </a:lnTo>
                  <a:close/>
                </a:path>
              </a:pathLst>
            </a:custGeom>
            <a:ln w="9906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6788699" y="2181385"/>
            <a:ext cx="19253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обмеженість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часі </a:t>
            </a:r>
            <a:r>
              <a:rPr sz="1800" dirty="0">
                <a:latin typeface="Times New Roman"/>
                <a:cs typeface="Times New Roman"/>
              </a:rPr>
              <a:t>(телефонна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бесіда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бути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надто тривалою)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2081391" y="1491233"/>
            <a:ext cx="5697855" cy="621030"/>
            <a:chOff x="2081391" y="1491233"/>
            <a:chExt cx="5697855" cy="621030"/>
          </a:xfrm>
        </p:grpSpPr>
        <p:sp>
          <p:nvSpPr>
            <p:cNvPr id="45" name="object 45"/>
            <p:cNvSpPr/>
            <p:nvPr/>
          </p:nvSpPr>
          <p:spPr>
            <a:xfrm>
              <a:off x="2090916" y="1500758"/>
              <a:ext cx="3910965" cy="568960"/>
            </a:xfrm>
            <a:custGeom>
              <a:avLst/>
              <a:gdLst/>
              <a:ahLst/>
              <a:cxnLst/>
              <a:rect l="l" t="t" r="r" b="b"/>
              <a:pathLst>
                <a:path w="3910965" h="568960">
                  <a:moveTo>
                    <a:pt x="3910431" y="0"/>
                  </a:moveTo>
                  <a:lnTo>
                    <a:pt x="0" y="568794"/>
                  </a:lnTo>
                </a:path>
              </a:pathLst>
            </a:custGeom>
            <a:ln w="19050">
              <a:solidFill>
                <a:srgbClr val="1F49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090916" y="2014588"/>
              <a:ext cx="81915" cy="88265"/>
            </a:xfrm>
            <a:custGeom>
              <a:avLst/>
              <a:gdLst/>
              <a:ahLst/>
              <a:cxnLst/>
              <a:rect l="l" t="t" r="r" b="b"/>
              <a:pathLst>
                <a:path w="81914" h="88264">
                  <a:moveTo>
                    <a:pt x="69011" y="0"/>
                  </a:moveTo>
                  <a:lnTo>
                    <a:pt x="0" y="54952"/>
                  </a:lnTo>
                  <a:lnTo>
                    <a:pt x="81813" y="87972"/>
                  </a:lnTo>
                </a:path>
              </a:pathLst>
            </a:custGeom>
            <a:ln w="19050">
              <a:solidFill>
                <a:srgbClr val="1F49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301861" y="1500758"/>
              <a:ext cx="699770" cy="560070"/>
            </a:xfrm>
            <a:custGeom>
              <a:avLst/>
              <a:gdLst/>
              <a:ahLst/>
              <a:cxnLst/>
              <a:rect l="l" t="t" r="r" b="b"/>
              <a:pathLst>
                <a:path w="699770" h="560069">
                  <a:moveTo>
                    <a:pt x="699655" y="0"/>
                  </a:moveTo>
                  <a:lnTo>
                    <a:pt x="0" y="559727"/>
                  </a:lnTo>
                </a:path>
              </a:pathLst>
            </a:custGeom>
            <a:ln w="19050">
              <a:solidFill>
                <a:srgbClr val="1F49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301856" y="1978167"/>
              <a:ext cx="87630" cy="82550"/>
            </a:xfrm>
            <a:custGeom>
              <a:avLst/>
              <a:gdLst/>
              <a:ahLst/>
              <a:cxnLst/>
              <a:rect l="l" t="t" r="r" b="b"/>
              <a:pathLst>
                <a:path w="87629" h="82550">
                  <a:moveTo>
                    <a:pt x="31737" y="0"/>
                  </a:moveTo>
                  <a:lnTo>
                    <a:pt x="0" y="82308"/>
                  </a:lnTo>
                  <a:lnTo>
                    <a:pt x="87274" y="69418"/>
                  </a:lnTo>
                </a:path>
              </a:pathLst>
            </a:custGeom>
            <a:ln w="19050">
              <a:solidFill>
                <a:srgbClr val="1F49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001130" y="1500758"/>
              <a:ext cx="1768475" cy="565785"/>
            </a:xfrm>
            <a:custGeom>
              <a:avLst/>
              <a:gdLst/>
              <a:ahLst/>
              <a:cxnLst/>
              <a:rect l="l" t="t" r="r" b="b"/>
              <a:pathLst>
                <a:path w="1768475" h="565785">
                  <a:moveTo>
                    <a:pt x="0" y="0"/>
                  </a:moveTo>
                  <a:lnTo>
                    <a:pt x="1767992" y="565759"/>
                  </a:lnTo>
                </a:path>
              </a:pathLst>
            </a:custGeom>
            <a:ln w="19050">
              <a:solidFill>
                <a:srgbClr val="1F49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682993" y="2000952"/>
              <a:ext cx="86360" cy="85090"/>
            </a:xfrm>
            <a:custGeom>
              <a:avLst/>
              <a:gdLst/>
              <a:ahLst/>
              <a:cxnLst/>
              <a:rect l="l" t="t" r="r" b="b"/>
              <a:pathLst>
                <a:path w="86359" h="85089">
                  <a:moveTo>
                    <a:pt x="27101" y="0"/>
                  </a:moveTo>
                  <a:lnTo>
                    <a:pt x="86131" y="65557"/>
                  </a:lnTo>
                  <a:lnTo>
                    <a:pt x="0" y="84670"/>
                  </a:lnTo>
                </a:path>
              </a:pathLst>
            </a:custGeom>
            <a:ln w="19050">
              <a:solidFill>
                <a:srgbClr val="1F49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51164" y="4672584"/>
            <a:ext cx="342900" cy="342900"/>
            <a:chOff x="8551164" y="4672584"/>
            <a:chExt cx="342900" cy="342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1164" y="4672584"/>
              <a:ext cx="342900" cy="3429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573643" y="4694301"/>
              <a:ext cx="299085" cy="299720"/>
            </a:xfrm>
            <a:custGeom>
              <a:avLst/>
              <a:gdLst/>
              <a:ahLst/>
              <a:cxnLst/>
              <a:rect l="l" t="t" r="r" b="b"/>
              <a:pathLst>
                <a:path w="299084" h="299720">
                  <a:moveTo>
                    <a:pt x="0" y="149733"/>
                  </a:moveTo>
                  <a:lnTo>
                    <a:pt x="7613" y="102407"/>
                  </a:lnTo>
                  <a:lnTo>
                    <a:pt x="28815" y="61305"/>
                  </a:lnTo>
                  <a:lnTo>
                    <a:pt x="61145" y="28891"/>
                  </a:lnTo>
                  <a:lnTo>
                    <a:pt x="102144" y="7634"/>
                  </a:lnTo>
                  <a:lnTo>
                    <a:pt x="149352" y="0"/>
                  </a:lnTo>
                  <a:lnTo>
                    <a:pt x="196559" y="7634"/>
                  </a:lnTo>
                  <a:lnTo>
                    <a:pt x="237558" y="28891"/>
                  </a:lnTo>
                  <a:lnTo>
                    <a:pt x="269888" y="61305"/>
                  </a:lnTo>
                  <a:lnTo>
                    <a:pt x="291090" y="102407"/>
                  </a:lnTo>
                  <a:lnTo>
                    <a:pt x="298704" y="149733"/>
                  </a:lnTo>
                  <a:lnTo>
                    <a:pt x="291090" y="197058"/>
                  </a:lnTo>
                  <a:lnTo>
                    <a:pt x="269888" y="238160"/>
                  </a:lnTo>
                  <a:lnTo>
                    <a:pt x="237558" y="270574"/>
                  </a:lnTo>
                  <a:lnTo>
                    <a:pt x="196559" y="291831"/>
                  </a:lnTo>
                  <a:lnTo>
                    <a:pt x="149352" y="299466"/>
                  </a:lnTo>
                  <a:lnTo>
                    <a:pt x="102144" y="291831"/>
                  </a:lnTo>
                  <a:lnTo>
                    <a:pt x="61145" y="270574"/>
                  </a:lnTo>
                  <a:lnTo>
                    <a:pt x="28815" y="238160"/>
                  </a:lnTo>
                  <a:lnTo>
                    <a:pt x="7613" y="197058"/>
                  </a:lnTo>
                  <a:lnTo>
                    <a:pt x="0" y="149733"/>
                  </a:lnTo>
                  <a:close/>
                </a:path>
              </a:pathLst>
            </a:custGeom>
            <a:ln w="129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-6286" y="-948"/>
            <a:ext cx="9157335" cy="647065"/>
            <a:chOff x="-6286" y="-948"/>
            <a:chExt cx="9157335" cy="647065"/>
          </a:xfrm>
        </p:grpSpPr>
        <p:sp>
          <p:nvSpPr>
            <p:cNvPr id="6" name="object 6"/>
            <p:cNvSpPr/>
            <p:nvPr/>
          </p:nvSpPr>
          <p:spPr>
            <a:xfrm>
              <a:off x="380" y="5718"/>
              <a:ext cx="9144000" cy="633730"/>
            </a:xfrm>
            <a:custGeom>
              <a:avLst/>
              <a:gdLst/>
              <a:ahLst/>
              <a:cxnLst/>
              <a:rect l="l" t="t" r="r" b="b"/>
              <a:pathLst>
                <a:path w="9144000" h="633730">
                  <a:moveTo>
                    <a:pt x="9038463" y="0"/>
                  </a:moveTo>
                  <a:lnTo>
                    <a:pt x="105537" y="0"/>
                  </a:lnTo>
                  <a:lnTo>
                    <a:pt x="64459" y="8292"/>
                  </a:lnTo>
                  <a:lnTo>
                    <a:pt x="30913" y="30908"/>
                  </a:lnTo>
                  <a:lnTo>
                    <a:pt x="8294" y="64454"/>
                  </a:lnTo>
                  <a:lnTo>
                    <a:pt x="0" y="105537"/>
                  </a:lnTo>
                  <a:lnTo>
                    <a:pt x="0" y="527672"/>
                  </a:lnTo>
                  <a:lnTo>
                    <a:pt x="8294" y="568756"/>
                  </a:lnTo>
                  <a:lnTo>
                    <a:pt x="30913" y="602307"/>
                  </a:lnTo>
                  <a:lnTo>
                    <a:pt x="64459" y="624927"/>
                  </a:lnTo>
                  <a:lnTo>
                    <a:pt x="105537" y="633222"/>
                  </a:lnTo>
                  <a:lnTo>
                    <a:pt x="9038463" y="633222"/>
                  </a:lnTo>
                  <a:lnTo>
                    <a:pt x="9079540" y="624927"/>
                  </a:lnTo>
                  <a:lnTo>
                    <a:pt x="9113086" y="602307"/>
                  </a:lnTo>
                  <a:lnTo>
                    <a:pt x="9135705" y="568756"/>
                  </a:lnTo>
                  <a:lnTo>
                    <a:pt x="9144000" y="527672"/>
                  </a:lnTo>
                  <a:lnTo>
                    <a:pt x="9144000" y="105537"/>
                  </a:lnTo>
                  <a:lnTo>
                    <a:pt x="9135705" y="64454"/>
                  </a:lnTo>
                  <a:lnTo>
                    <a:pt x="9113086" y="30908"/>
                  </a:lnTo>
                  <a:lnTo>
                    <a:pt x="9079540" y="8292"/>
                  </a:lnTo>
                  <a:lnTo>
                    <a:pt x="9038463" y="0"/>
                  </a:lnTo>
                  <a:close/>
                </a:path>
              </a:pathLst>
            </a:custGeom>
            <a:solidFill>
              <a:srgbClr val="CDFF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0" y="5718"/>
              <a:ext cx="9144000" cy="633730"/>
            </a:xfrm>
            <a:custGeom>
              <a:avLst/>
              <a:gdLst/>
              <a:ahLst/>
              <a:cxnLst/>
              <a:rect l="l" t="t" r="r" b="b"/>
              <a:pathLst>
                <a:path w="9144000" h="633730">
                  <a:moveTo>
                    <a:pt x="0" y="105537"/>
                  </a:moveTo>
                  <a:lnTo>
                    <a:pt x="8294" y="64454"/>
                  </a:lnTo>
                  <a:lnTo>
                    <a:pt x="30913" y="30908"/>
                  </a:lnTo>
                  <a:lnTo>
                    <a:pt x="64459" y="8292"/>
                  </a:lnTo>
                  <a:lnTo>
                    <a:pt x="105537" y="0"/>
                  </a:lnTo>
                  <a:lnTo>
                    <a:pt x="9038463" y="0"/>
                  </a:lnTo>
                  <a:lnTo>
                    <a:pt x="9079540" y="8292"/>
                  </a:lnTo>
                  <a:lnTo>
                    <a:pt x="9113086" y="30908"/>
                  </a:lnTo>
                  <a:lnTo>
                    <a:pt x="9135705" y="64454"/>
                  </a:lnTo>
                  <a:lnTo>
                    <a:pt x="9144000" y="105537"/>
                  </a:lnTo>
                  <a:lnTo>
                    <a:pt x="9144000" y="527672"/>
                  </a:lnTo>
                  <a:lnTo>
                    <a:pt x="9135705" y="568756"/>
                  </a:lnTo>
                  <a:lnTo>
                    <a:pt x="9113086" y="602307"/>
                  </a:lnTo>
                  <a:lnTo>
                    <a:pt x="9079540" y="624927"/>
                  </a:lnTo>
                  <a:lnTo>
                    <a:pt x="9038463" y="633222"/>
                  </a:lnTo>
                  <a:lnTo>
                    <a:pt x="105537" y="633222"/>
                  </a:lnTo>
                  <a:lnTo>
                    <a:pt x="64459" y="624927"/>
                  </a:lnTo>
                  <a:lnTo>
                    <a:pt x="30913" y="602307"/>
                  </a:lnTo>
                  <a:lnTo>
                    <a:pt x="8294" y="568756"/>
                  </a:lnTo>
                  <a:lnTo>
                    <a:pt x="0" y="527672"/>
                  </a:lnTo>
                  <a:lnTo>
                    <a:pt x="0" y="105537"/>
                  </a:lnTo>
                  <a:close/>
                </a:path>
              </a:pathLst>
            </a:custGeom>
            <a:ln w="12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24886" y="62443"/>
            <a:ext cx="361696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000000"/>
                </a:solidFill>
              </a:rPr>
              <a:t>Якщо</a:t>
            </a:r>
            <a:r>
              <a:rPr sz="2800" spc="-45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телефонуєте</a:t>
            </a:r>
            <a:r>
              <a:rPr sz="2800" spc="-50" dirty="0">
                <a:solidFill>
                  <a:srgbClr val="000000"/>
                </a:solidFill>
              </a:rPr>
              <a:t> </a:t>
            </a:r>
            <a:r>
              <a:rPr sz="2800" spc="-25" dirty="0">
                <a:solidFill>
                  <a:srgbClr val="000000"/>
                </a:solidFill>
              </a:rPr>
              <a:t>Ви:</a:t>
            </a:r>
            <a:endParaRPr sz="2800"/>
          </a:p>
        </p:txBody>
      </p:sp>
      <p:grpSp>
        <p:nvGrpSpPr>
          <p:cNvPr id="9" name="object 9"/>
          <p:cNvGrpSpPr/>
          <p:nvPr/>
        </p:nvGrpSpPr>
        <p:grpSpPr>
          <a:xfrm>
            <a:off x="-6095" y="642369"/>
            <a:ext cx="9157335" cy="4502785"/>
            <a:chOff x="-6095" y="642369"/>
            <a:chExt cx="9157335" cy="4502785"/>
          </a:xfrm>
        </p:grpSpPr>
        <p:sp>
          <p:nvSpPr>
            <p:cNvPr id="10" name="object 10"/>
            <p:cNvSpPr/>
            <p:nvPr/>
          </p:nvSpPr>
          <p:spPr>
            <a:xfrm>
              <a:off x="381" y="648846"/>
              <a:ext cx="9144000" cy="633730"/>
            </a:xfrm>
            <a:custGeom>
              <a:avLst/>
              <a:gdLst/>
              <a:ahLst/>
              <a:cxnLst/>
              <a:rect l="l" t="t" r="r" b="b"/>
              <a:pathLst>
                <a:path w="9144000" h="633730">
                  <a:moveTo>
                    <a:pt x="0" y="105537"/>
                  </a:moveTo>
                  <a:lnTo>
                    <a:pt x="8294" y="64454"/>
                  </a:lnTo>
                  <a:lnTo>
                    <a:pt x="30913" y="30908"/>
                  </a:lnTo>
                  <a:lnTo>
                    <a:pt x="64459" y="8292"/>
                  </a:lnTo>
                  <a:lnTo>
                    <a:pt x="105537" y="0"/>
                  </a:lnTo>
                  <a:lnTo>
                    <a:pt x="9038463" y="0"/>
                  </a:lnTo>
                  <a:lnTo>
                    <a:pt x="9079540" y="8292"/>
                  </a:lnTo>
                  <a:lnTo>
                    <a:pt x="9113086" y="30908"/>
                  </a:lnTo>
                  <a:lnTo>
                    <a:pt x="9135705" y="64454"/>
                  </a:lnTo>
                  <a:lnTo>
                    <a:pt x="9144000" y="105537"/>
                  </a:lnTo>
                  <a:lnTo>
                    <a:pt x="9144000" y="527672"/>
                  </a:lnTo>
                  <a:lnTo>
                    <a:pt x="9135705" y="568756"/>
                  </a:lnTo>
                  <a:lnTo>
                    <a:pt x="9113086" y="602307"/>
                  </a:lnTo>
                  <a:lnTo>
                    <a:pt x="9079540" y="624927"/>
                  </a:lnTo>
                  <a:lnTo>
                    <a:pt x="9038463" y="633222"/>
                  </a:lnTo>
                  <a:lnTo>
                    <a:pt x="105537" y="633222"/>
                  </a:lnTo>
                  <a:lnTo>
                    <a:pt x="64459" y="624927"/>
                  </a:lnTo>
                  <a:lnTo>
                    <a:pt x="30913" y="602307"/>
                  </a:lnTo>
                  <a:lnTo>
                    <a:pt x="8294" y="568756"/>
                  </a:lnTo>
                  <a:lnTo>
                    <a:pt x="0" y="527672"/>
                  </a:lnTo>
                  <a:lnTo>
                    <a:pt x="0" y="105537"/>
                  </a:lnTo>
                  <a:close/>
                </a:path>
              </a:pathLst>
            </a:custGeom>
            <a:ln w="12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1" y="1291212"/>
              <a:ext cx="9144000" cy="633730"/>
            </a:xfrm>
            <a:custGeom>
              <a:avLst/>
              <a:gdLst/>
              <a:ahLst/>
              <a:cxnLst/>
              <a:rect l="l" t="t" r="r" b="b"/>
              <a:pathLst>
                <a:path w="9144000" h="633730">
                  <a:moveTo>
                    <a:pt x="0" y="105537"/>
                  </a:moveTo>
                  <a:lnTo>
                    <a:pt x="8294" y="64454"/>
                  </a:lnTo>
                  <a:lnTo>
                    <a:pt x="30913" y="30908"/>
                  </a:lnTo>
                  <a:lnTo>
                    <a:pt x="64459" y="8292"/>
                  </a:lnTo>
                  <a:lnTo>
                    <a:pt x="105537" y="0"/>
                  </a:lnTo>
                  <a:lnTo>
                    <a:pt x="9038463" y="0"/>
                  </a:lnTo>
                  <a:lnTo>
                    <a:pt x="9079540" y="8292"/>
                  </a:lnTo>
                  <a:lnTo>
                    <a:pt x="9113086" y="30908"/>
                  </a:lnTo>
                  <a:lnTo>
                    <a:pt x="9135705" y="64454"/>
                  </a:lnTo>
                  <a:lnTo>
                    <a:pt x="9144000" y="105537"/>
                  </a:lnTo>
                  <a:lnTo>
                    <a:pt x="9144000" y="527672"/>
                  </a:lnTo>
                  <a:lnTo>
                    <a:pt x="9135705" y="568756"/>
                  </a:lnTo>
                  <a:lnTo>
                    <a:pt x="9113086" y="602307"/>
                  </a:lnTo>
                  <a:lnTo>
                    <a:pt x="9079540" y="624927"/>
                  </a:lnTo>
                  <a:lnTo>
                    <a:pt x="9038463" y="633222"/>
                  </a:lnTo>
                  <a:lnTo>
                    <a:pt x="105537" y="633222"/>
                  </a:lnTo>
                  <a:lnTo>
                    <a:pt x="64459" y="624927"/>
                  </a:lnTo>
                  <a:lnTo>
                    <a:pt x="30913" y="602307"/>
                  </a:lnTo>
                  <a:lnTo>
                    <a:pt x="8294" y="568756"/>
                  </a:lnTo>
                  <a:lnTo>
                    <a:pt x="0" y="527672"/>
                  </a:lnTo>
                  <a:lnTo>
                    <a:pt x="0" y="105537"/>
                  </a:lnTo>
                  <a:close/>
                </a:path>
              </a:pathLst>
            </a:custGeom>
            <a:ln w="12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1" y="1934340"/>
              <a:ext cx="9144000" cy="633730"/>
            </a:xfrm>
            <a:custGeom>
              <a:avLst/>
              <a:gdLst/>
              <a:ahLst/>
              <a:cxnLst/>
              <a:rect l="l" t="t" r="r" b="b"/>
              <a:pathLst>
                <a:path w="9144000" h="633730">
                  <a:moveTo>
                    <a:pt x="9038463" y="0"/>
                  </a:moveTo>
                  <a:lnTo>
                    <a:pt x="105537" y="0"/>
                  </a:lnTo>
                  <a:lnTo>
                    <a:pt x="64459" y="8292"/>
                  </a:lnTo>
                  <a:lnTo>
                    <a:pt x="30913" y="30908"/>
                  </a:lnTo>
                  <a:lnTo>
                    <a:pt x="8294" y="64454"/>
                  </a:lnTo>
                  <a:lnTo>
                    <a:pt x="0" y="105537"/>
                  </a:lnTo>
                  <a:lnTo>
                    <a:pt x="0" y="527672"/>
                  </a:lnTo>
                  <a:lnTo>
                    <a:pt x="8294" y="568756"/>
                  </a:lnTo>
                  <a:lnTo>
                    <a:pt x="30913" y="602307"/>
                  </a:lnTo>
                  <a:lnTo>
                    <a:pt x="64459" y="624927"/>
                  </a:lnTo>
                  <a:lnTo>
                    <a:pt x="105537" y="633222"/>
                  </a:lnTo>
                  <a:lnTo>
                    <a:pt x="9038463" y="633222"/>
                  </a:lnTo>
                  <a:lnTo>
                    <a:pt x="9079540" y="624927"/>
                  </a:lnTo>
                  <a:lnTo>
                    <a:pt x="9113086" y="602307"/>
                  </a:lnTo>
                  <a:lnTo>
                    <a:pt x="9135705" y="568756"/>
                  </a:lnTo>
                  <a:lnTo>
                    <a:pt x="9144000" y="527672"/>
                  </a:lnTo>
                  <a:lnTo>
                    <a:pt x="9144000" y="105537"/>
                  </a:lnTo>
                  <a:lnTo>
                    <a:pt x="9135705" y="64454"/>
                  </a:lnTo>
                  <a:lnTo>
                    <a:pt x="9113086" y="30908"/>
                  </a:lnTo>
                  <a:lnTo>
                    <a:pt x="9079540" y="8292"/>
                  </a:lnTo>
                  <a:lnTo>
                    <a:pt x="9038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1" y="1934340"/>
              <a:ext cx="9144000" cy="633730"/>
            </a:xfrm>
            <a:custGeom>
              <a:avLst/>
              <a:gdLst/>
              <a:ahLst/>
              <a:cxnLst/>
              <a:rect l="l" t="t" r="r" b="b"/>
              <a:pathLst>
                <a:path w="9144000" h="633730">
                  <a:moveTo>
                    <a:pt x="0" y="105537"/>
                  </a:moveTo>
                  <a:lnTo>
                    <a:pt x="8294" y="64454"/>
                  </a:lnTo>
                  <a:lnTo>
                    <a:pt x="30913" y="30908"/>
                  </a:lnTo>
                  <a:lnTo>
                    <a:pt x="64459" y="8292"/>
                  </a:lnTo>
                  <a:lnTo>
                    <a:pt x="105537" y="0"/>
                  </a:lnTo>
                  <a:lnTo>
                    <a:pt x="9038463" y="0"/>
                  </a:lnTo>
                  <a:lnTo>
                    <a:pt x="9079540" y="8292"/>
                  </a:lnTo>
                  <a:lnTo>
                    <a:pt x="9113086" y="30908"/>
                  </a:lnTo>
                  <a:lnTo>
                    <a:pt x="9135705" y="64454"/>
                  </a:lnTo>
                  <a:lnTo>
                    <a:pt x="9144000" y="105537"/>
                  </a:lnTo>
                  <a:lnTo>
                    <a:pt x="9144000" y="527672"/>
                  </a:lnTo>
                  <a:lnTo>
                    <a:pt x="9135705" y="568756"/>
                  </a:lnTo>
                  <a:lnTo>
                    <a:pt x="9113086" y="602307"/>
                  </a:lnTo>
                  <a:lnTo>
                    <a:pt x="9079540" y="624927"/>
                  </a:lnTo>
                  <a:lnTo>
                    <a:pt x="9038463" y="633222"/>
                  </a:lnTo>
                  <a:lnTo>
                    <a:pt x="105537" y="633222"/>
                  </a:lnTo>
                  <a:lnTo>
                    <a:pt x="64459" y="624927"/>
                  </a:lnTo>
                  <a:lnTo>
                    <a:pt x="30913" y="602307"/>
                  </a:lnTo>
                  <a:lnTo>
                    <a:pt x="8294" y="568756"/>
                  </a:lnTo>
                  <a:lnTo>
                    <a:pt x="0" y="527672"/>
                  </a:lnTo>
                  <a:lnTo>
                    <a:pt x="0" y="105537"/>
                  </a:lnTo>
                  <a:close/>
                </a:path>
              </a:pathLst>
            </a:custGeom>
            <a:ln w="12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1" y="2576706"/>
              <a:ext cx="9144000" cy="633730"/>
            </a:xfrm>
            <a:custGeom>
              <a:avLst/>
              <a:gdLst/>
              <a:ahLst/>
              <a:cxnLst/>
              <a:rect l="l" t="t" r="r" b="b"/>
              <a:pathLst>
                <a:path w="9144000" h="633730">
                  <a:moveTo>
                    <a:pt x="0" y="105537"/>
                  </a:moveTo>
                  <a:lnTo>
                    <a:pt x="8294" y="64454"/>
                  </a:lnTo>
                  <a:lnTo>
                    <a:pt x="30913" y="30908"/>
                  </a:lnTo>
                  <a:lnTo>
                    <a:pt x="64459" y="8292"/>
                  </a:lnTo>
                  <a:lnTo>
                    <a:pt x="105537" y="0"/>
                  </a:lnTo>
                  <a:lnTo>
                    <a:pt x="9038463" y="0"/>
                  </a:lnTo>
                  <a:lnTo>
                    <a:pt x="9079540" y="8292"/>
                  </a:lnTo>
                  <a:lnTo>
                    <a:pt x="9113086" y="30908"/>
                  </a:lnTo>
                  <a:lnTo>
                    <a:pt x="9135705" y="64454"/>
                  </a:lnTo>
                  <a:lnTo>
                    <a:pt x="9144000" y="105537"/>
                  </a:lnTo>
                  <a:lnTo>
                    <a:pt x="9144000" y="527672"/>
                  </a:lnTo>
                  <a:lnTo>
                    <a:pt x="9135705" y="568756"/>
                  </a:lnTo>
                  <a:lnTo>
                    <a:pt x="9113086" y="602307"/>
                  </a:lnTo>
                  <a:lnTo>
                    <a:pt x="9079540" y="624927"/>
                  </a:lnTo>
                  <a:lnTo>
                    <a:pt x="9038463" y="633222"/>
                  </a:lnTo>
                  <a:lnTo>
                    <a:pt x="105537" y="633222"/>
                  </a:lnTo>
                  <a:lnTo>
                    <a:pt x="64459" y="624927"/>
                  </a:lnTo>
                  <a:lnTo>
                    <a:pt x="30913" y="602307"/>
                  </a:lnTo>
                  <a:lnTo>
                    <a:pt x="8294" y="568756"/>
                  </a:lnTo>
                  <a:lnTo>
                    <a:pt x="0" y="527672"/>
                  </a:lnTo>
                  <a:lnTo>
                    <a:pt x="0" y="105537"/>
                  </a:lnTo>
                  <a:close/>
                </a:path>
              </a:pathLst>
            </a:custGeom>
            <a:ln w="12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1" y="3219834"/>
              <a:ext cx="9144000" cy="633730"/>
            </a:xfrm>
            <a:custGeom>
              <a:avLst/>
              <a:gdLst/>
              <a:ahLst/>
              <a:cxnLst/>
              <a:rect l="l" t="t" r="r" b="b"/>
              <a:pathLst>
                <a:path w="9144000" h="633729">
                  <a:moveTo>
                    <a:pt x="0" y="105537"/>
                  </a:moveTo>
                  <a:lnTo>
                    <a:pt x="8294" y="64454"/>
                  </a:lnTo>
                  <a:lnTo>
                    <a:pt x="30913" y="30908"/>
                  </a:lnTo>
                  <a:lnTo>
                    <a:pt x="64459" y="8292"/>
                  </a:lnTo>
                  <a:lnTo>
                    <a:pt x="105537" y="0"/>
                  </a:lnTo>
                  <a:lnTo>
                    <a:pt x="9038463" y="0"/>
                  </a:lnTo>
                  <a:lnTo>
                    <a:pt x="9079540" y="8292"/>
                  </a:lnTo>
                  <a:lnTo>
                    <a:pt x="9113086" y="30908"/>
                  </a:lnTo>
                  <a:lnTo>
                    <a:pt x="9135705" y="64454"/>
                  </a:lnTo>
                  <a:lnTo>
                    <a:pt x="9144000" y="105537"/>
                  </a:lnTo>
                  <a:lnTo>
                    <a:pt x="9144000" y="527672"/>
                  </a:lnTo>
                  <a:lnTo>
                    <a:pt x="9135705" y="568756"/>
                  </a:lnTo>
                  <a:lnTo>
                    <a:pt x="9113086" y="602307"/>
                  </a:lnTo>
                  <a:lnTo>
                    <a:pt x="9079540" y="624927"/>
                  </a:lnTo>
                  <a:lnTo>
                    <a:pt x="9038463" y="633222"/>
                  </a:lnTo>
                  <a:lnTo>
                    <a:pt x="105537" y="633222"/>
                  </a:lnTo>
                  <a:lnTo>
                    <a:pt x="64459" y="624927"/>
                  </a:lnTo>
                  <a:lnTo>
                    <a:pt x="30913" y="602307"/>
                  </a:lnTo>
                  <a:lnTo>
                    <a:pt x="8294" y="568756"/>
                  </a:lnTo>
                  <a:lnTo>
                    <a:pt x="0" y="527672"/>
                  </a:lnTo>
                  <a:lnTo>
                    <a:pt x="0" y="105537"/>
                  </a:lnTo>
                  <a:close/>
                </a:path>
              </a:pathLst>
            </a:custGeom>
            <a:ln w="12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1" y="3862199"/>
              <a:ext cx="9144000" cy="633730"/>
            </a:xfrm>
            <a:custGeom>
              <a:avLst/>
              <a:gdLst/>
              <a:ahLst/>
              <a:cxnLst/>
              <a:rect l="l" t="t" r="r" b="b"/>
              <a:pathLst>
                <a:path w="9144000" h="633729">
                  <a:moveTo>
                    <a:pt x="0" y="105537"/>
                  </a:moveTo>
                  <a:lnTo>
                    <a:pt x="8294" y="64454"/>
                  </a:lnTo>
                  <a:lnTo>
                    <a:pt x="30913" y="30908"/>
                  </a:lnTo>
                  <a:lnTo>
                    <a:pt x="64459" y="8292"/>
                  </a:lnTo>
                  <a:lnTo>
                    <a:pt x="105537" y="0"/>
                  </a:lnTo>
                  <a:lnTo>
                    <a:pt x="9038463" y="0"/>
                  </a:lnTo>
                  <a:lnTo>
                    <a:pt x="9079540" y="8292"/>
                  </a:lnTo>
                  <a:lnTo>
                    <a:pt x="9113086" y="30908"/>
                  </a:lnTo>
                  <a:lnTo>
                    <a:pt x="9135705" y="64454"/>
                  </a:lnTo>
                  <a:lnTo>
                    <a:pt x="9144000" y="105537"/>
                  </a:lnTo>
                  <a:lnTo>
                    <a:pt x="9144000" y="527672"/>
                  </a:lnTo>
                  <a:lnTo>
                    <a:pt x="9135705" y="568756"/>
                  </a:lnTo>
                  <a:lnTo>
                    <a:pt x="9113086" y="602307"/>
                  </a:lnTo>
                  <a:lnTo>
                    <a:pt x="9079540" y="624927"/>
                  </a:lnTo>
                  <a:lnTo>
                    <a:pt x="9038463" y="633222"/>
                  </a:lnTo>
                  <a:lnTo>
                    <a:pt x="105537" y="633222"/>
                  </a:lnTo>
                  <a:lnTo>
                    <a:pt x="64459" y="624927"/>
                  </a:lnTo>
                  <a:lnTo>
                    <a:pt x="30913" y="602307"/>
                  </a:lnTo>
                  <a:lnTo>
                    <a:pt x="8294" y="568756"/>
                  </a:lnTo>
                  <a:lnTo>
                    <a:pt x="0" y="527672"/>
                  </a:lnTo>
                  <a:lnTo>
                    <a:pt x="0" y="105537"/>
                  </a:lnTo>
                  <a:close/>
                </a:path>
              </a:pathLst>
            </a:custGeom>
            <a:ln w="12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81" y="4505328"/>
              <a:ext cx="9144000" cy="633730"/>
            </a:xfrm>
            <a:custGeom>
              <a:avLst/>
              <a:gdLst/>
              <a:ahLst/>
              <a:cxnLst/>
              <a:rect l="l" t="t" r="r" b="b"/>
              <a:pathLst>
                <a:path w="9144000" h="633729">
                  <a:moveTo>
                    <a:pt x="9038463" y="0"/>
                  </a:moveTo>
                  <a:lnTo>
                    <a:pt x="105537" y="0"/>
                  </a:lnTo>
                  <a:lnTo>
                    <a:pt x="64459" y="8292"/>
                  </a:lnTo>
                  <a:lnTo>
                    <a:pt x="30913" y="30908"/>
                  </a:lnTo>
                  <a:lnTo>
                    <a:pt x="8294" y="64454"/>
                  </a:lnTo>
                  <a:lnTo>
                    <a:pt x="0" y="105537"/>
                  </a:lnTo>
                  <a:lnTo>
                    <a:pt x="0" y="527672"/>
                  </a:lnTo>
                  <a:lnTo>
                    <a:pt x="8294" y="568756"/>
                  </a:lnTo>
                  <a:lnTo>
                    <a:pt x="30913" y="602307"/>
                  </a:lnTo>
                  <a:lnTo>
                    <a:pt x="64459" y="624927"/>
                  </a:lnTo>
                  <a:lnTo>
                    <a:pt x="105537" y="633222"/>
                  </a:lnTo>
                  <a:lnTo>
                    <a:pt x="9038463" y="633222"/>
                  </a:lnTo>
                  <a:lnTo>
                    <a:pt x="9079540" y="624927"/>
                  </a:lnTo>
                  <a:lnTo>
                    <a:pt x="9113086" y="602307"/>
                  </a:lnTo>
                  <a:lnTo>
                    <a:pt x="9135705" y="568756"/>
                  </a:lnTo>
                  <a:lnTo>
                    <a:pt x="9144000" y="527672"/>
                  </a:lnTo>
                  <a:lnTo>
                    <a:pt x="9144000" y="105537"/>
                  </a:lnTo>
                  <a:lnTo>
                    <a:pt x="9135705" y="64454"/>
                  </a:lnTo>
                  <a:lnTo>
                    <a:pt x="9113086" y="30908"/>
                  </a:lnTo>
                  <a:lnTo>
                    <a:pt x="9079540" y="8292"/>
                  </a:lnTo>
                  <a:lnTo>
                    <a:pt x="9038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1" y="4505328"/>
              <a:ext cx="9144000" cy="633730"/>
            </a:xfrm>
            <a:custGeom>
              <a:avLst/>
              <a:gdLst/>
              <a:ahLst/>
              <a:cxnLst/>
              <a:rect l="l" t="t" r="r" b="b"/>
              <a:pathLst>
                <a:path w="9144000" h="633729">
                  <a:moveTo>
                    <a:pt x="0" y="105537"/>
                  </a:moveTo>
                  <a:lnTo>
                    <a:pt x="8294" y="64454"/>
                  </a:lnTo>
                  <a:lnTo>
                    <a:pt x="30913" y="30908"/>
                  </a:lnTo>
                  <a:lnTo>
                    <a:pt x="64459" y="8292"/>
                  </a:lnTo>
                  <a:lnTo>
                    <a:pt x="105537" y="0"/>
                  </a:lnTo>
                  <a:lnTo>
                    <a:pt x="9038463" y="0"/>
                  </a:lnTo>
                  <a:lnTo>
                    <a:pt x="9079540" y="8292"/>
                  </a:lnTo>
                  <a:lnTo>
                    <a:pt x="9113086" y="30908"/>
                  </a:lnTo>
                  <a:lnTo>
                    <a:pt x="9135705" y="64454"/>
                  </a:lnTo>
                  <a:lnTo>
                    <a:pt x="9144000" y="105537"/>
                  </a:lnTo>
                  <a:lnTo>
                    <a:pt x="9144000" y="527672"/>
                  </a:lnTo>
                  <a:lnTo>
                    <a:pt x="9135705" y="568756"/>
                  </a:lnTo>
                  <a:lnTo>
                    <a:pt x="9113086" y="602307"/>
                  </a:lnTo>
                  <a:lnTo>
                    <a:pt x="9079540" y="624927"/>
                  </a:lnTo>
                  <a:lnTo>
                    <a:pt x="9038463" y="633222"/>
                  </a:lnTo>
                  <a:lnTo>
                    <a:pt x="105537" y="633222"/>
                  </a:lnTo>
                  <a:lnTo>
                    <a:pt x="64459" y="624927"/>
                  </a:lnTo>
                  <a:lnTo>
                    <a:pt x="30913" y="602307"/>
                  </a:lnTo>
                  <a:lnTo>
                    <a:pt x="8294" y="568756"/>
                  </a:lnTo>
                  <a:lnTo>
                    <a:pt x="0" y="527672"/>
                  </a:lnTo>
                  <a:lnTo>
                    <a:pt x="0" y="105537"/>
                  </a:lnTo>
                  <a:close/>
                </a:path>
              </a:pathLst>
            </a:custGeom>
            <a:ln w="12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6786" y="674472"/>
            <a:ext cx="8933815" cy="439229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137795" indent="-635" algn="just">
              <a:lnSpc>
                <a:spcPts val="1860"/>
              </a:lnSpc>
              <a:spcBef>
                <a:spcPts val="409"/>
              </a:spcBef>
              <a:buChar char="*"/>
              <a:tabLst>
                <a:tab pos="12700" algn="l"/>
                <a:tab pos="183515" algn="l"/>
              </a:tabLst>
            </a:pPr>
            <a:r>
              <a:rPr sz="1800" i="1" spc="-10" dirty="0">
                <a:latin typeface="Times New Roman"/>
                <a:cs typeface="Times New Roman"/>
              </a:rPr>
              <a:t>	привітайтеся,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назвіть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організацію,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яку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Ви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представляєте,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а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також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своє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прізвище,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ім'я </a:t>
            </a:r>
            <a:r>
              <a:rPr sz="1800" i="1" dirty="0">
                <a:latin typeface="Times New Roman"/>
                <a:cs typeface="Times New Roman"/>
              </a:rPr>
              <a:t>та</a:t>
            </a:r>
            <a:r>
              <a:rPr sz="1800" i="1" spc="-10" dirty="0">
                <a:latin typeface="Times New Roman"/>
                <a:cs typeface="Times New Roman"/>
              </a:rPr>
              <a:t> по-батькові</a:t>
            </a:r>
            <a:endParaRPr sz="1800">
              <a:latin typeface="Times New Roman"/>
              <a:cs typeface="Times New Roman"/>
            </a:endParaRPr>
          </a:p>
          <a:p>
            <a:pPr marL="12700" marR="306705" indent="171450" algn="just">
              <a:lnSpc>
                <a:spcPct val="86300"/>
              </a:lnSpc>
              <a:spcBef>
                <a:spcPts val="395"/>
              </a:spcBef>
              <a:buChar char="*"/>
              <a:tabLst>
                <a:tab pos="184150" algn="l"/>
              </a:tabLst>
            </a:pPr>
            <a:r>
              <a:rPr sz="1800" i="1" dirty="0">
                <a:latin typeface="Times New Roman"/>
                <a:cs typeface="Times New Roman"/>
              </a:rPr>
              <a:t>якщо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телефонуєте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установу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чи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незнайомій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людині,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слід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запитати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прізвище,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ім'я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та </a:t>
            </a:r>
            <a:r>
              <a:rPr sz="1800" i="1" spc="-10" dirty="0">
                <a:latin typeface="Times New Roman"/>
                <a:cs typeface="Times New Roman"/>
              </a:rPr>
              <a:t>по-батькові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свого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співрозмовника;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можете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також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повідомити,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з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ким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саме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Ви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хотіли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spc="-50" dirty="0">
                <a:latin typeface="Times New Roman"/>
                <a:cs typeface="Times New Roman"/>
              </a:rPr>
              <a:t>б </a:t>
            </a:r>
            <a:r>
              <a:rPr sz="1800" i="1" spc="-10" dirty="0">
                <a:latin typeface="Times New Roman"/>
                <a:cs typeface="Times New Roman"/>
              </a:rPr>
              <a:t>поговорити</a:t>
            </a:r>
            <a:endParaRPr sz="1800">
              <a:latin typeface="Times New Roman"/>
              <a:cs typeface="Times New Roman"/>
            </a:endParaRPr>
          </a:p>
          <a:p>
            <a:pPr marL="12700" marR="1438275" indent="171450" algn="just">
              <a:lnSpc>
                <a:spcPts val="1860"/>
              </a:lnSpc>
              <a:spcBef>
                <a:spcPts val="415"/>
              </a:spcBef>
              <a:buChar char="*"/>
              <a:tabLst>
                <a:tab pos="184150" algn="l"/>
              </a:tabLst>
            </a:pPr>
            <a:r>
              <a:rPr sz="1800" i="1" dirty="0">
                <a:latin typeface="Times New Roman"/>
                <a:cs typeface="Times New Roman"/>
              </a:rPr>
              <a:t>якщо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телефонуєте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у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важливій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справі,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запитайте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спочатку,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чи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є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у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Вашого співрозмовника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достатньо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часу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для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бесіди</a:t>
            </a:r>
            <a:endParaRPr sz="1800">
              <a:latin typeface="Times New Roman"/>
              <a:cs typeface="Times New Roman"/>
            </a:endParaRPr>
          </a:p>
          <a:p>
            <a:pPr marL="12700" marR="5080" indent="171450">
              <a:lnSpc>
                <a:spcPts val="1860"/>
              </a:lnSpc>
              <a:spcBef>
                <a:spcPts val="1345"/>
              </a:spcBef>
              <a:buChar char="*"/>
              <a:tabLst>
                <a:tab pos="184150" algn="l"/>
              </a:tabLst>
            </a:pPr>
            <a:r>
              <a:rPr sz="1800" i="1" spc="-10" dirty="0">
                <a:latin typeface="Times New Roman"/>
                <a:cs typeface="Times New Roman"/>
              </a:rPr>
              <a:t>попередньо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напишіть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перелік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питань,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котрі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необхідно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з'ясувати,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і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тримайте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цей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перелік </a:t>
            </a:r>
            <a:r>
              <a:rPr sz="1800" i="1" dirty="0">
                <a:latin typeface="Times New Roman"/>
                <a:cs typeface="Times New Roman"/>
              </a:rPr>
              <a:t>перед</a:t>
            </a:r>
            <a:r>
              <a:rPr sz="1800" i="1" spc="-8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очима</a:t>
            </a:r>
            <a:r>
              <a:rPr sz="1800" i="1" spc="-8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упродовж</a:t>
            </a:r>
            <a:r>
              <a:rPr sz="1800" i="1" spc="-7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усієї</a:t>
            </a:r>
            <a:r>
              <a:rPr sz="1800" i="1" spc="-8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бесіди</a:t>
            </a:r>
            <a:endParaRPr sz="1800">
              <a:latin typeface="Times New Roman"/>
              <a:cs typeface="Times New Roman"/>
            </a:endParaRPr>
          </a:p>
          <a:p>
            <a:pPr marL="184150" indent="-171450">
              <a:lnSpc>
                <a:spcPct val="100000"/>
              </a:lnSpc>
              <a:spcBef>
                <a:spcPts val="1960"/>
              </a:spcBef>
              <a:buChar char="*"/>
              <a:tabLst>
                <a:tab pos="184150" algn="l"/>
              </a:tabLst>
            </a:pPr>
            <a:r>
              <a:rPr sz="1800" i="1" dirty="0">
                <a:latin typeface="Times New Roman"/>
                <a:cs typeface="Times New Roman"/>
              </a:rPr>
              <a:t>завжди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закінчує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розмову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той,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хто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телефонує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  <a:buFont typeface="Times New Roman"/>
              <a:buChar char="*"/>
            </a:pPr>
            <a:endParaRPr sz="1800">
              <a:latin typeface="Times New Roman"/>
              <a:cs typeface="Times New Roman"/>
            </a:endParaRPr>
          </a:p>
          <a:p>
            <a:pPr marL="12700" marR="863600" indent="171450">
              <a:lnSpc>
                <a:spcPts val="1860"/>
              </a:lnSpc>
              <a:buChar char="*"/>
              <a:tabLst>
                <a:tab pos="184150" algn="l"/>
              </a:tabLst>
            </a:pPr>
            <a:r>
              <a:rPr sz="1800" i="1" spc="-10" dirty="0">
                <a:latin typeface="Times New Roman"/>
                <a:cs typeface="Times New Roman"/>
              </a:rPr>
              <a:t>завершуючи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розмову,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неодмінно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попрощайтеся,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нетактовно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класти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слухавку,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не </a:t>
            </a:r>
            <a:r>
              <a:rPr sz="1800" i="1" spc="-10" dirty="0">
                <a:latin typeface="Times New Roman"/>
                <a:cs typeface="Times New Roman"/>
              </a:rPr>
              <a:t>дочекавшись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останніх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слів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Вашого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співрозмовника</a:t>
            </a:r>
            <a:endParaRPr sz="1800">
              <a:latin typeface="Times New Roman"/>
              <a:cs typeface="Times New Roman"/>
            </a:endParaRPr>
          </a:p>
          <a:p>
            <a:pPr marL="12700" marR="343535" indent="171450">
              <a:lnSpc>
                <a:spcPts val="1860"/>
              </a:lnSpc>
              <a:spcBef>
                <a:spcPts val="1340"/>
              </a:spcBef>
              <a:buChar char="*"/>
              <a:tabLst>
                <a:tab pos="184150" algn="l"/>
              </a:tabLst>
            </a:pPr>
            <a:r>
              <a:rPr sz="1800" i="1" dirty="0">
                <a:latin typeface="Times New Roman"/>
                <a:cs typeface="Times New Roman"/>
              </a:rPr>
              <a:t>у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разі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досягнення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важливих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домовленостей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згодом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надішліть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підтвердження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листом </a:t>
            </a:r>
            <a:r>
              <a:rPr sz="1800" i="1" dirty="0">
                <a:latin typeface="Times New Roman"/>
                <a:cs typeface="Times New Roman"/>
              </a:rPr>
              <a:t>або</a:t>
            </a:r>
            <a:r>
              <a:rPr sz="1800" i="1" spc="-6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факсовим</a:t>
            </a:r>
            <a:r>
              <a:rPr sz="1800" i="1" spc="-6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повідомленням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split dir="in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51164" y="4672584"/>
            <a:ext cx="342900" cy="342900"/>
            <a:chOff x="8551164" y="4672584"/>
            <a:chExt cx="342900" cy="342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1164" y="4672584"/>
              <a:ext cx="342900" cy="3429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573643" y="4694301"/>
              <a:ext cx="299085" cy="299720"/>
            </a:xfrm>
            <a:custGeom>
              <a:avLst/>
              <a:gdLst/>
              <a:ahLst/>
              <a:cxnLst/>
              <a:rect l="l" t="t" r="r" b="b"/>
              <a:pathLst>
                <a:path w="299084" h="299720">
                  <a:moveTo>
                    <a:pt x="0" y="149733"/>
                  </a:moveTo>
                  <a:lnTo>
                    <a:pt x="7613" y="102407"/>
                  </a:lnTo>
                  <a:lnTo>
                    <a:pt x="28815" y="61305"/>
                  </a:lnTo>
                  <a:lnTo>
                    <a:pt x="61145" y="28891"/>
                  </a:lnTo>
                  <a:lnTo>
                    <a:pt x="102144" y="7634"/>
                  </a:lnTo>
                  <a:lnTo>
                    <a:pt x="149352" y="0"/>
                  </a:lnTo>
                  <a:lnTo>
                    <a:pt x="196559" y="7634"/>
                  </a:lnTo>
                  <a:lnTo>
                    <a:pt x="237558" y="28891"/>
                  </a:lnTo>
                  <a:lnTo>
                    <a:pt x="269888" y="61305"/>
                  </a:lnTo>
                  <a:lnTo>
                    <a:pt x="291090" y="102407"/>
                  </a:lnTo>
                  <a:lnTo>
                    <a:pt x="298704" y="149733"/>
                  </a:lnTo>
                  <a:lnTo>
                    <a:pt x="291090" y="197058"/>
                  </a:lnTo>
                  <a:lnTo>
                    <a:pt x="269888" y="238160"/>
                  </a:lnTo>
                  <a:lnTo>
                    <a:pt x="237558" y="270574"/>
                  </a:lnTo>
                  <a:lnTo>
                    <a:pt x="196559" y="291831"/>
                  </a:lnTo>
                  <a:lnTo>
                    <a:pt x="149352" y="299466"/>
                  </a:lnTo>
                  <a:lnTo>
                    <a:pt x="102144" y="291831"/>
                  </a:lnTo>
                  <a:lnTo>
                    <a:pt x="61145" y="270574"/>
                  </a:lnTo>
                  <a:lnTo>
                    <a:pt x="28815" y="238160"/>
                  </a:lnTo>
                  <a:lnTo>
                    <a:pt x="7613" y="197058"/>
                  </a:lnTo>
                  <a:lnTo>
                    <a:pt x="0" y="149733"/>
                  </a:lnTo>
                  <a:close/>
                </a:path>
              </a:pathLst>
            </a:custGeom>
            <a:ln w="129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55263" y="1826513"/>
            <a:ext cx="3064763" cy="153238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852514" y="2046587"/>
            <a:ext cx="1867535" cy="1026794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065" marR="5080" algn="ctr">
              <a:lnSpc>
                <a:spcPct val="86900"/>
              </a:lnSpc>
              <a:spcBef>
                <a:spcPts val="475"/>
              </a:spcBef>
            </a:pPr>
            <a:r>
              <a:rPr sz="2400" i="1" spc="-20" dirty="0">
                <a:latin typeface="Times New Roman"/>
                <a:cs typeface="Times New Roman"/>
              </a:rPr>
              <a:t>Якщо </a:t>
            </a:r>
            <a:r>
              <a:rPr sz="2400" i="1" spc="-10" dirty="0">
                <a:latin typeface="Times New Roman"/>
                <a:cs typeface="Times New Roman"/>
              </a:rPr>
              <a:t>телефонують </a:t>
            </a:r>
            <a:r>
              <a:rPr sz="2400" i="1" spc="-20" dirty="0">
                <a:latin typeface="Times New Roman"/>
                <a:cs typeface="Times New Roman"/>
              </a:rPr>
              <a:t>Вам: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28115" y="1523"/>
            <a:ext cx="6657975" cy="2018030"/>
            <a:chOff x="928115" y="1523"/>
            <a:chExt cx="6657975" cy="2018030"/>
          </a:xfrm>
        </p:grpSpPr>
        <p:sp>
          <p:nvSpPr>
            <p:cNvPr id="8" name="object 8"/>
            <p:cNvSpPr/>
            <p:nvPr/>
          </p:nvSpPr>
          <p:spPr>
            <a:xfrm>
              <a:off x="3443503" y="1475171"/>
              <a:ext cx="647065" cy="537845"/>
            </a:xfrm>
            <a:custGeom>
              <a:avLst/>
              <a:gdLst/>
              <a:ahLst/>
              <a:cxnLst/>
              <a:rect l="l" t="t" r="r" b="b"/>
              <a:pathLst>
                <a:path w="647064" h="537844">
                  <a:moveTo>
                    <a:pt x="646823" y="537540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A838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8115" y="1523"/>
              <a:ext cx="3530345" cy="170306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16985" y="377477"/>
              <a:ext cx="2371524" cy="99093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208406" y="1465912"/>
              <a:ext cx="328930" cy="492759"/>
            </a:xfrm>
            <a:custGeom>
              <a:avLst/>
              <a:gdLst/>
              <a:ahLst/>
              <a:cxnLst/>
              <a:rect l="l" t="t" r="r" b="b"/>
              <a:pathLst>
                <a:path w="328929" h="492760">
                  <a:moveTo>
                    <a:pt x="0" y="492467"/>
                  </a:moveTo>
                  <a:lnTo>
                    <a:pt x="328523" y="0"/>
                  </a:lnTo>
                </a:path>
              </a:pathLst>
            </a:custGeom>
            <a:ln w="12700">
              <a:solidFill>
                <a:srgbClr val="A838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57116" y="142506"/>
              <a:ext cx="3228592" cy="1351773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894276" y="171415"/>
            <a:ext cx="2150745" cy="124650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algn="ctr">
              <a:lnSpc>
                <a:spcPct val="86200"/>
              </a:lnSpc>
              <a:spcBef>
                <a:spcPts val="395"/>
              </a:spcBef>
            </a:pPr>
            <a:r>
              <a:rPr sz="1800" dirty="0">
                <a:solidFill>
                  <a:srgbClr val="000000"/>
                </a:solidFill>
              </a:rPr>
              <a:t>у</a:t>
            </a:r>
            <a:r>
              <a:rPr sz="1800" spc="-1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разі</a:t>
            </a:r>
            <a:r>
              <a:rPr sz="1800" spc="-5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потреби занотуйте</a:t>
            </a:r>
            <a:r>
              <a:rPr sz="1800" spc="-60" dirty="0">
                <a:solidFill>
                  <a:srgbClr val="000000"/>
                </a:solidFill>
              </a:rPr>
              <a:t> </a:t>
            </a:r>
            <a:r>
              <a:rPr sz="1800" spc="-20" dirty="0">
                <a:solidFill>
                  <a:srgbClr val="000000"/>
                </a:solidFill>
              </a:rPr>
              <a:t>ім'я, </a:t>
            </a:r>
            <a:r>
              <a:rPr sz="1800" dirty="0">
                <a:solidFill>
                  <a:srgbClr val="000000"/>
                </a:solidFill>
              </a:rPr>
              <a:t>прізвище</a:t>
            </a:r>
            <a:r>
              <a:rPr sz="1800" spc="-15" dirty="0">
                <a:solidFill>
                  <a:srgbClr val="000000"/>
                </a:solidFill>
              </a:rPr>
              <a:t> </a:t>
            </a:r>
            <a:r>
              <a:rPr sz="1800" spc="-25" dirty="0">
                <a:solidFill>
                  <a:srgbClr val="000000"/>
                </a:solidFill>
              </a:rPr>
              <a:t>та </a:t>
            </a:r>
            <a:r>
              <a:rPr sz="1800" spc="-10" dirty="0">
                <a:solidFill>
                  <a:srgbClr val="000000"/>
                </a:solidFill>
              </a:rPr>
              <a:t>контактний</a:t>
            </a:r>
            <a:r>
              <a:rPr sz="1800" spc="-20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телефон співрозмовника</a:t>
            </a:r>
            <a:endParaRPr sz="1800"/>
          </a:p>
        </p:txBody>
      </p:sp>
      <p:grpSp>
        <p:nvGrpSpPr>
          <p:cNvPr id="14" name="object 14"/>
          <p:cNvGrpSpPr/>
          <p:nvPr/>
        </p:nvGrpSpPr>
        <p:grpSpPr>
          <a:xfrm>
            <a:off x="2999994" y="1229105"/>
            <a:ext cx="6053455" cy="3778250"/>
            <a:chOff x="2999994" y="1229105"/>
            <a:chExt cx="6053455" cy="3778250"/>
          </a:xfrm>
        </p:grpSpPr>
        <p:sp>
          <p:nvSpPr>
            <p:cNvPr id="15" name="object 15"/>
            <p:cNvSpPr/>
            <p:nvPr/>
          </p:nvSpPr>
          <p:spPr>
            <a:xfrm>
              <a:off x="6138748" y="2289874"/>
              <a:ext cx="555625" cy="88265"/>
            </a:xfrm>
            <a:custGeom>
              <a:avLst/>
              <a:gdLst/>
              <a:ahLst/>
              <a:cxnLst/>
              <a:rect l="l" t="t" r="r" b="b"/>
              <a:pathLst>
                <a:path w="555625" h="88264">
                  <a:moveTo>
                    <a:pt x="0" y="87655"/>
                  </a:moveTo>
                  <a:lnTo>
                    <a:pt x="555066" y="0"/>
                  </a:lnTo>
                </a:path>
              </a:pathLst>
            </a:custGeom>
            <a:ln w="12700">
              <a:solidFill>
                <a:srgbClr val="A838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47103" y="1229105"/>
              <a:ext cx="2506205" cy="177622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80000" y="1741547"/>
              <a:ext cx="1279664" cy="73855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735638" y="3253235"/>
              <a:ext cx="20955" cy="461645"/>
            </a:xfrm>
            <a:custGeom>
              <a:avLst/>
              <a:gdLst/>
              <a:ahLst/>
              <a:cxnLst/>
              <a:rect l="l" t="t" r="r" b="b"/>
              <a:pathLst>
                <a:path w="20954" h="461645">
                  <a:moveTo>
                    <a:pt x="20815" y="0"/>
                  </a:moveTo>
                  <a:lnTo>
                    <a:pt x="0" y="461606"/>
                  </a:lnTo>
                </a:path>
              </a:pathLst>
            </a:custGeom>
            <a:ln w="12700">
              <a:solidFill>
                <a:srgbClr val="A838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99994" y="3714750"/>
              <a:ext cx="3416033" cy="1292351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3727442" y="3832062"/>
            <a:ext cx="1959610" cy="100965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-1905" algn="ctr">
              <a:lnSpc>
                <a:spcPct val="86200"/>
              </a:lnSpc>
              <a:spcBef>
                <a:spcPts val="395"/>
              </a:spcBef>
            </a:pPr>
            <a:r>
              <a:rPr sz="1800" i="1" spc="-10" dirty="0">
                <a:latin typeface="Times New Roman"/>
                <a:cs typeface="Times New Roman"/>
              </a:rPr>
              <a:t>демонструйте розуміння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сутності </a:t>
            </a:r>
            <a:r>
              <a:rPr sz="1800" i="1" dirty="0">
                <a:latin typeface="Times New Roman"/>
                <a:cs typeface="Times New Roman"/>
              </a:rPr>
              <a:t>проблем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того,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хто </a:t>
            </a:r>
            <a:r>
              <a:rPr sz="1800" i="1" spc="-10" dirty="0">
                <a:latin typeface="Times New Roman"/>
                <a:cs typeface="Times New Roman"/>
              </a:rPr>
              <a:t>телефонує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42493" y="2856738"/>
            <a:ext cx="8845550" cy="1903095"/>
            <a:chOff x="142493" y="2856738"/>
            <a:chExt cx="8845550" cy="1903095"/>
          </a:xfrm>
        </p:grpSpPr>
        <p:sp>
          <p:nvSpPr>
            <p:cNvPr id="22" name="object 22"/>
            <p:cNvSpPr/>
            <p:nvPr/>
          </p:nvSpPr>
          <p:spPr>
            <a:xfrm>
              <a:off x="3056597" y="3056380"/>
              <a:ext cx="713105" cy="326390"/>
            </a:xfrm>
            <a:custGeom>
              <a:avLst/>
              <a:gdLst/>
              <a:ahLst/>
              <a:cxnLst/>
              <a:rect l="l" t="t" r="r" b="b"/>
              <a:pathLst>
                <a:path w="713104" h="326389">
                  <a:moveTo>
                    <a:pt x="712952" y="0"/>
                  </a:moveTo>
                  <a:lnTo>
                    <a:pt x="0" y="326250"/>
                  </a:lnTo>
                </a:path>
              </a:pathLst>
            </a:custGeom>
            <a:ln w="12700">
              <a:solidFill>
                <a:srgbClr val="A838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2493" y="3071621"/>
              <a:ext cx="3509009" cy="168782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42816" y="3313388"/>
              <a:ext cx="2239950" cy="1242411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792692" y="3061208"/>
              <a:ext cx="210185" cy="98425"/>
            </a:xfrm>
            <a:custGeom>
              <a:avLst/>
              <a:gdLst/>
              <a:ahLst/>
              <a:cxnLst/>
              <a:rect l="l" t="t" r="r" b="b"/>
              <a:pathLst>
                <a:path w="210185" h="98425">
                  <a:moveTo>
                    <a:pt x="0" y="0"/>
                  </a:moveTo>
                  <a:lnTo>
                    <a:pt x="209765" y="97980"/>
                  </a:lnTo>
                </a:path>
              </a:pathLst>
            </a:custGeom>
            <a:ln w="12700">
              <a:solidFill>
                <a:srgbClr val="A838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71744" y="2856738"/>
              <a:ext cx="3416033" cy="1799842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6108674" y="2873253"/>
            <a:ext cx="2339340" cy="171958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065" marR="5080" algn="ctr">
              <a:lnSpc>
                <a:spcPct val="86200"/>
              </a:lnSpc>
              <a:spcBef>
                <a:spcPts val="395"/>
              </a:spcBef>
            </a:pPr>
            <a:r>
              <a:rPr sz="1800" i="1" dirty="0">
                <a:latin typeface="Times New Roman"/>
                <a:cs typeface="Times New Roman"/>
              </a:rPr>
              <a:t>у</a:t>
            </a:r>
            <a:r>
              <a:rPr sz="1800" i="1" spc="-1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разі</a:t>
            </a:r>
            <a:r>
              <a:rPr sz="1800" i="1" spc="-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виникнення </a:t>
            </a:r>
            <a:r>
              <a:rPr sz="1800" i="1" dirty="0">
                <a:latin typeface="Times New Roman"/>
                <a:cs typeface="Times New Roman"/>
              </a:rPr>
              <a:t>складних</a:t>
            </a:r>
            <a:r>
              <a:rPr sz="1800" i="1" spc="-10" dirty="0">
                <a:latin typeface="Times New Roman"/>
                <a:cs typeface="Times New Roman"/>
              </a:rPr>
              <a:t> питань запропонуйте співрозмовникові </a:t>
            </a:r>
            <a:r>
              <a:rPr sz="1800" i="1" dirty="0">
                <a:latin typeface="Times New Roman"/>
                <a:cs typeface="Times New Roman"/>
              </a:rPr>
              <a:t>зустріч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для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детального </a:t>
            </a:r>
            <a:r>
              <a:rPr sz="1800" i="1" dirty="0">
                <a:latin typeface="Times New Roman"/>
                <a:cs typeface="Times New Roman"/>
              </a:rPr>
              <a:t>обговорення</a:t>
            </a:r>
            <a:r>
              <a:rPr sz="1800" i="1" spc="-110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суті </a:t>
            </a:r>
            <a:r>
              <a:rPr sz="1800" i="1" spc="-10" dirty="0">
                <a:latin typeface="Times New Roman"/>
                <a:cs typeface="Times New Roman"/>
              </a:rPr>
              <a:t>проблеми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89737" y="1514855"/>
            <a:ext cx="3197860" cy="1642110"/>
            <a:chOff x="189737" y="1514855"/>
            <a:chExt cx="3197860" cy="1642110"/>
          </a:xfrm>
        </p:grpSpPr>
        <p:sp>
          <p:nvSpPr>
            <p:cNvPr id="29" name="object 29"/>
            <p:cNvSpPr/>
            <p:nvPr/>
          </p:nvSpPr>
          <p:spPr>
            <a:xfrm>
              <a:off x="3223738" y="2459038"/>
              <a:ext cx="157480" cy="13335"/>
            </a:xfrm>
            <a:custGeom>
              <a:avLst/>
              <a:gdLst/>
              <a:ahLst/>
              <a:cxnLst/>
              <a:rect l="l" t="t" r="r" b="b"/>
              <a:pathLst>
                <a:path w="157479" h="13335">
                  <a:moveTo>
                    <a:pt x="156984" y="13271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A8381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9737" y="1514855"/>
              <a:ext cx="3117341" cy="164210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36049" y="1886682"/>
              <a:ext cx="1988293" cy="92775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3" y="519683"/>
            <a:ext cx="9142730" cy="4624070"/>
            <a:chOff x="1523" y="519683"/>
            <a:chExt cx="9142730" cy="4624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3" y="519683"/>
              <a:ext cx="9142476" cy="58597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3" y="1032509"/>
              <a:ext cx="9142476" cy="58596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3" y="1467611"/>
              <a:ext cx="9142476" cy="78028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23" y="2057393"/>
              <a:ext cx="9142476" cy="58597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23" y="2493263"/>
              <a:ext cx="9142476" cy="7795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23" y="3005327"/>
              <a:ext cx="9142476" cy="7802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23" y="3518154"/>
              <a:ext cx="9142476" cy="7802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23" y="4107942"/>
              <a:ext cx="9142476" cy="58521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23" y="4619999"/>
              <a:ext cx="9142476" cy="52350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80383" y="619333"/>
            <a:ext cx="8959850" cy="4400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Times New Roman"/>
              <a:buChar char="*"/>
              <a:tabLst>
                <a:tab pos="184150" algn="l"/>
              </a:tabLst>
            </a:pPr>
            <a:r>
              <a:rPr sz="1800" spc="-35" dirty="0">
                <a:latin typeface="Times New Roman"/>
                <a:cs typeface="Times New Roman"/>
              </a:rPr>
              <a:t>будьте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доброзичливим,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жодному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разі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виказуйте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свого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невдоволення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чимось;</a:t>
            </a:r>
            <a:endParaRPr sz="1800">
              <a:latin typeface="Times New Roman"/>
              <a:cs typeface="Times New Roman"/>
            </a:endParaRPr>
          </a:p>
          <a:p>
            <a:pPr marL="184150" indent="-171450">
              <a:lnSpc>
                <a:spcPct val="100000"/>
              </a:lnSpc>
              <a:spcBef>
                <a:spcPts val="1875"/>
              </a:spcBef>
              <a:buChar char="*"/>
              <a:tabLst>
                <a:tab pos="184150" algn="l"/>
              </a:tabLst>
            </a:pPr>
            <a:r>
              <a:rPr sz="1800" dirty="0">
                <a:latin typeface="Times New Roman"/>
                <a:cs typeface="Times New Roman"/>
              </a:rPr>
              <a:t>ставте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запитання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уважно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вислуховуйте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відповіді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них;</a:t>
            </a:r>
            <a:endParaRPr sz="1800">
              <a:latin typeface="Times New Roman"/>
              <a:cs typeface="Times New Roman"/>
            </a:endParaRPr>
          </a:p>
          <a:p>
            <a:pPr marL="12700" marR="723265" indent="171450">
              <a:lnSpc>
                <a:spcPts val="1860"/>
              </a:lnSpc>
              <a:spcBef>
                <a:spcPts val="1255"/>
              </a:spcBef>
              <a:buChar char="*"/>
              <a:tabLst>
                <a:tab pos="184150" algn="l"/>
              </a:tabLst>
            </a:pPr>
            <a:r>
              <a:rPr sz="1800" dirty="0">
                <a:latin typeface="Times New Roman"/>
                <a:cs typeface="Times New Roman"/>
              </a:rPr>
              <a:t>намагайтесь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залишатися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тактовним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стриманим,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навіть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якщо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розмова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стає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вельми </a:t>
            </a:r>
            <a:r>
              <a:rPr sz="1800" dirty="0">
                <a:latin typeface="Times New Roman"/>
                <a:cs typeface="Times New Roman"/>
              </a:rPr>
              <a:t>неприємною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Вас;</a:t>
            </a:r>
            <a:endParaRPr sz="1800">
              <a:latin typeface="Times New Roman"/>
              <a:cs typeface="Times New Roman"/>
            </a:endParaRPr>
          </a:p>
          <a:p>
            <a:pPr marL="184150" indent="-171450">
              <a:lnSpc>
                <a:spcPct val="100000"/>
              </a:lnSpc>
              <a:spcBef>
                <a:spcPts val="935"/>
              </a:spcBef>
              <a:buChar char="*"/>
              <a:tabLst>
                <a:tab pos="184150" algn="l"/>
              </a:tabLst>
            </a:pPr>
            <a:r>
              <a:rPr sz="1800" dirty="0">
                <a:latin typeface="Times New Roman"/>
                <a:cs typeface="Times New Roman"/>
              </a:rPr>
              <a:t>особливо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наголошуйте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найсуттєвішому;</a:t>
            </a:r>
            <a:endParaRPr sz="1800">
              <a:latin typeface="Times New Roman"/>
              <a:cs typeface="Times New Roman"/>
            </a:endParaRPr>
          </a:p>
          <a:p>
            <a:pPr marL="12700" marR="811530" indent="171450">
              <a:lnSpc>
                <a:spcPts val="1860"/>
              </a:lnSpc>
              <a:spcBef>
                <a:spcPts val="1255"/>
              </a:spcBef>
              <a:buChar char="*"/>
              <a:tabLst>
                <a:tab pos="184150" algn="l"/>
              </a:tabLst>
            </a:pPr>
            <a:r>
              <a:rPr sz="1800" dirty="0">
                <a:latin typeface="Times New Roman"/>
                <a:cs typeface="Times New Roman"/>
              </a:rPr>
              <a:t>якщо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бесіди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називаєте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якісь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числа,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варто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повторити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разів,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аби </a:t>
            </a:r>
            <a:r>
              <a:rPr sz="1800" dirty="0">
                <a:latin typeface="Times New Roman"/>
                <a:cs typeface="Times New Roman"/>
              </a:rPr>
              <a:t>уникнути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прикрих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непорозумінь;</a:t>
            </a:r>
            <a:endParaRPr sz="1800">
              <a:latin typeface="Times New Roman"/>
              <a:cs typeface="Times New Roman"/>
            </a:endParaRPr>
          </a:p>
          <a:p>
            <a:pPr marL="184150" indent="-171450">
              <a:lnSpc>
                <a:spcPts val="2010"/>
              </a:lnSpc>
              <a:spcBef>
                <a:spcPts val="5"/>
              </a:spcBef>
              <a:buChar char="*"/>
              <a:tabLst>
                <a:tab pos="184150" algn="l"/>
              </a:tabLst>
            </a:pPr>
            <a:r>
              <a:rPr sz="1800" dirty="0">
                <a:latin typeface="Times New Roman"/>
                <a:cs typeface="Times New Roman"/>
              </a:rPr>
              <a:t>Ваша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артикуляція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неодмінно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повинна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бути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чіткою,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темп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мовлення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рівним,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тон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–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010"/>
              </a:lnSpc>
            </a:pPr>
            <a:r>
              <a:rPr sz="1800" dirty="0">
                <a:latin typeface="Times New Roman"/>
                <a:cs typeface="Times New Roman"/>
              </a:rPr>
              <a:t>спокійним,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витриманим;</a:t>
            </a:r>
            <a:endParaRPr sz="1800">
              <a:latin typeface="Times New Roman"/>
              <a:cs typeface="Times New Roman"/>
            </a:endParaRPr>
          </a:p>
          <a:p>
            <a:pPr marL="12700" marR="5080" indent="171450">
              <a:lnSpc>
                <a:spcPts val="1860"/>
              </a:lnSpc>
              <a:spcBef>
                <a:spcPts val="330"/>
              </a:spcBef>
              <a:buChar char="*"/>
              <a:tabLst>
                <a:tab pos="184150" algn="l"/>
              </a:tabLst>
            </a:pPr>
            <a:r>
              <a:rPr sz="1800" dirty="0">
                <a:latin typeface="Times New Roman"/>
                <a:cs typeface="Times New Roman"/>
              </a:rPr>
              <a:t>намагайтеся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якомога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ширше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використовувати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лексичні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можливості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літературної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мови,</a:t>
            </a:r>
            <a:r>
              <a:rPr sz="1800" spc="5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цьому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завжди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висловлюйтеся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стисло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точно,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правильно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побудованими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реченнями;</a:t>
            </a:r>
            <a:endParaRPr sz="1800">
              <a:latin typeface="Times New Roman"/>
              <a:cs typeface="Times New Roman"/>
            </a:endParaRPr>
          </a:p>
          <a:p>
            <a:pPr marL="184150" indent="-171450">
              <a:lnSpc>
                <a:spcPct val="100000"/>
              </a:lnSpc>
              <a:spcBef>
                <a:spcPts val="935"/>
              </a:spcBef>
              <a:buChar char="*"/>
              <a:tabLst>
                <a:tab pos="184150" algn="l"/>
              </a:tabLst>
            </a:pPr>
            <a:r>
              <a:rPr sz="1800" dirty="0">
                <a:latin typeface="Times New Roman"/>
                <a:cs typeface="Times New Roman"/>
              </a:rPr>
              <a:t>стежте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логікою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викладу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своїх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думок,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послідовністю;</a:t>
            </a:r>
            <a:endParaRPr sz="1800">
              <a:latin typeface="Times New Roman"/>
              <a:cs typeface="Times New Roman"/>
            </a:endParaRPr>
          </a:p>
          <a:p>
            <a:pPr marL="184150" indent="-171450">
              <a:lnSpc>
                <a:spcPct val="100000"/>
              </a:lnSpc>
              <a:spcBef>
                <a:spcPts val="1875"/>
              </a:spcBef>
              <a:buChar char="*"/>
              <a:tabLst>
                <a:tab pos="184150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розмовляйте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середнім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силою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голосом.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95477" y="-17279"/>
            <a:ext cx="73533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820000"/>
                </a:solidFill>
              </a:rPr>
              <a:t>Незалежно</a:t>
            </a:r>
            <a:r>
              <a:rPr spc="-75" dirty="0">
                <a:solidFill>
                  <a:srgbClr val="820000"/>
                </a:solidFill>
              </a:rPr>
              <a:t> </a:t>
            </a:r>
            <a:r>
              <a:rPr dirty="0">
                <a:solidFill>
                  <a:srgbClr val="820000"/>
                </a:solidFill>
              </a:rPr>
              <a:t>від</a:t>
            </a:r>
            <a:r>
              <a:rPr spc="-80" dirty="0">
                <a:solidFill>
                  <a:srgbClr val="820000"/>
                </a:solidFill>
              </a:rPr>
              <a:t> </a:t>
            </a:r>
            <a:r>
              <a:rPr dirty="0">
                <a:solidFill>
                  <a:srgbClr val="820000"/>
                </a:solidFill>
              </a:rPr>
              <a:t>того,</a:t>
            </a:r>
            <a:r>
              <a:rPr spc="-80" dirty="0">
                <a:solidFill>
                  <a:srgbClr val="820000"/>
                </a:solidFill>
              </a:rPr>
              <a:t> </a:t>
            </a:r>
            <a:r>
              <a:rPr dirty="0">
                <a:solidFill>
                  <a:srgbClr val="820000"/>
                </a:solidFill>
              </a:rPr>
              <a:t>хто</a:t>
            </a:r>
            <a:r>
              <a:rPr spc="-85" dirty="0">
                <a:solidFill>
                  <a:srgbClr val="820000"/>
                </a:solidFill>
              </a:rPr>
              <a:t> </a:t>
            </a:r>
            <a:r>
              <a:rPr spc="-10" dirty="0">
                <a:solidFill>
                  <a:srgbClr val="820000"/>
                </a:solidFill>
              </a:rPr>
              <a:t>телефонує:</a:t>
            </a:r>
          </a:p>
        </p:txBody>
      </p:sp>
    </p:spTree>
  </p:cSld>
  <p:clrMapOvr>
    <a:masterClrMapping/>
  </p:clrMapOvr>
  <p:transition spd="slow">
    <p:blinds dir="vert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8792" y="73926"/>
            <a:ext cx="5141212" cy="167638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45537" y="589569"/>
            <a:ext cx="2402205" cy="59309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722630" marR="5080" indent="-710565">
              <a:lnSpc>
                <a:spcPts val="2070"/>
              </a:lnSpc>
              <a:spcBef>
                <a:spcPts val="440"/>
              </a:spcBef>
            </a:pPr>
            <a:r>
              <a:rPr sz="2000" i="0" dirty="0">
                <a:solidFill>
                  <a:srgbClr val="000000"/>
                </a:solidFill>
                <a:latin typeface="Times New Roman"/>
                <a:cs typeface="Times New Roman"/>
              </a:rPr>
              <a:t>момент</a:t>
            </a:r>
            <a:r>
              <a:rPr sz="2000" i="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0" spc="-20" dirty="0">
                <a:solidFill>
                  <a:srgbClr val="000000"/>
                </a:solidFill>
                <a:latin typeface="Times New Roman"/>
                <a:cs typeface="Times New Roman"/>
              </a:rPr>
              <a:t>налагодження </a:t>
            </a:r>
            <a:r>
              <a:rPr sz="20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контакту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93236" y="1775459"/>
            <a:ext cx="4988801" cy="152399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961888" y="1820543"/>
            <a:ext cx="33147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54785" algn="l"/>
                <a:tab pos="2558415" algn="l"/>
              </a:tabLst>
            </a:pPr>
            <a:r>
              <a:rPr sz="2000" spc="-10" dirty="0">
                <a:latin typeface="Times New Roman"/>
                <a:cs typeface="Times New Roman"/>
              </a:rPr>
              <a:t>викладення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сутності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справи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61888" y="2083424"/>
            <a:ext cx="33153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58314" algn="l"/>
                <a:tab pos="2447290" algn="l"/>
              </a:tabLst>
            </a:pPr>
            <a:r>
              <a:rPr sz="2000" spc="-10" dirty="0">
                <a:latin typeface="Times New Roman"/>
                <a:cs typeface="Times New Roman"/>
              </a:rPr>
              <a:t>(повідомлення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мети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дзвінка,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34146" y="2346305"/>
            <a:ext cx="2813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25" dirty="0">
                <a:latin typeface="Times New Roman"/>
                <a:cs typeface="Times New Roman"/>
              </a:rPr>
              <a:t>до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00411" y="2346305"/>
            <a:ext cx="9753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Times New Roman"/>
                <a:cs typeface="Times New Roman"/>
              </a:rPr>
              <a:t>питання,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12711" y="2609186"/>
            <a:ext cx="14643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Times New Roman"/>
                <a:cs typeface="Times New Roman"/>
              </a:rPr>
              <a:t>повідомленої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61888" y="2346305"/>
            <a:ext cx="1379220" cy="85598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080">
              <a:lnSpc>
                <a:spcPts val="2070"/>
              </a:lnSpc>
              <a:spcBef>
                <a:spcPts val="440"/>
              </a:spcBef>
            </a:pPr>
            <a:r>
              <a:rPr sz="2000" spc="-10" dirty="0">
                <a:latin typeface="Times New Roman"/>
                <a:cs typeface="Times New Roman"/>
              </a:rPr>
              <a:t>підхід </a:t>
            </a:r>
            <a:r>
              <a:rPr sz="2000" spc="-20" dirty="0">
                <a:latin typeface="Times New Roman"/>
                <a:cs typeface="Times New Roman"/>
              </a:rPr>
              <a:t>обговорення </a:t>
            </a:r>
            <a:r>
              <a:rPr sz="2000" spc="-10" dirty="0">
                <a:latin typeface="Times New Roman"/>
                <a:cs typeface="Times New Roman"/>
              </a:rPr>
              <a:t>інформації)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84142" y="3362705"/>
            <a:ext cx="4959857" cy="1600199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969666" y="3971411"/>
            <a:ext cx="21558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latin typeface="Times New Roman"/>
                <a:cs typeface="Times New Roman"/>
              </a:rPr>
              <a:t>закінчення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розмови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376921" y="1266444"/>
            <a:ext cx="1343660" cy="2531110"/>
            <a:chOff x="7376921" y="1266444"/>
            <a:chExt cx="1343660" cy="2531110"/>
          </a:xfrm>
        </p:grpSpPr>
        <p:sp>
          <p:nvSpPr>
            <p:cNvPr id="14" name="object 14"/>
            <p:cNvSpPr/>
            <p:nvPr/>
          </p:nvSpPr>
          <p:spPr>
            <a:xfrm>
              <a:off x="7381874" y="1271397"/>
              <a:ext cx="905510" cy="905510"/>
            </a:xfrm>
            <a:custGeom>
              <a:avLst/>
              <a:gdLst/>
              <a:ahLst/>
              <a:cxnLst/>
              <a:rect l="l" t="t" r="r" b="b"/>
              <a:pathLst>
                <a:path w="905509" h="905510">
                  <a:moveTo>
                    <a:pt x="701573" y="0"/>
                  </a:moveTo>
                  <a:lnTo>
                    <a:pt x="203682" y="0"/>
                  </a:lnTo>
                  <a:lnTo>
                    <a:pt x="203682" y="497890"/>
                  </a:lnTo>
                  <a:lnTo>
                    <a:pt x="0" y="497890"/>
                  </a:lnTo>
                  <a:lnTo>
                    <a:pt x="452628" y="905256"/>
                  </a:lnTo>
                  <a:lnTo>
                    <a:pt x="905256" y="497890"/>
                  </a:lnTo>
                  <a:lnTo>
                    <a:pt x="701573" y="497890"/>
                  </a:lnTo>
                  <a:lnTo>
                    <a:pt x="701573" y="0"/>
                  </a:lnTo>
                  <a:close/>
                </a:path>
              </a:pathLst>
            </a:custGeom>
            <a:solidFill>
              <a:srgbClr val="CDFFCD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81874" y="1271397"/>
              <a:ext cx="905510" cy="905510"/>
            </a:xfrm>
            <a:custGeom>
              <a:avLst/>
              <a:gdLst/>
              <a:ahLst/>
              <a:cxnLst/>
              <a:rect l="l" t="t" r="r" b="b"/>
              <a:pathLst>
                <a:path w="905509" h="905510">
                  <a:moveTo>
                    <a:pt x="0" y="497890"/>
                  </a:moveTo>
                  <a:lnTo>
                    <a:pt x="203682" y="497890"/>
                  </a:lnTo>
                  <a:lnTo>
                    <a:pt x="203682" y="0"/>
                  </a:lnTo>
                  <a:lnTo>
                    <a:pt x="701573" y="0"/>
                  </a:lnTo>
                  <a:lnTo>
                    <a:pt x="701573" y="497890"/>
                  </a:lnTo>
                  <a:lnTo>
                    <a:pt x="905256" y="497890"/>
                  </a:lnTo>
                  <a:lnTo>
                    <a:pt x="452628" y="905256"/>
                  </a:lnTo>
                  <a:lnTo>
                    <a:pt x="0" y="497890"/>
                  </a:lnTo>
                  <a:close/>
                </a:path>
              </a:pathLst>
            </a:custGeom>
            <a:ln w="9906">
              <a:solidFill>
                <a:srgbClr val="D0D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810118" y="2886836"/>
              <a:ext cx="905510" cy="905510"/>
            </a:xfrm>
            <a:custGeom>
              <a:avLst/>
              <a:gdLst/>
              <a:ahLst/>
              <a:cxnLst/>
              <a:rect l="l" t="t" r="r" b="b"/>
              <a:pathLst>
                <a:path w="905509" h="905510">
                  <a:moveTo>
                    <a:pt x="701573" y="0"/>
                  </a:moveTo>
                  <a:lnTo>
                    <a:pt x="203682" y="0"/>
                  </a:lnTo>
                  <a:lnTo>
                    <a:pt x="203682" y="497890"/>
                  </a:lnTo>
                  <a:lnTo>
                    <a:pt x="0" y="497890"/>
                  </a:lnTo>
                  <a:lnTo>
                    <a:pt x="452628" y="905256"/>
                  </a:lnTo>
                  <a:lnTo>
                    <a:pt x="905256" y="497890"/>
                  </a:lnTo>
                  <a:lnTo>
                    <a:pt x="701573" y="497890"/>
                  </a:lnTo>
                  <a:lnTo>
                    <a:pt x="701573" y="0"/>
                  </a:lnTo>
                  <a:close/>
                </a:path>
              </a:pathLst>
            </a:custGeom>
            <a:solidFill>
              <a:srgbClr val="CDFFCD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810118" y="2886836"/>
              <a:ext cx="905510" cy="905510"/>
            </a:xfrm>
            <a:custGeom>
              <a:avLst/>
              <a:gdLst/>
              <a:ahLst/>
              <a:cxnLst/>
              <a:rect l="l" t="t" r="r" b="b"/>
              <a:pathLst>
                <a:path w="905509" h="905510">
                  <a:moveTo>
                    <a:pt x="0" y="497890"/>
                  </a:moveTo>
                  <a:lnTo>
                    <a:pt x="203682" y="497890"/>
                  </a:lnTo>
                  <a:lnTo>
                    <a:pt x="203682" y="0"/>
                  </a:lnTo>
                  <a:lnTo>
                    <a:pt x="701573" y="0"/>
                  </a:lnTo>
                  <a:lnTo>
                    <a:pt x="701573" y="497890"/>
                  </a:lnTo>
                  <a:lnTo>
                    <a:pt x="905256" y="497890"/>
                  </a:lnTo>
                  <a:lnTo>
                    <a:pt x="452628" y="905256"/>
                  </a:lnTo>
                  <a:lnTo>
                    <a:pt x="0" y="497890"/>
                  </a:lnTo>
                  <a:close/>
                </a:path>
              </a:pathLst>
            </a:custGeom>
            <a:ln w="9906">
              <a:solidFill>
                <a:srgbClr val="D0D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2272" y="1670937"/>
            <a:ext cx="3350260" cy="14795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433070" marR="5080" indent="-421005">
              <a:lnSpc>
                <a:spcPct val="99100"/>
              </a:lnSpc>
              <a:spcBef>
                <a:spcPts val="130"/>
              </a:spcBef>
            </a:pPr>
            <a:r>
              <a:rPr sz="3200" b="1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Службова</a:t>
            </a:r>
            <a:r>
              <a:rPr sz="3200" b="1" i="1" spc="-1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розмова </a:t>
            </a:r>
            <a:r>
              <a:rPr sz="3200" i="1" dirty="0">
                <a:solidFill>
                  <a:srgbClr val="C00000"/>
                </a:solidFill>
                <a:latin typeface="Times New Roman"/>
                <a:cs typeface="Times New Roman"/>
              </a:rPr>
              <a:t>складається</a:t>
            </a:r>
            <a:r>
              <a:rPr sz="3200" i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200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з </a:t>
            </a:r>
            <a:r>
              <a:rPr sz="3200" i="1" dirty="0">
                <a:solidFill>
                  <a:srgbClr val="C00000"/>
                </a:solidFill>
                <a:latin typeface="Times New Roman"/>
                <a:cs typeface="Times New Roman"/>
              </a:rPr>
              <a:t>таких</a:t>
            </a:r>
            <a:r>
              <a:rPr sz="3200" i="1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2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етапів: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94014"/>
            <a:ext cx="8772525" cy="470725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81940" marR="5715" indent="-269875" algn="just">
              <a:lnSpc>
                <a:spcPct val="80000"/>
              </a:lnSpc>
              <a:spcBef>
                <a:spcPts val="530"/>
              </a:spcBef>
              <a:buClr>
                <a:srgbClr val="9E3611"/>
              </a:buClr>
              <a:buSzPct val="83333"/>
              <a:buFont typeface="Wingdings"/>
              <a:buChar char=""/>
              <a:tabLst>
                <a:tab pos="281940" algn="l"/>
              </a:tabLst>
            </a:pPr>
            <a:r>
              <a:rPr sz="1800" spc="-45" dirty="0">
                <a:latin typeface="Times New Roman"/>
                <a:cs typeface="Times New Roman"/>
              </a:rPr>
              <a:t>Будь-</a:t>
            </a:r>
            <a:r>
              <a:rPr sz="1800" dirty="0">
                <a:latin typeface="Times New Roman"/>
                <a:cs typeface="Times New Roman"/>
              </a:rPr>
              <a:t>яку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телефонну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розмову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починаємо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коротким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виявленням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ввічливості: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Добрий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день</a:t>
            </a:r>
            <a:r>
              <a:rPr sz="18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(ранок,</a:t>
            </a:r>
            <a:r>
              <a:rPr sz="1800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вечір)!</a:t>
            </a:r>
            <a:r>
              <a:rPr sz="18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Доброго</a:t>
            </a:r>
            <a:r>
              <a:rPr sz="1800" i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дня</a:t>
            </a:r>
            <a:r>
              <a:rPr sz="1800" i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(ранку,</a:t>
            </a:r>
            <a:r>
              <a:rPr sz="1800" i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вечора)!</a:t>
            </a:r>
            <a:endParaRPr sz="1800">
              <a:latin typeface="Times New Roman"/>
              <a:cs typeface="Times New Roman"/>
            </a:endParaRPr>
          </a:p>
          <a:p>
            <a:pPr marL="281305" marR="5080" indent="-269240" algn="just">
              <a:lnSpc>
                <a:spcPct val="80000"/>
              </a:lnSpc>
              <a:spcBef>
                <a:spcPts val="900"/>
              </a:spcBef>
              <a:buClr>
                <a:srgbClr val="9E3611"/>
              </a:buClr>
              <a:buSzPct val="83333"/>
              <a:buFont typeface="Wingdings"/>
              <a:buChar char=""/>
              <a:tabLst>
                <a:tab pos="282575" algn="l"/>
              </a:tabLst>
            </a:pPr>
            <a:r>
              <a:rPr sz="1800" dirty="0">
                <a:latin typeface="Times New Roman"/>
                <a:cs typeface="Times New Roman"/>
              </a:rPr>
              <a:t>Якщо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телефонуєте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справі,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потрібно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назвати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прізвище,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ім'я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батькові, 	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посаду,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обіймаєте.</a:t>
            </a:r>
            <a:endParaRPr sz="1800">
              <a:latin typeface="Times New Roman"/>
              <a:cs typeface="Times New Roman"/>
            </a:endParaRPr>
          </a:p>
          <a:p>
            <a:pPr marL="281940" marR="5715" indent="-269875" algn="just">
              <a:lnSpc>
                <a:spcPct val="80000"/>
              </a:lnSpc>
              <a:spcBef>
                <a:spcPts val="900"/>
              </a:spcBef>
              <a:buClr>
                <a:srgbClr val="9E3611"/>
              </a:buClr>
              <a:buSzPct val="83333"/>
              <a:buFont typeface="Wingdings"/>
              <a:buChar char=""/>
              <a:tabLst>
                <a:tab pos="281940" algn="l"/>
              </a:tabLst>
            </a:pPr>
            <a:r>
              <a:rPr sz="1800" dirty="0">
                <a:latin typeface="Times New Roman"/>
                <a:cs typeface="Times New Roman"/>
              </a:rPr>
              <a:t>Якщо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той,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хто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телефонує,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забув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назвати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себе,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співрозмовник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право </a:t>
            </a:r>
            <a:r>
              <a:rPr sz="1800" dirty="0">
                <a:latin typeface="Times New Roman"/>
                <a:cs typeface="Times New Roman"/>
              </a:rPr>
              <a:t>запитати: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i="1" dirty="0">
                <a:solidFill>
                  <a:srgbClr val="FF33CC"/>
                </a:solidFill>
                <a:latin typeface="Times New Roman"/>
                <a:cs typeface="Times New Roman"/>
              </a:rPr>
              <a:t>Вибачте,</a:t>
            </a:r>
            <a:r>
              <a:rPr sz="1800" i="1" spc="165" dirty="0">
                <a:solidFill>
                  <a:srgbClr val="FF33CC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33CC"/>
                </a:solidFill>
                <a:latin typeface="Times New Roman"/>
                <a:cs typeface="Times New Roman"/>
              </a:rPr>
              <a:t>з</a:t>
            </a:r>
            <a:r>
              <a:rPr sz="1800" i="1" spc="165" dirty="0">
                <a:solidFill>
                  <a:srgbClr val="FF33CC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33CC"/>
                </a:solidFill>
                <a:latin typeface="Times New Roman"/>
                <a:cs typeface="Times New Roman"/>
              </a:rPr>
              <a:t>ким</a:t>
            </a:r>
            <a:r>
              <a:rPr sz="1800" i="1" spc="155" dirty="0">
                <a:solidFill>
                  <a:srgbClr val="FF33CC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33CC"/>
                </a:solidFill>
                <a:latin typeface="Times New Roman"/>
                <a:cs typeface="Times New Roman"/>
              </a:rPr>
              <a:t>я</a:t>
            </a:r>
            <a:r>
              <a:rPr sz="1800" i="1" spc="165" dirty="0">
                <a:solidFill>
                  <a:srgbClr val="FF33CC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33CC"/>
                </a:solidFill>
                <a:latin typeface="Times New Roman"/>
                <a:cs typeface="Times New Roman"/>
              </a:rPr>
              <a:t>розмовляю?</a:t>
            </a:r>
            <a:r>
              <a:rPr sz="1800" i="1" spc="160" dirty="0">
                <a:solidFill>
                  <a:srgbClr val="FF33CC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відповідь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повинні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обурюватися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чи </a:t>
            </a:r>
            <a:r>
              <a:rPr sz="1800" spc="-10" dirty="0">
                <a:latin typeface="Times New Roman"/>
                <a:cs typeface="Times New Roman"/>
              </a:rPr>
              <a:t>одразу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класти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слухавку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згідно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правилами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етикету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слід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відрекомендуватися;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анонімний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дзвінок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можна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відповідати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одразу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покласти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слухавку.</a:t>
            </a:r>
            <a:endParaRPr sz="1800">
              <a:latin typeface="Times New Roman"/>
              <a:cs typeface="Times New Roman"/>
            </a:endParaRPr>
          </a:p>
          <a:p>
            <a:pPr marL="281305" marR="5080" indent="-269240" algn="just">
              <a:lnSpc>
                <a:spcPct val="80000"/>
              </a:lnSpc>
              <a:spcBef>
                <a:spcPts val="900"/>
              </a:spcBef>
              <a:buClr>
                <a:srgbClr val="9E3611"/>
              </a:buClr>
              <a:buSzPct val="83333"/>
              <a:buFont typeface="Wingdings"/>
              <a:buChar char=""/>
              <a:tabLst>
                <a:tab pos="281305" algn="l"/>
              </a:tabLst>
            </a:pPr>
            <a:r>
              <a:rPr sz="1800" dirty="0">
                <a:latin typeface="Times New Roman"/>
                <a:cs typeface="Times New Roman"/>
              </a:rPr>
              <a:t>Якщо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телефону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підійшов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той,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хто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Вам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потрібен,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повинні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перепросити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dirty="0">
                <a:latin typeface="Times New Roman"/>
                <a:cs typeface="Times New Roman"/>
              </a:rPr>
              <a:t>звернутися</a:t>
            </a:r>
            <a:r>
              <a:rPr sz="1800" spc="1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проханням</a:t>
            </a:r>
            <a:r>
              <a:rPr sz="1800" spc="4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покликати</a:t>
            </a:r>
            <a:r>
              <a:rPr sz="1800" spc="4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потрібну</a:t>
            </a:r>
            <a:r>
              <a:rPr sz="1800" spc="4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вам</a:t>
            </a:r>
            <a:r>
              <a:rPr sz="1800" spc="1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людину: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Добрий</a:t>
            </a:r>
            <a:r>
              <a:rPr sz="1800" i="1" spc="180" dirty="0">
                <a:solidFill>
                  <a:srgbClr val="008000"/>
                </a:solidFill>
                <a:latin typeface="Times New Roman"/>
                <a:cs typeface="Times New Roman"/>
              </a:rPr>
              <a:t>   </a:t>
            </a:r>
            <a:r>
              <a:rPr sz="1800" i="1" spc="-10" dirty="0">
                <a:solidFill>
                  <a:srgbClr val="008000"/>
                </a:solidFill>
                <a:latin typeface="Times New Roman"/>
                <a:cs typeface="Times New Roman"/>
              </a:rPr>
              <a:t>день.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Перепрошую</a:t>
            </a:r>
            <a:r>
              <a:rPr sz="1800" i="1" spc="110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за</a:t>
            </a:r>
            <a:r>
              <a:rPr sz="1800" i="1" spc="110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турботу,</a:t>
            </a:r>
            <a:r>
              <a:rPr sz="1800" i="1" spc="114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чи</a:t>
            </a:r>
            <a:r>
              <a:rPr sz="1800" i="1" spc="114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не</a:t>
            </a:r>
            <a:r>
              <a:rPr sz="1800" i="1" spc="110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могли</a:t>
            </a:r>
            <a:r>
              <a:rPr sz="1800" i="1" spc="110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б</a:t>
            </a:r>
            <a:r>
              <a:rPr sz="1800" i="1" spc="110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ви</a:t>
            </a:r>
            <a:r>
              <a:rPr sz="1800" i="1" spc="120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запросити</a:t>
            </a:r>
            <a:r>
              <a:rPr sz="1800" i="1" spc="105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до</a:t>
            </a:r>
            <a:r>
              <a:rPr sz="1800" i="1" spc="110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телефону</a:t>
            </a:r>
            <a:r>
              <a:rPr sz="1800" i="1" spc="110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Івана</a:t>
            </a:r>
            <a:r>
              <a:rPr sz="1800" i="1" spc="110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008000"/>
                </a:solidFill>
                <a:latin typeface="Times New Roman"/>
                <a:cs typeface="Times New Roman"/>
              </a:rPr>
              <a:t>Петровича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(пана</a:t>
            </a:r>
            <a:r>
              <a:rPr sz="1800" i="1" spc="210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Петренка);</a:t>
            </a:r>
            <a:r>
              <a:rPr sz="1800" i="1" spc="215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Дуже</a:t>
            </a:r>
            <a:r>
              <a:rPr sz="1800" i="1" spc="215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прошу,</a:t>
            </a:r>
            <a:r>
              <a:rPr sz="1800" i="1" spc="215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попросіть</a:t>
            </a:r>
            <a:r>
              <a:rPr sz="1800" i="1" spc="220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до</a:t>
            </a:r>
            <a:r>
              <a:rPr sz="1800" i="1" spc="215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телефону</a:t>
            </a:r>
            <a:r>
              <a:rPr sz="1800" i="1" spc="215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Ольгу</a:t>
            </a:r>
            <a:r>
              <a:rPr sz="1800" i="1" spc="220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Власівну</a:t>
            </a:r>
            <a:r>
              <a:rPr sz="1800" i="1" spc="215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(пані</a:t>
            </a:r>
            <a:r>
              <a:rPr sz="1800" i="1" spc="215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008000"/>
                </a:solidFill>
                <a:latin typeface="Times New Roman"/>
                <a:cs typeface="Times New Roman"/>
              </a:rPr>
              <a:t>Ольгу,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пані</a:t>
            </a:r>
            <a:r>
              <a:rPr sz="1800" i="1" spc="250" dirty="0">
                <a:solidFill>
                  <a:srgbClr val="008000"/>
                </a:solidFill>
                <a:latin typeface="Times New Roman"/>
                <a:cs typeface="Times New Roman"/>
              </a:rPr>
              <a:t> 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Романчук);</a:t>
            </a:r>
            <a:r>
              <a:rPr sz="1800" i="1" spc="260" dirty="0">
                <a:solidFill>
                  <a:srgbClr val="008000"/>
                </a:solidFill>
                <a:latin typeface="Times New Roman"/>
                <a:cs typeface="Times New Roman"/>
              </a:rPr>
              <a:t> 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Будь</a:t>
            </a:r>
            <a:r>
              <a:rPr sz="1800" i="1" spc="254" dirty="0">
                <a:solidFill>
                  <a:srgbClr val="008000"/>
                </a:solidFill>
                <a:latin typeface="Times New Roman"/>
                <a:cs typeface="Times New Roman"/>
              </a:rPr>
              <a:t> 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ласка,</a:t>
            </a:r>
            <a:r>
              <a:rPr sz="1800" i="1" spc="254" dirty="0">
                <a:solidFill>
                  <a:srgbClr val="008000"/>
                </a:solidFill>
                <a:latin typeface="Times New Roman"/>
                <a:cs typeface="Times New Roman"/>
              </a:rPr>
              <a:t> 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покличте</a:t>
            </a:r>
            <a:r>
              <a:rPr sz="1800" i="1" spc="260" dirty="0">
                <a:solidFill>
                  <a:srgbClr val="008000"/>
                </a:solidFill>
                <a:latin typeface="Times New Roman"/>
                <a:cs typeface="Times New Roman"/>
              </a:rPr>
              <a:t> 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до</a:t>
            </a:r>
            <a:r>
              <a:rPr sz="1800" i="1" spc="254" dirty="0">
                <a:solidFill>
                  <a:srgbClr val="008000"/>
                </a:solidFill>
                <a:latin typeface="Times New Roman"/>
                <a:cs typeface="Times New Roman"/>
              </a:rPr>
              <a:t>  </a:t>
            </a:r>
            <a:r>
              <a:rPr sz="1800" i="1" dirty="0">
                <a:solidFill>
                  <a:srgbClr val="008000"/>
                </a:solidFill>
                <a:latin typeface="Times New Roman"/>
                <a:cs typeface="Times New Roman"/>
              </a:rPr>
              <a:t>телефону...</a:t>
            </a:r>
            <a:r>
              <a:rPr sz="1800" i="1" spc="254" dirty="0">
                <a:solidFill>
                  <a:srgbClr val="00800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відповідають </a:t>
            </a:r>
            <a:r>
              <a:rPr sz="1800" dirty="0">
                <a:latin typeface="Times New Roman"/>
                <a:cs typeface="Times New Roman"/>
              </a:rPr>
              <a:t>так: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Добрий</a:t>
            </a:r>
            <a:r>
              <a:rPr sz="1800" i="1" spc="31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день.</a:t>
            </a:r>
            <a:r>
              <a:rPr sz="1800" i="1" spc="31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Зачекайте,</a:t>
            </a:r>
            <a:r>
              <a:rPr sz="1800" i="1" spc="31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будь</a:t>
            </a:r>
            <a:r>
              <a:rPr sz="1800" i="1" spc="32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ласка,</a:t>
            </a:r>
            <a:r>
              <a:rPr sz="1800" i="1" spc="32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хвилиночку,</a:t>
            </a:r>
            <a:r>
              <a:rPr sz="1800" i="1" spc="32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я</a:t>
            </a:r>
            <a:r>
              <a:rPr sz="1800" i="1" spc="32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зараз</a:t>
            </a:r>
            <a:r>
              <a:rPr sz="1800" i="1" spc="31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передам</a:t>
            </a:r>
            <a:r>
              <a:rPr sz="1800" i="1" spc="31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їй</a:t>
            </a:r>
            <a:r>
              <a:rPr sz="1800" i="1" spc="32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0070C0"/>
                </a:solidFill>
                <a:latin typeface="Times New Roman"/>
                <a:cs typeface="Times New Roman"/>
              </a:rPr>
              <a:t>слухавку;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Прошу</a:t>
            </a:r>
            <a:r>
              <a:rPr sz="1800" i="1" spc="11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зачекати;</a:t>
            </a:r>
            <a:r>
              <a:rPr sz="1800" i="1" spc="11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Будь</a:t>
            </a:r>
            <a:r>
              <a:rPr sz="1800" i="1" spc="11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ласка,</a:t>
            </a:r>
            <a:r>
              <a:rPr sz="1800" i="1" spc="11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зачекайте;</a:t>
            </a:r>
            <a:r>
              <a:rPr sz="1800" i="1" spc="11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На</a:t>
            </a:r>
            <a:r>
              <a:rPr sz="1800" i="1" spc="11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жаль</a:t>
            </a:r>
            <a:r>
              <a:rPr sz="1800" i="1" spc="11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(шкода,</a:t>
            </a:r>
            <a:r>
              <a:rPr sz="1800" i="1" spc="11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вибачте),</a:t>
            </a:r>
            <a:r>
              <a:rPr sz="1800" i="1" spc="11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Іван</a:t>
            </a:r>
            <a:r>
              <a:rPr sz="1800" i="1" spc="11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0070C0"/>
                </a:solidFill>
                <a:latin typeface="Times New Roman"/>
                <a:cs typeface="Times New Roman"/>
              </a:rPr>
              <a:t>Петрович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вийшов,</a:t>
            </a:r>
            <a:r>
              <a:rPr sz="1800" i="1" spc="-3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повернеться</a:t>
            </a:r>
            <a:r>
              <a:rPr sz="1800" i="1" spc="-4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о</a:t>
            </a:r>
            <a:r>
              <a:rPr sz="1800" i="1" spc="-3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0070C0"/>
                </a:solidFill>
                <a:latin typeface="Times New Roman"/>
                <a:cs typeface="Times New Roman"/>
              </a:rPr>
              <a:t>14-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й</a:t>
            </a:r>
            <a:r>
              <a:rPr sz="1800" i="1" spc="-3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годині.</a:t>
            </a:r>
            <a:r>
              <a:rPr sz="1800" i="1" spc="-3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0070C0"/>
                </a:solidFill>
                <a:latin typeface="Times New Roman"/>
                <a:cs typeface="Times New Roman"/>
              </a:rPr>
              <a:t>Можливо,</a:t>
            </a:r>
            <a:r>
              <a:rPr sz="1800" i="1" spc="-3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ви</a:t>
            </a:r>
            <a:r>
              <a:rPr sz="1800" i="1" spc="-3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хотіли</a:t>
            </a:r>
            <a:r>
              <a:rPr sz="1800" i="1" spc="-3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б</a:t>
            </a:r>
            <a:r>
              <a:rPr sz="1800" i="1" spc="-3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йому</a:t>
            </a:r>
            <a:r>
              <a:rPr sz="1800" i="1" spc="-3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щось</a:t>
            </a:r>
            <a:r>
              <a:rPr sz="1800" i="1" spc="-2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0070C0"/>
                </a:solidFill>
                <a:latin typeface="Times New Roman"/>
                <a:cs typeface="Times New Roman"/>
              </a:rPr>
              <a:t>передати.</a:t>
            </a:r>
            <a:r>
              <a:rPr sz="1800" i="1" spc="-4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Є</a:t>
            </a:r>
            <a:r>
              <a:rPr sz="1800" i="1" spc="-3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spc="-20" dirty="0">
                <a:solidFill>
                  <a:srgbClr val="0070C0"/>
                </a:solidFill>
                <a:latin typeface="Times New Roman"/>
                <a:cs typeface="Times New Roman"/>
              </a:rPr>
              <a:t>його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заступник,</a:t>
            </a:r>
            <a:r>
              <a:rPr sz="1800" i="1" spc="-7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0070C0"/>
                </a:solidFill>
                <a:latin typeface="Times New Roman"/>
                <a:cs typeface="Times New Roman"/>
              </a:rPr>
              <a:t>можливо,</a:t>
            </a:r>
            <a:r>
              <a:rPr sz="1800" i="1" spc="-4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він</a:t>
            </a:r>
            <a:r>
              <a:rPr sz="1800" i="1" spc="-6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зміг</a:t>
            </a:r>
            <a:r>
              <a:rPr sz="1800" i="1" spc="-5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би</a:t>
            </a:r>
            <a:r>
              <a:rPr sz="1800" i="1" spc="-7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70C0"/>
                </a:solidFill>
                <a:latin typeface="Times New Roman"/>
                <a:cs typeface="Times New Roman"/>
              </a:rPr>
              <a:t>допомогти</a:t>
            </a:r>
            <a:r>
              <a:rPr sz="1800" i="1" spc="-6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800" i="1" spc="-20" dirty="0">
                <a:solidFill>
                  <a:srgbClr val="0070C0"/>
                </a:solidFill>
                <a:latin typeface="Times New Roman"/>
                <a:cs typeface="Times New Roman"/>
              </a:rPr>
              <a:t>Вам.</a:t>
            </a:r>
            <a:endParaRPr sz="1800">
              <a:latin typeface="Times New Roman"/>
              <a:cs typeface="Times New Roman"/>
            </a:endParaRPr>
          </a:p>
          <a:p>
            <a:pPr marL="281940" marR="5080" indent="-269875" algn="just">
              <a:lnSpc>
                <a:spcPct val="80000"/>
              </a:lnSpc>
              <a:spcBef>
                <a:spcPts val="900"/>
              </a:spcBef>
              <a:buClr>
                <a:srgbClr val="9E3611"/>
              </a:buClr>
              <a:buSzPct val="83333"/>
              <a:buFont typeface="Wingdings"/>
              <a:buChar char=""/>
              <a:tabLst>
                <a:tab pos="281940" algn="l"/>
              </a:tabLst>
            </a:pPr>
            <a:r>
              <a:rPr sz="1800" dirty="0">
                <a:latin typeface="Times New Roman"/>
                <a:cs typeface="Times New Roman"/>
              </a:rPr>
              <a:t>Коли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телефону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підійде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потрібна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вам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людина,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неодмінно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слід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знову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привітатися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spc="-10" dirty="0">
                <a:latin typeface="Times New Roman"/>
                <a:cs typeface="Times New Roman"/>
              </a:rPr>
              <a:t>назвати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себе.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60535" y="3000755"/>
            <a:ext cx="2837265" cy="201922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07335" y="450199"/>
            <a:ext cx="3820160" cy="398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1940" marR="5080" indent="-269875">
              <a:lnSpc>
                <a:spcPct val="100000"/>
              </a:lnSpc>
              <a:spcBef>
                <a:spcPts val="95"/>
              </a:spcBef>
              <a:buClr>
                <a:srgbClr val="9E3611"/>
              </a:buClr>
              <a:buSzPct val="84615"/>
              <a:buFont typeface="Wingdings"/>
              <a:buChar char=""/>
              <a:tabLst>
                <a:tab pos="281940" algn="l"/>
                <a:tab pos="1823085" algn="l"/>
              </a:tabLst>
            </a:pPr>
            <a:r>
              <a:rPr sz="2600" dirty="0">
                <a:latin typeface="Times New Roman"/>
                <a:cs typeface="Times New Roman"/>
              </a:rPr>
              <a:t>Нетактовно</a:t>
            </a:r>
            <a:r>
              <a:rPr sz="2600" spc="-11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давати </a:t>
            </a:r>
            <a:r>
              <a:rPr sz="2600" dirty="0">
                <a:latin typeface="Times New Roman"/>
                <a:cs typeface="Times New Roman"/>
              </a:rPr>
              <a:t>абонентові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неправильну інформацію,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розмовляти </a:t>
            </a:r>
            <a:r>
              <a:rPr sz="2600" dirty="0">
                <a:latin typeface="Times New Roman"/>
                <a:cs typeface="Times New Roman"/>
              </a:rPr>
              <a:t>грубо,</a:t>
            </a:r>
            <a:r>
              <a:rPr sz="2600" spc="-114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якщо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20" dirty="0">
                <a:latin typeface="Times New Roman"/>
                <a:cs typeface="Times New Roman"/>
              </a:rPr>
              <a:t>хтось </a:t>
            </a:r>
            <a:r>
              <a:rPr sz="2600" spc="-10" dirty="0">
                <a:latin typeface="Times New Roman"/>
                <a:cs typeface="Times New Roman"/>
              </a:rPr>
              <a:t>помилився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номером телефону.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40" dirty="0">
                <a:latin typeface="Times New Roman"/>
                <a:cs typeface="Times New Roman"/>
              </a:rPr>
              <a:t>Буде</a:t>
            </a:r>
            <a:r>
              <a:rPr sz="2600" spc="-10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люб'язно </a:t>
            </a:r>
            <a:r>
              <a:rPr sz="2600" dirty="0">
                <a:latin typeface="Times New Roman"/>
                <a:cs typeface="Times New Roman"/>
              </a:rPr>
              <a:t>з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Вашого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20" dirty="0">
                <a:latin typeface="Times New Roman"/>
                <a:cs typeface="Times New Roman"/>
              </a:rPr>
              <a:t>боку </a:t>
            </a:r>
            <a:r>
              <a:rPr sz="2600" dirty="0">
                <a:latin typeface="Times New Roman"/>
                <a:cs typeface="Times New Roman"/>
              </a:rPr>
              <a:t>допомогти</a:t>
            </a:r>
            <a:r>
              <a:rPr sz="2600" spc="-13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абонентові з'ясувати</a:t>
            </a:r>
            <a:r>
              <a:rPr sz="2600" spc="-10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причину невдачі.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2177" y="450199"/>
            <a:ext cx="3747770" cy="2402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1940" marR="5080" indent="-269875">
              <a:lnSpc>
                <a:spcPct val="100000"/>
              </a:lnSpc>
              <a:spcBef>
                <a:spcPts val="95"/>
              </a:spcBef>
              <a:buClr>
                <a:srgbClr val="9E3611"/>
              </a:buClr>
              <a:buSzPct val="84615"/>
              <a:buFont typeface="Wingdings"/>
              <a:buChar char=""/>
              <a:tabLst>
                <a:tab pos="281940" algn="l"/>
              </a:tabLst>
            </a:pPr>
            <a:r>
              <a:rPr sz="2600" dirty="0">
                <a:latin typeface="Times New Roman"/>
                <a:cs typeface="Times New Roman"/>
              </a:rPr>
              <a:t>У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свою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0" dirty="0">
                <a:latin typeface="Times New Roman"/>
                <a:cs typeface="Times New Roman"/>
              </a:rPr>
              <a:t>чергу,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якщо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ви </a:t>
            </a:r>
            <a:r>
              <a:rPr sz="2600" spc="-10" dirty="0">
                <a:latin typeface="Times New Roman"/>
                <a:cs typeface="Times New Roman"/>
              </a:rPr>
              <a:t>зателефонували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не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за </a:t>
            </a:r>
            <a:r>
              <a:rPr sz="2600" dirty="0">
                <a:latin typeface="Times New Roman"/>
                <a:cs typeface="Times New Roman"/>
              </a:rPr>
              <a:t>потрібним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вам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номером, </a:t>
            </a:r>
            <a:r>
              <a:rPr sz="2600" dirty="0">
                <a:latin typeface="Times New Roman"/>
                <a:cs typeface="Times New Roman"/>
              </a:rPr>
              <a:t>маєте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обов'язково </a:t>
            </a:r>
            <a:r>
              <a:rPr sz="2600" dirty="0">
                <a:latin typeface="Times New Roman"/>
                <a:cs typeface="Times New Roman"/>
              </a:rPr>
              <a:t>перепросити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за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завдані турботи.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17860" y="3342833"/>
            <a:ext cx="2926139" cy="180066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-3555"/>
            <a:ext cx="4486275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1940" marR="5080" indent="-269875">
              <a:lnSpc>
                <a:spcPct val="120000"/>
              </a:lnSpc>
              <a:spcBef>
                <a:spcPts val="10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81940" algn="l"/>
                <a:tab pos="986155" algn="l"/>
                <a:tab pos="2460625" algn="l"/>
                <a:tab pos="3272154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Після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встановлення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зв'язку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намагайтеся </a:t>
            </a:r>
            <a:r>
              <a:rPr sz="1800" dirty="0">
                <a:latin typeface="Times New Roman"/>
                <a:cs typeface="Times New Roman"/>
              </a:rPr>
              <a:t>викладати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інформацію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чітко,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стисло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по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8488" y="654812"/>
            <a:ext cx="2882265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  <a:tabLst>
                <a:tab pos="1132840" algn="l"/>
                <a:tab pos="2077085" algn="l"/>
                <a:tab pos="2320290" algn="l"/>
                <a:tab pos="265239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суті.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Саме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0" dirty="0">
                <a:latin typeface="Times New Roman"/>
                <a:cs typeface="Times New Roman"/>
              </a:rPr>
              <a:t>така </a:t>
            </a:r>
            <a:r>
              <a:rPr sz="1800" spc="-10" dirty="0">
                <a:latin typeface="Times New Roman"/>
                <a:cs typeface="Times New Roman"/>
              </a:rPr>
              <a:t>характеризуватиме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Вас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26129" y="654812"/>
            <a:ext cx="1137920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31470">
              <a:lnSpc>
                <a:spcPct val="12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розмова </a:t>
            </a:r>
            <a:r>
              <a:rPr sz="1800" spc="-25" dirty="0">
                <a:latin typeface="Times New Roman"/>
                <a:cs typeface="Times New Roman"/>
              </a:rPr>
              <a:t>досвідчену,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8488" y="1368044"/>
            <a:ext cx="4215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ділову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людину,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зловживає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чужим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93088" y="1642364"/>
            <a:ext cx="3071495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 marR="5080" indent="-21590">
              <a:lnSpc>
                <a:spcPct val="120000"/>
              </a:lnSpc>
              <a:spcBef>
                <a:spcPts val="100"/>
              </a:spcBef>
              <a:tabLst>
                <a:tab pos="1019810" algn="l"/>
                <a:tab pos="1490980" algn="l"/>
                <a:tab pos="2528570" algn="l"/>
              </a:tabLst>
            </a:pPr>
            <a:r>
              <a:rPr sz="1800" spc="-10" dirty="0">
                <a:latin typeface="Times New Roman"/>
                <a:cs typeface="Times New Roman"/>
              </a:rPr>
              <a:t>увагою,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людину,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5" dirty="0">
                <a:latin typeface="Times New Roman"/>
                <a:cs typeface="Times New Roman"/>
              </a:rPr>
              <a:t>котра </a:t>
            </a:r>
            <a:r>
              <a:rPr sz="1800" spc="-10" dirty="0">
                <a:latin typeface="Times New Roman"/>
                <a:cs typeface="Times New Roman"/>
              </a:rPr>
              <a:t>володіє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91714" y="2026411"/>
            <a:ext cx="2172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41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етикетом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телефонної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8488" y="1642364"/>
            <a:ext cx="1031875" cy="1013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  <a:tabLst>
                <a:tab pos="839469" algn="l"/>
              </a:tabLst>
            </a:pPr>
            <a:r>
              <a:rPr sz="1800" spc="-10" dirty="0">
                <a:latin typeface="Times New Roman"/>
                <a:cs typeface="Times New Roman"/>
              </a:rPr>
              <a:t>часом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spc="-10" dirty="0">
                <a:latin typeface="Times New Roman"/>
                <a:cs typeface="Times New Roman"/>
              </a:rPr>
              <a:t>досконало бесіди.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739" y="2744215"/>
            <a:ext cx="4487545" cy="2329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1940" marR="5080" indent="-269875" algn="just">
              <a:lnSpc>
                <a:spcPct val="120000"/>
              </a:lnSpc>
              <a:spcBef>
                <a:spcPts val="10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81940" algn="l"/>
              </a:tabLst>
            </a:pPr>
            <a:r>
              <a:rPr sz="1800" dirty="0">
                <a:latin typeface="Times New Roman"/>
                <a:cs typeface="Times New Roman"/>
              </a:rPr>
              <a:t>Ще</a:t>
            </a:r>
            <a:r>
              <a:rPr sz="1800" spc="36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однією</a:t>
            </a:r>
            <a:r>
              <a:rPr sz="1800" spc="36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надзвичайно</a:t>
            </a:r>
            <a:r>
              <a:rPr sz="1800" spc="37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важливою </a:t>
            </a:r>
            <a:r>
              <a:rPr sz="1800" dirty="0">
                <a:latin typeface="Times New Roman"/>
                <a:cs typeface="Times New Roman"/>
              </a:rPr>
              <a:t>умовою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ведення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розмови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логічність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послідовність</a:t>
            </a:r>
            <a:r>
              <a:rPr sz="1800" spc="47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висловлення</a:t>
            </a:r>
            <a:r>
              <a:rPr sz="1800" spc="46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думок. </a:t>
            </a:r>
            <a:r>
              <a:rPr sz="1800" dirty="0">
                <a:latin typeface="Times New Roman"/>
                <a:cs typeface="Times New Roman"/>
              </a:rPr>
              <a:t>Неприпустимо,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щоб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ваша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розмова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була </a:t>
            </a:r>
            <a:r>
              <a:rPr sz="1800" dirty="0">
                <a:latin typeface="Times New Roman"/>
                <a:cs typeface="Times New Roman"/>
              </a:rPr>
              <a:t>хаотичною,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адже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мета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Вашого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дзвінка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2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залишитися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незрозумілою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для </a:t>
            </a:r>
            <a:r>
              <a:rPr sz="1800" spc="-10" dirty="0">
                <a:latin typeface="Times New Roman"/>
                <a:cs typeface="Times New Roman"/>
              </a:rPr>
              <a:t>співрозмовника.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36491" y="-3555"/>
            <a:ext cx="3914140" cy="68389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69240" marR="5080" indent="-269240" algn="r">
              <a:lnSpc>
                <a:spcPct val="100000"/>
              </a:lnSpc>
              <a:spcBef>
                <a:spcPts val="53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69240" algn="l"/>
              </a:tabLst>
            </a:pP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забувайте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дотримання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пауз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–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430"/>
              </a:spcBef>
              <a:tabLst>
                <a:tab pos="438784" algn="l"/>
                <a:tab pos="1324610" algn="l"/>
                <a:tab pos="2273935" algn="l"/>
                <a:tab pos="2874010" algn="l"/>
              </a:tabLst>
            </a:pP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такий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спосіб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Ви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надасте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06010" y="654812"/>
            <a:ext cx="3643629" cy="1013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  <a:tabLst>
                <a:tab pos="250571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співрозмовникові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можливість </a:t>
            </a:r>
            <a:r>
              <a:rPr sz="1800" dirty="0">
                <a:latin typeface="Times New Roman"/>
                <a:cs typeface="Times New Roman"/>
              </a:rPr>
              <a:t>висловити</a:t>
            </a:r>
            <a:r>
              <a:rPr sz="1800" spc="3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своє</a:t>
            </a:r>
            <a:r>
              <a:rPr sz="1800" spc="3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ставлення</a:t>
            </a:r>
            <a:r>
              <a:rPr sz="1800" spc="380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spc="-10" dirty="0">
                <a:latin typeface="Times New Roman"/>
                <a:cs typeface="Times New Roman"/>
              </a:rPr>
              <a:t>проблеми.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36491" y="1756664"/>
            <a:ext cx="3913504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1305" marR="5080" indent="-269240">
              <a:lnSpc>
                <a:spcPct val="120000"/>
              </a:lnSpc>
              <a:spcBef>
                <a:spcPts val="100"/>
              </a:spcBef>
              <a:buClr>
                <a:srgbClr val="9E3611"/>
              </a:buClr>
              <a:buSzPct val="83333"/>
              <a:buFont typeface="Wingdings"/>
              <a:buChar char=""/>
              <a:tabLst>
                <a:tab pos="282575" algn="l"/>
                <a:tab pos="1527175" algn="l"/>
                <a:tab pos="2374265" algn="l"/>
                <a:tab pos="2860040" algn="l"/>
                <a:tab pos="3339465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розмові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уникайте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категоричності, 	докладайте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зусиль,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аби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тон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вашої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06467" y="2415032"/>
            <a:ext cx="2018030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  <a:tabLst>
                <a:tab pos="1675130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розмови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40" dirty="0">
                <a:latin typeface="Times New Roman"/>
                <a:cs typeface="Times New Roman"/>
              </a:rPr>
              <a:t>був </a:t>
            </a:r>
            <a:r>
              <a:rPr sz="1800" spc="-10" dirty="0">
                <a:latin typeface="Times New Roman"/>
                <a:cs typeface="Times New Roman"/>
              </a:rPr>
              <a:t>доброзичливішим.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82307" y="2415032"/>
            <a:ext cx="1268730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73709">
              <a:lnSpc>
                <a:spcPct val="120000"/>
              </a:lnSpc>
              <a:spcBef>
                <a:spcPts val="100"/>
              </a:spcBef>
            </a:pPr>
            <a:r>
              <a:rPr sz="1800" spc="-30" dirty="0">
                <a:latin typeface="Times New Roman"/>
                <a:cs typeface="Times New Roman"/>
              </a:rPr>
              <a:t>якомога </a:t>
            </a:r>
            <a:r>
              <a:rPr sz="1800" spc="-10" dirty="0">
                <a:latin typeface="Times New Roman"/>
                <a:cs typeface="Times New Roman"/>
              </a:rPr>
              <a:t>Намагайтеся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06467" y="3073400"/>
            <a:ext cx="3644265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  <a:tabLst>
                <a:tab pos="1378585" algn="l"/>
              </a:tabLst>
            </a:pPr>
            <a:r>
              <a:rPr sz="1800" spc="-10" dirty="0">
                <a:latin typeface="Times New Roman"/>
                <a:cs typeface="Times New Roman"/>
              </a:rPr>
              <a:t>уникати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категорично-</a:t>
            </a:r>
            <a:r>
              <a:rPr sz="1800" spc="-10" dirty="0">
                <a:latin typeface="Times New Roman"/>
                <a:cs typeface="Times New Roman"/>
              </a:rPr>
              <a:t>наказових висловлювань.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51164" y="4672584"/>
            <a:ext cx="342900" cy="342900"/>
            <a:chOff x="8551164" y="4672584"/>
            <a:chExt cx="342900" cy="342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1164" y="4672584"/>
              <a:ext cx="342900" cy="3429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573643" y="4694301"/>
              <a:ext cx="299085" cy="299720"/>
            </a:xfrm>
            <a:custGeom>
              <a:avLst/>
              <a:gdLst/>
              <a:ahLst/>
              <a:cxnLst/>
              <a:rect l="l" t="t" r="r" b="b"/>
              <a:pathLst>
                <a:path w="299084" h="299720">
                  <a:moveTo>
                    <a:pt x="0" y="149733"/>
                  </a:moveTo>
                  <a:lnTo>
                    <a:pt x="7613" y="102407"/>
                  </a:lnTo>
                  <a:lnTo>
                    <a:pt x="28815" y="61305"/>
                  </a:lnTo>
                  <a:lnTo>
                    <a:pt x="61145" y="28891"/>
                  </a:lnTo>
                  <a:lnTo>
                    <a:pt x="102144" y="7634"/>
                  </a:lnTo>
                  <a:lnTo>
                    <a:pt x="149352" y="0"/>
                  </a:lnTo>
                  <a:lnTo>
                    <a:pt x="196559" y="7634"/>
                  </a:lnTo>
                  <a:lnTo>
                    <a:pt x="237558" y="28891"/>
                  </a:lnTo>
                  <a:lnTo>
                    <a:pt x="269888" y="61305"/>
                  </a:lnTo>
                  <a:lnTo>
                    <a:pt x="291090" y="102407"/>
                  </a:lnTo>
                  <a:lnTo>
                    <a:pt x="298704" y="149733"/>
                  </a:lnTo>
                  <a:lnTo>
                    <a:pt x="291090" y="197058"/>
                  </a:lnTo>
                  <a:lnTo>
                    <a:pt x="269888" y="238160"/>
                  </a:lnTo>
                  <a:lnTo>
                    <a:pt x="237558" y="270574"/>
                  </a:lnTo>
                  <a:lnTo>
                    <a:pt x="196559" y="291831"/>
                  </a:lnTo>
                  <a:lnTo>
                    <a:pt x="149352" y="299466"/>
                  </a:lnTo>
                  <a:lnTo>
                    <a:pt x="102144" y="291831"/>
                  </a:lnTo>
                  <a:lnTo>
                    <a:pt x="61145" y="270574"/>
                  </a:lnTo>
                  <a:lnTo>
                    <a:pt x="28815" y="238160"/>
                  </a:lnTo>
                  <a:lnTo>
                    <a:pt x="7613" y="197058"/>
                  </a:lnTo>
                  <a:lnTo>
                    <a:pt x="0" y="149733"/>
                  </a:lnTo>
                  <a:close/>
                </a:path>
              </a:pathLst>
            </a:custGeom>
            <a:ln w="129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279654" y="249176"/>
            <a:ext cx="8585835" cy="815340"/>
            <a:chOff x="279654" y="249176"/>
            <a:chExt cx="8585835" cy="815340"/>
          </a:xfrm>
        </p:grpSpPr>
        <p:sp>
          <p:nvSpPr>
            <p:cNvPr id="6" name="object 6"/>
            <p:cNvSpPr/>
            <p:nvPr/>
          </p:nvSpPr>
          <p:spPr>
            <a:xfrm>
              <a:off x="286131" y="553593"/>
              <a:ext cx="8572500" cy="504825"/>
            </a:xfrm>
            <a:custGeom>
              <a:avLst/>
              <a:gdLst/>
              <a:ahLst/>
              <a:cxnLst/>
              <a:rect l="l" t="t" r="r" b="b"/>
              <a:pathLst>
                <a:path w="8572500" h="504825">
                  <a:moveTo>
                    <a:pt x="8572500" y="0"/>
                  </a:moveTo>
                  <a:lnTo>
                    <a:pt x="0" y="0"/>
                  </a:lnTo>
                  <a:lnTo>
                    <a:pt x="0" y="504443"/>
                  </a:lnTo>
                  <a:lnTo>
                    <a:pt x="8572500" y="504443"/>
                  </a:lnTo>
                  <a:lnTo>
                    <a:pt x="8572500" y="0"/>
                  </a:lnTo>
                  <a:close/>
                </a:path>
              </a:pathLst>
            </a:custGeom>
            <a:solidFill>
              <a:srgbClr val="CCCC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6131" y="553593"/>
              <a:ext cx="8572500" cy="504825"/>
            </a:xfrm>
            <a:custGeom>
              <a:avLst/>
              <a:gdLst/>
              <a:ahLst/>
              <a:cxnLst/>
              <a:rect l="l" t="t" r="r" b="b"/>
              <a:pathLst>
                <a:path w="8572500" h="504825">
                  <a:moveTo>
                    <a:pt x="0" y="0"/>
                  </a:moveTo>
                  <a:lnTo>
                    <a:pt x="8572500" y="0"/>
                  </a:lnTo>
                  <a:lnTo>
                    <a:pt x="8572500" y="504443"/>
                  </a:lnTo>
                  <a:lnTo>
                    <a:pt x="0" y="504443"/>
                  </a:lnTo>
                  <a:lnTo>
                    <a:pt x="0" y="0"/>
                  </a:lnTo>
                  <a:close/>
                </a:path>
              </a:pathLst>
            </a:custGeom>
            <a:ln w="1295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4375" y="258701"/>
              <a:ext cx="7573009" cy="590550"/>
            </a:xfrm>
            <a:custGeom>
              <a:avLst/>
              <a:gdLst/>
              <a:ahLst/>
              <a:cxnLst/>
              <a:rect l="l" t="t" r="r" b="b"/>
              <a:pathLst>
                <a:path w="7573009" h="590550">
                  <a:moveTo>
                    <a:pt x="7474331" y="0"/>
                  </a:moveTo>
                  <a:lnTo>
                    <a:pt x="98425" y="0"/>
                  </a:lnTo>
                  <a:lnTo>
                    <a:pt x="60114" y="7735"/>
                  </a:lnTo>
                  <a:lnTo>
                    <a:pt x="28829" y="28828"/>
                  </a:lnTo>
                  <a:lnTo>
                    <a:pt x="7735" y="60114"/>
                  </a:lnTo>
                  <a:lnTo>
                    <a:pt x="0" y="98425"/>
                  </a:lnTo>
                  <a:lnTo>
                    <a:pt x="0" y="492125"/>
                  </a:lnTo>
                  <a:lnTo>
                    <a:pt x="7735" y="530435"/>
                  </a:lnTo>
                  <a:lnTo>
                    <a:pt x="28829" y="561721"/>
                  </a:lnTo>
                  <a:lnTo>
                    <a:pt x="60114" y="582814"/>
                  </a:lnTo>
                  <a:lnTo>
                    <a:pt x="98425" y="590550"/>
                  </a:lnTo>
                  <a:lnTo>
                    <a:pt x="7474331" y="590550"/>
                  </a:lnTo>
                  <a:lnTo>
                    <a:pt x="7512641" y="582814"/>
                  </a:lnTo>
                  <a:lnTo>
                    <a:pt x="7543926" y="561721"/>
                  </a:lnTo>
                  <a:lnTo>
                    <a:pt x="7565020" y="530435"/>
                  </a:lnTo>
                  <a:lnTo>
                    <a:pt x="7572756" y="492125"/>
                  </a:lnTo>
                  <a:lnTo>
                    <a:pt x="7572756" y="98425"/>
                  </a:lnTo>
                  <a:lnTo>
                    <a:pt x="7565020" y="60114"/>
                  </a:lnTo>
                  <a:lnTo>
                    <a:pt x="7543927" y="28829"/>
                  </a:lnTo>
                  <a:lnTo>
                    <a:pt x="7512641" y="7735"/>
                  </a:lnTo>
                  <a:lnTo>
                    <a:pt x="74743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14375" y="258701"/>
              <a:ext cx="7573009" cy="590550"/>
            </a:xfrm>
            <a:custGeom>
              <a:avLst/>
              <a:gdLst/>
              <a:ahLst/>
              <a:cxnLst/>
              <a:rect l="l" t="t" r="r" b="b"/>
              <a:pathLst>
                <a:path w="7573009" h="590550">
                  <a:moveTo>
                    <a:pt x="0" y="98425"/>
                  </a:moveTo>
                  <a:lnTo>
                    <a:pt x="7735" y="60114"/>
                  </a:lnTo>
                  <a:lnTo>
                    <a:pt x="28829" y="28828"/>
                  </a:lnTo>
                  <a:lnTo>
                    <a:pt x="60114" y="7735"/>
                  </a:lnTo>
                  <a:lnTo>
                    <a:pt x="98425" y="0"/>
                  </a:lnTo>
                  <a:lnTo>
                    <a:pt x="7474331" y="0"/>
                  </a:lnTo>
                  <a:lnTo>
                    <a:pt x="7512641" y="7735"/>
                  </a:lnTo>
                  <a:lnTo>
                    <a:pt x="7543927" y="28829"/>
                  </a:lnTo>
                  <a:lnTo>
                    <a:pt x="7565020" y="60114"/>
                  </a:lnTo>
                  <a:lnTo>
                    <a:pt x="7572756" y="98425"/>
                  </a:lnTo>
                  <a:lnTo>
                    <a:pt x="7572756" y="492125"/>
                  </a:lnTo>
                  <a:lnTo>
                    <a:pt x="7565020" y="530435"/>
                  </a:lnTo>
                  <a:lnTo>
                    <a:pt x="7543926" y="561721"/>
                  </a:lnTo>
                  <a:lnTo>
                    <a:pt x="7512641" y="582814"/>
                  </a:lnTo>
                  <a:lnTo>
                    <a:pt x="7474331" y="590550"/>
                  </a:lnTo>
                  <a:lnTo>
                    <a:pt x="98425" y="590550"/>
                  </a:lnTo>
                  <a:lnTo>
                    <a:pt x="60114" y="582814"/>
                  </a:lnTo>
                  <a:lnTo>
                    <a:pt x="28829" y="561721"/>
                  </a:lnTo>
                  <a:lnTo>
                    <a:pt x="7735" y="530435"/>
                  </a:lnTo>
                  <a:lnTo>
                    <a:pt x="0" y="492125"/>
                  </a:lnTo>
                  <a:lnTo>
                    <a:pt x="0" y="98425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57285" y="260799"/>
            <a:ext cx="5796915" cy="53911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>
              <a:lnSpc>
                <a:spcPts val="1880"/>
              </a:lnSpc>
              <a:spcBef>
                <a:spcPts val="395"/>
              </a:spcBef>
            </a:pPr>
            <a:r>
              <a:rPr sz="18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Ініціатива</a:t>
            </a:r>
            <a:r>
              <a:rPr sz="1800" i="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i="0" dirty="0">
                <a:solidFill>
                  <a:srgbClr val="000000"/>
                </a:solidFill>
                <a:latin typeface="Times New Roman"/>
                <a:cs typeface="Times New Roman"/>
              </a:rPr>
              <a:t>закінчення</a:t>
            </a:r>
            <a:r>
              <a:rPr sz="1800" i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i="0" dirty="0">
                <a:solidFill>
                  <a:srgbClr val="000000"/>
                </a:solidFill>
                <a:latin typeface="Times New Roman"/>
                <a:cs typeface="Times New Roman"/>
              </a:rPr>
              <a:t>розмови</a:t>
            </a:r>
            <a:r>
              <a:rPr sz="1800" i="0" spc="-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i="0" dirty="0">
                <a:solidFill>
                  <a:srgbClr val="000000"/>
                </a:solidFill>
                <a:latin typeface="Times New Roman"/>
                <a:cs typeface="Times New Roman"/>
              </a:rPr>
              <a:t>належить</a:t>
            </a:r>
            <a:r>
              <a:rPr sz="1800" i="0" spc="-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i="0" dirty="0">
                <a:solidFill>
                  <a:srgbClr val="000000"/>
                </a:solidFill>
                <a:latin typeface="Times New Roman"/>
                <a:cs typeface="Times New Roman"/>
              </a:rPr>
              <a:t>зазвичай</a:t>
            </a:r>
            <a:r>
              <a:rPr sz="1800" i="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i="0" spc="-45" dirty="0">
                <a:solidFill>
                  <a:srgbClr val="000000"/>
                </a:solidFill>
                <a:latin typeface="Times New Roman"/>
                <a:cs typeface="Times New Roman"/>
              </a:rPr>
              <a:t>тому, </a:t>
            </a:r>
            <a:r>
              <a:rPr sz="1800" i="0" spc="-25" dirty="0">
                <a:solidFill>
                  <a:srgbClr val="000000"/>
                </a:solidFill>
                <a:latin typeface="Times New Roman"/>
                <a:cs typeface="Times New Roman"/>
              </a:rPr>
              <a:t>хто </a:t>
            </a:r>
            <a:r>
              <a:rPr sz="18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телефонував.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79654" y="1156721"/>
            <a:ext cx="8585835" cy="814705"/>
            <a:chOff x="279654" y="1156721"/>
            <a:chExt cx="8585835" cy="814705"/>
          </a:xfrm>
        </p:grpSpPr>
        <p:sp>
          <p:nvSpPr>
            <p:cNvPr id="12" name="object 12"/>
            <p:cNvSpPr/>
            <p:nvPr/>
          </p:nvSpPr>
          <p:spPr>
            <a:xfrm>
              <a:off x="286131" y="1461134"/>
              <a:ext cx="8572500" cy="504190"/>
            </a:xfrm>
            <a:custGeom>
              <a:avLst/>
              <a:gdLst/>
              <a:ahLst/>
              <a:cxnLst/>
              <a:rect l="l" t="t" r="r" b="b"/>
              <a:pathLst>
                <a:path w="8572500" h="504189">
                  <a:moveTo>
                    <a:pt x="8572500" y="0"/>
                  </a:moveTo>
                  <a:lnTo>
                    <a:pt x="0" y="0"/>
                  </a:lnTo>
                  <a:lnTo>
                    <a:pt x="0" y="503681"/>
                  </a:lnTo>
                  <a:lnTo>
                    <a:pt x="8572500" y="503681"/>
                  </a:lnTo>
                  <a:lnTo>
                    <a:pt x="8572500" y="0"/>
                  </a:lnTo>
                  <a:close/>
                </a:path>
              </a:pathLst>
            </a:custGeom>
            <a:solidFill>
              <a:srgbClr val="CCCC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6131" y="1461134"/>
              <a:ext cx="8572500" cy="504190"/>
            </a:xfrm>
            <a:custGeom>
              <a:avLst/>
              <a:gdLst/>
              <a:ahLst/>
              <a:cxnLst/>
              <a:rect l="l" t="t" r="r" b="b"/>
              <a:pathLst>
                <a:path w="8572500" h="504189">
                  <a:moveTo>
                    <a:pt x="0" y="0"/>
                  </a:moveTo>
                  <a:lnTo>
                    <a:pt x="8572500" y="0"/>
                  </a:lnTo>
                  <a:lnTo>
                    <a:pt x="8572500" y="503681"/>
                  </a:lnTo>
                  <a:lnTo>
                    <a:pt x="0" y="503681"/>
                  </a:lnTo>
                  <a:lnTo>
                    <a:pt x="0" y="0"/>
                  </a:lnTo>
                  <a:close/>
                </a:path>
              </a:pathLst>
            </a:custGeom>
            <a:ln w="12953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14375" y="1166246"/>
              <a:ext cx="7573009" cy="589915"/>
            </a:xfrm>
            <a:custGeom>
              <a:avLst/>
              <a:gdLst/>
              <a:ahLst/>
              <a:cxnLst/>
              <a:rect l="l" t="t" r="r" b="b"/>
              <a:pathLst>
                <a:path w="7573009" h="589914">
                  <a:moveTo>
                    <a:pt x="7474458" y="0"/>
                  </a:moveTo>
                  <a:lnTo>
                    <a:pt x="98298" y="0"/>
                  </a:lnTo>
                  <a:lnTo>
                    <a:pt x="60039" y="7724"/>
                  </a:lnTo>
                  <a:lnTo>
                    <a:pt x="28794" y="28789"/>
                  </a:lnTo>
                  <a:lnTo>
                    <a:pt x="7725" y="60034"/>
                  </a:lnTo>
                  <a:lnTo>
                    <a:pt x="0" y="98298"/>
                  </a:lnTo>
                  <a:lnTo>
                    <a:pt x="0" y="491477"/>
                  </a:lnTo>
                  <a:lnTo>
                    <a:pt x="7725" y="529742"/>
                  </a:lnTo>
                  <a:lnTo>
                    <a:pt x="28794" y="560992"/>
                  </a:lnTo>
                  <a:lnTo>
                    <a:pt x="60039" y="582061"/>
                  </a:lnTo>
                  <a:lnTo>
                    <a:pt x="98298" y="589788"/>
                  </a:lnTo>
                  <a:lnTo>
                    <a:pt x="7474458" y="589788"/>
                  </a:lnTo>
                  <a:lnTo>
                    <a:pt x="7512721" y="582061"/>
                  </a:lnTo>
                  <a:lnTo>
                    <a:pt x="7543966" y="560992"/>
                  </a:lnTo>
                  <a:lnTo>
                    <a:pt x="7565031" y="529742"/>
                  </a:lnTo>
                  <a:lnTo>
                    <a:pt x="7572756" y="491477"/>
                  </a:lnTo>
                  <a:lnTo>
                    <a:pt x="7572756" y="98298"/>
                  </a:lnTo>
                  <a:lnTo>
                    <a:pt x="7565031" y="60034"/>
                  </a:lnTo>
                  <a:lnTo>
                    <a:pt x="7543966" y="28789"/>
                  </a:lnTo>
                  <a:lnTo>
                    <a:pt x="7512721" y="7724"/>
                  </a:lnTo>
                  <a:lnTo>
                    <a:pt x="74744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14375" y="1166246"/>
              <a:ext cx="7573009" cy="589915"/>
            </a:xfrm>
            <a:custGeom>
              <a:avLst/>
              <a:gdLst/>
              <a:ahLst/>
              <a:cxnLst/>
              <a:rect l="l" t="t" r="r" b="b"/>
              <a:pathLst>
                <a:path w="7573009" h="589914">
                  <a:moveTo>
                    <a:pt x="0" y="98298"/>
                  </a:moveTo>
                  <a:lnTo>
                    <a:pt x="7725" y="60034"/>
                  </a:lnTo>
                  <a:lnTo>
                    <a:pt x="28794" y="28789"/>
                  </a:lnTo>
                  <a:lnTo>
                    <a:pt x="60039" y="7724"/>
                  </a:lnTo>
                  <a:lnTo>
                    <a:pt x="98298" y="0"/>
                  </a:lnTo>
                  <a:lnTo>
                    <a:pt x="7474458" y="0"/>
                  </a:lnTo>
                  <a:lnTo>
                    <a:pt x="7512721" y="7724"/>
                  </a:lnTo>
                  <a:lnTo>
                    <a:pt x="7543966" y="28789"/>
                  </a:lnTo>
                  <a:lnTo>
                    <a:pt x="7565031" y="60034"/>
                  </a:lnTo>
                  <a:lnTo>
                    <a:pt x="7572756" y="98298"/>
                  </a:lnTo>
                  <a:lnTo>
                    <a:pt x="7572756" y="491477"/>
                  </a:lnTo>
                  <a:lnTo>
                    <a:pt x="7565031" y="529742"/>
                  </a:lnTo>
                  <a:lnTo>
                    <a:pt x="7543966" y="560992"/>
                  </a:lnTo>
                  <a:lnTo>
                    <a:pt x="7512721" y="582061"/>
                  </a:lnTo>
                  <a:lnTo>
                    <a:pt x="7474458" y="589788"/>
                  </a:lnTo>
                  <a:lnTo>
                    <a:pt x="98298" y="589788"/>
                  </a:lnTo>
                  <a:lnTo>
                    <a:pt x="60039" y="582061"/>
                  </a:lnTo>
                  <a:lnTo>
                    <a:pt x="28794" y="560992"/>
                  </a:lnTo>
                  <a:lnTo>
                    <a:pt x="7725" y="529742"/>
                  </a:lnTo>
                  <a:lnTo>
                    <a:pt x="0" y="491477"/>
                  </a:lnTo>
                  <a:lnTo>
                    <a:pt x="0" y="98298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279654" y="2063498"/>
            <a:ext cx="8585835" cy="815340"/>
            <a:chOff x="279654" y="2063498"/>
            <a:chExt cx="8585835" cy="815340"/>
          </a:xfrm>
        </p:grpSpPr>
        <p:sp>
          <p:nvSpPr>
            <p:cNvPr id="17" name="object 17"/>
            <p:cNvSpPr/>
            <p:nvPr/>
          </p:nvSpPr>
          <p:spPr>
            <a:xfrm>
              <a:off x="286131" y="2368676"/>
              <a:ext cx="8572500" cy="504190"/>
            </a:xfrm>
            <a:custGeom>
              <a:avLst/>
              <a:gdLst/>
              <a:ahLst/>
              <a:cxnLst/>
              <a:rect l="l" t="t" r="r" b="b"/>
              <a:pathLst>
                <a:path w="8572500" h="504189">
                  <a:moveTo>
                    <a:pt x="8572500" y="0"/>
                  </a:moveTo>
                  <a:lnTo>
                    <a:pt x="0" y="0"/>
                  </a:lnTo>
                  <a:lnTo>
                    <a:pt x="0" y="503681"/>
                  </a:lnTo>
                  <a:lnTo>
                    <a:pt x="8572500" y="503681"/>
                  </a:lnTo>
                  <a:lnTo>
                    <a:pt x="8572500" y="0"/>
                  </a:lnTo>
                  <a:close/>
                </a:path>
              </a:pathLst>
            </a:custGeom>
            <a:solidFill>
              <a:srgbClr val="CCCC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86131" y="2368676"/>
              <a:ext cx="8572500" cy="504190"/>
            </a:xfrm>
            <a:custGeom>
              <a:avLst/>
              <a:gdLst/>
              <a:ahLst/>
              <a:cxnLst/>
              <a:rect l="l" t="t" r="r" b="b"/>
              <a:pathLst>
                <a:path w="8572500" h="504189">
                  <a:moveTo>
                    <a:pt x="0" y="0"/>
                  </a:moveTo>
                  <a:lnTo>
                    <a:pt x="8572500" y="0"/>
                  </a:lnTo>
                  <a:lnTo>
                    <a:pt x="8572500" y="503681"/>
                  </a:lnTo>
                  <a:lnTo>
                    <a:pt x="0" y="503681"/>
                  </a:lnTo>
                  <a:lnTo>
                    <a:pt x="0" y="0"/>
                  </a:lnTo>
                  <a:close/>
                </a:path>
              </a:pathLst>
            </a:custGeom>
            <a:ln w="12953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14375" y="2073023"/>
              <a:ext cx="7573009" cy="590550"/>
            </a:xfrm>
            <a:custGeom>
              <a:avLst/>
              <a:gdLst/>
              <a:ahLst/>
              <a:cxnLst/>
              <a:rect l="l" t="t" r="r" b="b"/>
              <a:pathLst>
                <a:path w="7573009" h="590550">
                  <a:moveTo>
                    <a:pt x="7474331" y="0"/>
                  </a:moveTo>
                  <a:lnTo>
                    <a:pt x="98425" y="0"/>
                  </a:lnTo>
                  <a:lnTo>
                    <a:pt x="60114" y="7735"/>
                  </a:lnTo>
                  <a:lnTo>
                    <a:pt x="28829" y="28828"/>
                  </a:lnTo>
                  <a:lnTo>
                    <a:pt x="7735" y="60114"/>
                  </a:lnTo>
                  <a:lnTo>
                    <a:pt x="0" y="98425"/>
                  </a:lnTo>
                  <a:lnTo>
                    <a:pt x="0" y="492125"/>
                  </a:lnTo>
                  <a:lnTo>
                    <a:pt x="7735" y="530435"/>
                  </a:lnTo>
                  <a:lnTo>
                    <a:pt x="28829" y="561721"/>
                  </a:lnTo>
                  <a:lnTo>
                    <a:pt x="60114" y="582814"/>
                  </a:lnTo>
                  <a:lnTo>
                    <a:pt x="98425" y="590550"/>
                  </a:lnTo>
                  <a:lnTo>
                    <a:pt x="7474331" y="590550"/>
                  </a:lnTo>
                  <a:lnTo>
                    <a:pt x="7512641" y="582814"/>
                  </a:lnTo>
                  <a:lnTo>
                    <a:pt x="7543926" y="561721"/>
                  </a:lnTo>
                  <a:lnTo>
                    <a:pt x="7565020" y="530435"/>
                  </a:lnTo>
                  <a:lnTo>
                    <a:pt x="7572756" y="492125"/>
                  </a:lnTo>
                  <a:lnTo>
                    <a:pt x="7572756" y="98425"/>
                  </a:lnTo>
                  <a:lnTo>
                    <a:pt x="7565020" y="60114"/>
                  </a:lnTo>
                  <a:lnTo>
                    <a:pt x="7543927" y="28829"/>
                  </a:lnTo>
                  <a:lnTo>
                    <a:pt x="7512641" y="7735"/>
                  </a:lnTo>
                  <a:lnTo>
                    <a:pt x="74743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14375" y="2073023"/>
              <a:ext cx="7573009" cy="590550"/>
            </a:xfrm>
            <a:custGeom>
              <a:avLst/>
              <a:gdLst/>
              <a:ahLst/>
              <a:cxnLst/>
              <a:rect l="l" t="t" r="r" b="b"/>
              <a:pathLst>
                <a:path w="7573009" h="590550">
                  <a:moveTo>
                    <a:pt x="0" y="98425"/>
                  </a:moveTo>
                  <a:lnTo>
                    <a:pt x="7735" y="60114"/>
                  </a:lnTo>
                  <a:lnTo>
                    <a:pt x="28829" y="28828"/>
                  </a:lnTo>
                  <a:lnTo>
                    <a:pt x="60114" y="7735"/>
                  </a:lnTo>
                  <a:lnTo>
                    <a:pt x="98425" y="0"/>
                  </a:lnTo>
                  <a:lnTo>
                    <a:pt x="7474331" y="0"/>
                  </a:lnTo>
                  <a:lnTo>
                    <a:pt x="7512641" y="7735"/>
                  </a:lnTo>
                  <a:lnTo>
                    <a:pt x="7543927" y="28829"/>
                  </a:lnTo>
                  <a:lnTo>
                    <a:pt x="7565020" y="60114"/>
                  </a:lnTo>
                  <a:lnTo>
                    <a:pt x="7572756" y="98425"/>
                  </a:lnTo>
                  <a:lnTo>
                    <a:pt x="7572756" y="492125"/>
                  </a:lnTo>
                  <a:lnTo>
                    <a:pt x="7565020" y="530435"/>
                  </a:lnTo>
                  <a:lnTo>
                    <a:pt x="7543926" y="561721"/>
                  </a:lnTo>
                  <a:lnTo>
                    <a:pt x="7512641" y="582814"/>
                  </a:lnTo>
                  <a:lnTo>
                    <a:pt x="7474331" y="590550"/>
                  </a:lnTo>
                  <a:lnTo>
                    <a:pt x="98425" y="590550"/>
                  </a:lnTo>
                  <a:lnTo>
                    <a:pt x="60114" y="582814"/>
                  </a:lnTo>
                  <a:lnTo>
                    <a:pt x="28829" y="561721"/>
                  </a:lnTo>
                  <a:lnTo>
                    <a:pt x="7735" y="530435"/>
                  </a:lnTo>
                  <a:lnTo>
                    <a:pt x="0" y="492125"/>
                  </a:lnTo>
                  <a:lnTo>
                    <a:pt x="0" y="98425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79654" y="2971040"/>
            <a:ext cx="8585835" cy="1013460"/>
            <a:chOff x="279654" y="2971040"/>
            <a:chExt cx="8585835" cy="1013460"/>
          </a:xfrm>
        </p:grpSpPr>
        <p:sp>
          <p:nvSpPr>
            <p:cNvPr id="22" name="object 22"/>
            <p:cNvSpPr/>
            <p:nvPr/>
          </p:nvSpPr>
          <p:spPr>
            <a:xfrm>
              <a:off x="286131" y="3474338"/>
              <a:ext cx="8572500" cy="504190"/>
            </a:xfrm>
            <a:custGeom>
              <a:avLst/>
              <a:gdLst/>
              <a:ahLst/>
              <a:cxnLst/>
              <a:rect l="l" t="t" r="r" b="b"/>
              <a:pathLst>
                <a:path w="8572500" h="504189">
                  <a:moveTo>
                    <a:pt x="8572500" y="0"/>
                  </a:moveTo>
                  <a:lnTo>
                    <a:pt x="0" y="0"/>
                  </a:lnTo>
                  <a:lnTo>
                    <a:pt x="0" y="503681"/>
                  </a:lnTo>
                  <a:lnTo>
                    <a:pt x="8572500" y="503681"/>
                  </a:lnTo>
                  <a:lnTo>
                    <a:pt x="8572500" y="0"/>
                  </a:lnTo>
                  <a:close/>
                </a:path>
              </a:pathLst>
            </a:custGeom>
            <a:solidFill>
              <a:srgbClr val="CCCC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86131" y="3474338"/>
              <a:ext cx="8572500" cy="504190"/>
            </a:xfrm>
            <a:custGeom>
              <a:avLst/>
              <a:gdLst/>
              <a:ahLst/>
              <a:cxnLst/>
              <a:rect l="l" t="t" r="r" b="b"/>
              <a:pathLst>
                <a:path w="8572500" h="504189">
                  <a:moveTo>
                    <a:pt x="0" y="0"/>
                  </a:moveTo>
                  <a:lnTo>
                    <a:pt x="8572500" y="0"/>
                  </a:lnTo>
                  <a:lnTo>
                    <a:pt x="8572500" y="503681"/>
                  </a:lnTo>
                  <a:lnTo>
                    <a:pt x="0" y="503681"/>
                  </a:lnTo>
                  <a:lnTo>
                    <a:pt x="0" y="0"/>
                  </a:lnTo>
                  <a:close/>
                </a:path>
              </a:pathLst>
            </a:custGeom>
            <a:ln w="12953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14375" y="2980565"/>
              <a:ext cx="7573009" cy="788670"/>
            </a:xfrm>
            <a:custGeom>
              <a:avLst/>
              <a:gdLst/>
              <a:ahLst/>
              <a:cxnLst/>
              <a:rect l="l" t="t" r="r" b="b"/>
              <a:pathLst>
                <a:path w="7573009" h="788670">
                  <a:moveTo>
                    <a:pt x="7441310" y="0"/>
                  </a:moveTo>
                  <a:lnTo>
                    <a:pt x="131445" y="0"/>
                  </a:lnTo>
                  <a:lnTo>
                    <a:pt x="80281" y="10329"/>
                  </a:lnTo>
                  <a:lnTo>
                    <a:pt x="38500" y="38500"/>
                  </a:lnTo>
                  <a:lnTo>
                    <a:pt x="10329" y="80281"/>
                  </a:lnTo>
                  <a:lnTo>
                    <a:pt x="0" y="131444"/>
                  </a:lnTo>
                  <a:lnTo>
                    <a:pt x="0" y="657224"/>
                  </a:lnTo>
                  <a:lnTo>
                    <a:pt x="10329" y="708388"/>
                  </a:lnTo>
                  <a:lnTo>
                    <a:pt x="38500" y="750169"/>
                  </a:lnTo>
                  <a:lnTo>
                    <a:pt x="80281" y="778340"/>
                  </a:lnTo>
                  <a:lnTo>
                    <a:pt x="131445" y="788669"/>
                  </a:lnTo>
                  <a:lnTo>
                    <a:pt x="7441310" y="788669"/>
                  </a:lnTo>
                  <a:lnTo>
                    <a:pt x="7492474" y="778340"/>
                  </a:lnTo>
                  <a:lnTo>
                    <a:pt x="7534255" y="750169"/>
                  </a:lnTo>
                  <a:lnTo>
                    <a:pt x="7562426" y="708388"/>
                  </a:lnTo>
                  <a:lnTo>
                    <a:pt x="7572756" y="657224"/>
                  </a:lnTo>
                  <a:lnTo>
                    <a:pt x="7572756" y="131444"/>
                  </a:lnTo>
                  <a:lnTo>
                    <a:pt x="7562426" y="80281"/>
                  </a:lnTo>
                  <a:lnTo>
                    <a:pt x="7534255" y="38500"/>
                  </a:lnTo>
                  <a:lnTo>
                    <a:pt x="7492474" y="10329"/>
                  </a:lnTo>
                  <a:lnTo>
                    <a:pt x="74413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14375" y="2980565"/>
              <a:ext cx="7573009" cy="788670"/>
            </a:xfrm>
            <a:custGeom>
              <a:avLst/>
              <a:gdLst/>
              <a:ahLst/>
              <a:cxnLst/>
              <a:rect l="l" t="t" r="r" b="b"/>
              <a:pathLst>
                <a:path w="7573009" h="788670">
                  <a:moveTo>
                    <a:pt x="0" y="131444"/>
                  </a:moveTo>
                  <a:lnTo>
                    <a:pt x="10329" y="80281"/>
                  </a:lnTo>
                  <a:lnTo>
                    <a:pt x="38500" y="38500"/>
                  </a:lnTo>
                  <a:lnTo>
                    <a:pt x="80281" y="10329"/>
                  </a:lnTo>
                  <a:lnTo>
                    <a:pt x="131445" y="0"/>
                  </a:lnTo>
                  <a:lnTo>
                    <a:pt x="7441310" y="0"/>
                  </a:lnTo>
                  <a:lnTo>
                    <a:pt x="7492474" y="10329"/>
                  </a:lnTo>
                  <a:lnTo>
                    <a:pt x="7534255" y="38500"/>
                  </a:lnTo>
                  <a:lnTo>
                    <a:pt x="7562426" y="80281"/>
                  </a:lnTo>
                  <a:lnTo>
                    <a:pt x="7572756" y="131444"/>
                  </a:lnTo>
                  <a:lnTo>
                    <a:pt x="7572756" y="657224"/>
                  </a:lnTo>
                  <a:lnTo>
                    <a:pt x="7562426" y="708388"/>
                  </a:lnTo>
                  <a:lnTo>
                    <a:pt x="7534255" y="750169"/>
                  </a:lnTo>
                  <a:lnTo>
                    <a:pt x="7492474" y="778340"/>
                  </a:lnTo>
                  <a:lnTo>
                    <a:pt x="7441310" y="788669"/>
                  </a:lnTo>
                  <a:lnTo>
                    <a:pt x="131445" y="788669"/>
                  </a:lnTo>
                  <a:lnTo>
                    <a:pt x="80281" y="778340"/>
                  </a:lnTo>
                  <a:lnTo>
                    <a:pt x="38500" y="750169"/>
                  </a:lnTo>
                  <a:lnTo>
                    <a:pt x="10329" y="708388"/>
                  </a:lnTo>
                  <a:lnTo>
                    <a:pt x="0" y="657224"/>
                  </a:lnTo>
                  <a:lnTo>
                    <a:pt x="0" y="131444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279654" y="4076702"/>
            <a:ext cx="8585835" cy="815340"/>
            <a:chOff x="279654" y="4076702"/>
            <a:chExt cx="8585835" cy="815340"/>
          </a:xfrm>
        </p:grpSpPr>
        <p:sp>
          <p:nvSpPr>
            <p:cNvPr id="27" name="object 27"/>
            <p:cNvSpPr/>
            <p:nvPr/>
          </p:nvSpPr>
          <p:spPr>
            <a:xfrm>
              <a:off x="286131" y="4381881"/>
              <a:ext cx="8572500" cy="504190"/>
            </a:xfrm>
            <a:custGeom>
              <a:avLst/>
              <a:gdLst/>
              <a:ahLst/>
              <a:cxnLst/>
              <a:rect l="l" t="t" r="r" b="b"/>
              <a:pathLst>
                <a:path w="8572500" h="504189">
                  <a:moveTo>
                    <a:pt x="8572500" y="0"/>
                  </a:moveTo>
                  <a:lnTo>
                    <a:pt x="0" y="0"/>
                  </a:lnTo>
                  <a:lnTo>
                    <a:pt x="0" y="503682"/>
                  </a:lnTo>
                  <a:lnTo>
                    <a:pt x="8572500" y="503682"/>
                  </a:lnTo>
                  <a:lnTo>
                    <a:pt x="8572500" y="0"/>
                  </a:lnTo>
                  <a:close/>
                </a:path>
              </a:pathLst>
            </a:custGeom>
            <a:solidFill>
              <a:srgbClr val="CCCC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86131" y="4381881"/>
              <a:ext cx="8572500" cy="504190"/>
            </a:xfrm>
            <a:custGeom>
              <a:avLst/>
              <a:gdLst/>
              <a:ahLst/>
              <a:cxnLst/>
              <a:rect l="l" t="t" r="r" b="b"/>
              <a:pathLst>
                <a:path w="8572500" h="504189">
                  <a:moveTo>
                    <a:pt x="0" y="0"/>
                  </a:moveTo>
                  <a:lnTo>
                    <a:pt x="8572500" y="0"/>
                  </a:lnTo>
                  <a:lnTo>
                    <a:pt x="8572500" y="503682"/>
                  </a:lnTo>
                  <a:lnTo>
                    <a:pt x="0" y="503682"/>
                  </a:lnTo>
                  <a:lnTo>
                    <a:pt x="0" y="0"/>
                  </a:lnTo>
                  <a:close/>
                </a:path>
              </a:pathLst>
            </a:custGeom>
            <a:ln w="12953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14375" y="4086227"/>
              <a:ext cx="7573009" cy="590550"/>
            </a:xfrm>
            <a:custGeom>
              <a:avLst/>
              <a:gdLst/>
              <a:ahLst/>
              <a:cxnLst/>
              <a:rect l="l" t="t" r="r" b="b"/>
              <a:pathLst>
                <a:path w="7573009" h="590550">
                  <a:moveTo>
                    <a:pt x="7474331" y="0"/>
                  </a:moveTo>
                  <a:lnTo>
                    <a:pt x="98425" y="0"/>
                  </a:lnTo>
                  <a:lnTo>
                    <a:pt x="60114" y="7735"/>
                  </a:lnTo>
                  <a:lnTo>
                    <a:pt x="28829" y="28828"/>
                  </a:lnTo>
                  <a:lnTo>
                    <a:pt x="7735" y="60114"/>
                  </a:lnTo>
                  <a:lnTo>
                    <a:pt x="0" y="98425"/>
                  </a:lnTo>
                  <a:lnTo>
                    <a:pt x="0" y="492125"/>
                  </a:lnTo>
                  <a:lnTo>
                    <a:pt x="7735" y="530435"/>
                  </a:lnTo>
                  <a:lnTo>
                    <a:pt x="28829" y="561721"/>
                  </a:lnTo>
                  <a:lnTo>
                    <a:pt x="60114" y="582814"/>
                  </a:lnTo>
                  <a:lnTo>
                    <a:pt x="98425" y="590550"/>
                  </a:lnTo>
                  <a:lnTo>
                    <a:pt x="7474331" y="590550"/>
                  </a:lnTo>
                  <a:lnTo>
                    <a:pt x="7512641" y="582814"/>
                  </a:lnTo>
                  <a:lnTo>
                    <a:pt x="7543926" y="561721"/>
                  </a:lnTo>
                  <a:lnTo>
                    <a:pt x="7565020" y="530435"/>
                  </a:lnTo>
                  <a:lnTo>
                    <a:pt x="7572756" y="492125"/>
                  </a:lnTo>
                  <a:lnTo>
                    <a:pt x="7572756" y="98425"/>
                  </a:lnTo>
                  <a:lnTo>
                    <a:pt x="7565020" y="60114"/>
                  </a:lnTo>
                  <a:lnTo>
                    <a:pt x="7543927" y="28829"/>
                  </a:lnTo>
                  <a:lnTo>
                    <a:pt x="7512641" y="7735"/>
                  </a:lnTo>
                  <a:lnTo>
                    <a:pt x="74743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14375" y="4086227"/>
              <a:ext cx="7573009" cy="590550"/>
            </a:xfrm>
            <a:custGeom>
              <a:avLst/>
              <a:gdLst/>
              <a:ahLst/>
              <a:cxnLst/>
              <a:rect l="l" t="t" r="r" b="b"/>
              <a:pathLst>
                <a:path w="7573009" h="590550">
                  <a:moveTo>
                    <a:pt x="0" y="98425"/>
                  </a:moveTo>
                  <a:lnTo>
                    <a:pt x="7735" y="60114"/>
                  </a:lnTo>
                  <a:lnTo>
                    <a:pt x="28829" y="28828"/>
                  </a:lnTo>
                  <a:lnTo>
                    <a:pt x="60114" y="7735"/>
                  </a:lnTo>
                  <a:lnTo>
                    <a:pt x="98425" y="0"/>
                  </a:lnTo>
                  <a:lnTo>
                    <a:pt x="7474331" y="0"/>
                  </a:lnTo>
                  <a:lnTo>
                    <a:pt x="7512641" y="7735"/>
                  </a:lnTo>
                  <a:lnTo>
                    <a:pt x="7543927" y="28829"/>
                  </a:lnTo>
                  <a:lnTo>
                    <a:pt x="7565020" y="60114"/>
                  </a:lnTo>
                  <a:lnTo>
                    <a:pt x="7572756" y="98425"/>
                  </a:lnTo>
                  <a:lnTo>
                    <a:pt x="7572756" y="492125"/>
                  </a:lnTo>
                  <a:lnTo>
                    <a:pt x="7565020" y="530435"/>
                  </a:lnTo>
                  <a:lnTo>
                    <a:pt x="7543926" y="561721"/>
                  </a:lnTo>
                  <a:lnTo>
                    <a:pt x="7512641" y="582814"/>
                  </a:lnTo>
                  <a:lnTo>
                    <a:pt x="7474331" y="590550"/>
                  </a:lnTo>
                  <a:lnTo>
                    <a:pt x="98425" y="590550"/>
                  </a:lnTo>
                  <a:lnTo>
                    <a:pt x="60114" y="582814"/>
                  </a:lnTo>
                  <a:lnTo>
                    <a:pt x="28829" y="561721"/>
                  </a:lnTo>
                  <a:lnTo>
                    <a:pt x="7735" y="530435"/>
                  </a:lnTo>
                  <a:lnTo>
                    <a:pt x="0" y="492125"/>
                  </a:lnTo>
                  <a:lnTo>
                    <a:pt x="0" y="98425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957285" y="1170317"/>
            <a:ext cx="7077075" cy="345630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17780">
              <a:lnSpc>
                <a:spcPts val="1860"/>
              </a:lnSpc>
              <a:spcBef>
                <a:spcPts val="409"/>
              </a:spcBef>
            </a:pPr>
            <a:r>
              <a:rPr sz="1800" dirty="0">
                <a:latin typeface="Times New Roman"/>
                <a:cs typeface="Times New Roman"/>
              </a:rPr>
              <a:t>Іноді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викликаний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телефону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ввічливо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сказати,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тієї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іншої </a:t>
            </a:r>
            <a:r>
              <a:rPr sz="1800" dirty="0">
                <a:latin typeface="Times New Roman"/>
                <a:cs typeface="Times New Roman"/>
              </a:rPr>
              <a:t>причини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поспішає,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хоче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закінчити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розмову.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97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Завершуючи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розмову,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обов'язково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треба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попрощатися.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00">
              <a:latin typeface="Times New Roman"/>
              <a:cs typeface="Times New Roman"/>
            </a:endParaRPr>
          </a:p>
          <a:p>
            <a:pPr marL="22225" marR="5080">
              <a:lnSpc>
                <a:spcPct val="863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варто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телефонувати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особистих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справах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службового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телефону,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службових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справах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недоречно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телефонувати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додому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тій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особі,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котра</a:t>
            </a:r>
            <a:r>
              <a:rPr sz="1800" spc="5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виконати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(розв'язати).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1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927735">
              <a:lnSpc>
                <a:spcPts val="1860"/>
              </a:lnSpc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разі,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якщо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Вам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телефонують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роботу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особистих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справах, </a:t>
            </a:r>
            <a:r>
              <a:rPr sz="1800" dirty="0">
                <a:latin typeface="Times New Roman"/>
                <a:cs typeface="Times New Roman"/>
              </a:rPr>
              <a:t>відповідайте,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неодмінно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зателефонуєте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після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роботи.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51164" y="4672584"/>
            <a:ext cx="342900" cy="342900"/>
            <a:chOff x="8551164" y="4672584"/>
            <a:chExt cx="342900" cy="342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1164" y="4672584"/>
              <a:ext cx="342900" cy="3429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573643" y="4694301"/>
              <a:ext cx="299085" cy="299720"/>
            </a:xfrm>
            <a:custGeom>
              <a:avLst/>
              <a:gdLst/>
              <a:ahLst/>
              <a:cxnLst/>
              <a:rect l="l" t="t" r="r" b="b"/>
              <a:pathLst>
                <a:path w="299084" h="299720">
                  <a:moveTo>
                    <a:pt x="0" y="149733"/>
                  </a:moveTo>
                  <a:lnTo>
                    <a:pt x="7613" y="102407"/>
                  </a:lnTo>
                  <a:lnTo>
                    <a:pt x="28815" y="61305"/>
                  </a:lnTo>
                  <a:lnTo>
                    <a:pt x="61145" y="28891"/>
                  </a:lnTo>
                  <a:lnTo>
                    <a:pt x="102144" y="7634"/>
                  </a:lnTo>
                  <a:lnTo>
                    <a:pt x="149352" y="0"/>
                  </a:lnTo>
                  <a:lnTo>
                    <a:pt x="196559" y="7634"/>
                  </a:lnTo>
                  <a:lnTo>
                    <a:pt x="237558" y="28891"/>
                  </a:lnTo>
                  <a:lnTo>
                    <a:pt x="269888" y="61305"/>
                  </a:lnTo>
                  <a:lnTo>
                    <a:pt x="291090" y="102407"/>
                  </a:lnTo>
                  <a:lnTo>
                    <a:pt x="298704" y="149733"/>
                  </a:lnTo>
                  <a:lnTo>
                    <a:pt x="291090" y="197058"/>
                  </a:lnTo>
                  <a:lnTo>
                    <a:pt x="269888" y="238160"/>
                  </a:lnTo>
                  <a:lnTo>
                    <a:pt x="237558" y="270574"/>
                  </a:lnTo>
                  <a:lnTo>
                    <a:pt x="196559" y="291831"/>
                  </a:lnTo>
                  <a:lnTo>
                    <a:pt x="149352" y="299466"/>
                  </a:lnTo>
                  <a:lnTo>
                    <a:pt x="102144" y="291831"/>
                  </a:lnTo>
                  <a:lnTo>
                    <a:pt x="61145" y="270574"/>
                  </a:lnTo>
                  <a:lnTo>
                    <a:pt x="28815" y="238160"/>
                  </a:lnTo>
                  <a:lnTo>
                    <a:pt x="7613" y="197058"/>
                  </a:lnTo>
                  <a:lnTo>
                    <a:pt x="0" y="149733"/>
                  </a:lnTo>
                  <a:close/>
                </a:path>
              </a:pathLst>
            </a:custGeom>
            <a:ln w="129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99865" y="1785363"/>
            <a:ext cx="2429255" cy="135712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26280" y="2166226"/>
            <a:ext cx="15735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000000"/>
                </a:solidFill>
              </a:rPr>
              <a:t>Доповідь</a:t>
            </a:r>
            <a:endParaRPr sz="3200"/>
          </a:p>
        </p:txBody>
      </p:sp>
      <p:grpSp>
        <p:nvGrpSpPr>
          <p:cNvPr id="7" name="object 7"/>
          <p:cNvGrpSpPr/>
          <p:nvPr/>
        </p:nvGrpSpPr>
        <p:grpSpPr>
          <a:xfrm>
            <a:off x="142494" y="1522"/>
            <a:ext cx="9001760" cy="5093970"/>
            <a:chOff x="142494" y="1522"/>
            <a:chExt cx="9001760" cy="509397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01745" y="1352546"/>
              <a:ext cx="655319" cy="65684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85493" y="1522"/>
              <a:ext cx="2510027" cy="178993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92406" y="532197"/>
              <a:ext cx="1069325" cy="74018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41440" y="1347977"/>
              <a:ext cx="657605" cy="6644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43500" y="1523"/>
              <a:ext cx="3041141" cy="177622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36198" y="461033"/>
              <a:ext cx="1674670" cy="90241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79228" y="2341638"/>
              <a:ext cx="482340" cy="49681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43115" y="1856994"/>
              <a:ext cx="2500883" cy="171449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37936" y="2221410"/>
              <a:ext cx="1458193" cy="99334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396483" y="3009134"/>
              <a:ext cx="731519" cy="72085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385815" y="3547109"/>
              <a:ext cx="2954273" cy="154838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150233" y="4005953"/>
              <a:ext cx="1379359" cy="66668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347464" y="2859018"/>
              <a:ext cx="657605" cy="65912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2494" y="3071621"/>
              <a:ext cx="4004309" cy="1968245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820493" y="3169752"/>
            <a:ext cx="2646045" cy="172275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 indent="-1270" algn="ctr">
              <a:lnSpc>
                <a:spcPct val="86400"/>
              </a:lnSpc>
              <a:spcBef>
                <a:spcPts val="390"/>
              </a:spcBef>
            </a:pP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важливим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елементом </a:t>
            </a:r>
            <a:r>
              <a:rPr sz="1800" dirty="0">
                <a:latin typeface="Times New Roman"/>
                <a:cs typeface="Times New Roman"/>
              </a:rPr>
              <a:t>системи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зв'язків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із </a:t>
            </a:r>
            <a:r>
              <a:rPr sz="1800" spc="-10" dirty="0">
                <a:latin typeface="Times New Roman"/>
                <a:cs typeface="Times New Roman"/>
              </a:rPr>
              <a:t>громадськістю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(приміром, </a:t>
            </a:r>
            <a:r>
              <a:rPr sz="1800" dirty="0">
                <a:latin typeface="Times New Roman"/>
                <a:cs typeface="Times New Roman"/>
              </a:rPr>
              <a:t>повідомлення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своєї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точки </a:t>
            </a:r>
            <a:r>
              <a:rPr sz="1800" dirty="0">
                <a:latin typeface="Times New Roman"/>
                <a:cs typeface="Times New Roman"/>
              </a:rPr>
              <a:t>зору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проблему,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наукової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громадянської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позиції тощо)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42493" y="1213864"/>
            <a:ext cx="3348354" cy="1747520"/>
            <a:chOff x="142493" y="1213864"/>
            <a:chExt cx="3348354" cy="1747520"/>
          </a:xfrm>
        </p:grpSpPr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15410" y="1995677"/>
              <a:ext cx="575309" cy="57224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42493" y="1213864"/>
              <a:ext cx="3030473" cy="174726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20920" y="1602118"/>
              <a:ext cx="1653372" cy="98944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0086" y="1664646"/>
            <a:ext cx="57238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solidFill>
                  <a:srgbClr val="C00000"/>
                </a:solidFill>
              </a:rPr>
              <a:t>ДЯКУЮ</a:t>
            </a:r>
            <a:r>
              <a:rPr sz="4800" spc="-85" dirty="0">
                <a:solidFill>
                  <a:srgbClr val="C00000"/>
                </a:solidFill>
              </a:rPr>
              <a:t> </a:t>
            </a:r>
            <a:r>
              <a:rPr sz="4800" dirty="0">
                <a:solidFill>
                  <a:srgbClr val="C00000"/>
                </a:solidFill>
              </a:rPr>
              <a:t>ЗА</a:t>
            </a:r>
            <a:r>
              <a:rPr sz="4800" spc="-65" dirty="0">
                <a:solidFill>
                  <a:srgbClr val="C00000"/>
                </a:solidFill>
              </a:rPr>
              <a:t> </a:t>
            </a:r>
            <a:r>
              <a:rPr sz="4800" spc="-10" dirty="0">
                <a:solidFill>
                  <a:srgbClr val="C00000"/>
                </a:solidFill>
              </a:rPr>
              <a:t>УВАГУ!!!</a:t>
            </a:r>
            <a:endParaRPr sz="4800"/>
          </a:p>
        </p:txBody>
      </p:sp>
    </p:spTree>
  </p:cSld>
  <p:clrMapOvr>
    <a:masterClrMapping/>
  </p:clrMapOvr>
  <p:transition spd="slow">
    <p:zo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3729</Words>
  <Application>Microsoft Office PowerPoint</Application>
  <PresentationFormat>Экран (16:9)</PresentationFormat>
  <Paragraphs>490</Paragraphs>
  <Slides>53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8" baseType="lpstr">
      <vt:lpstr>Cambria</vt:lpstr>
      <vt:lpstr>Courier New</vt:lpstr>
      <vt:lpstr>Times New Roman</vt:lpstr>
      <vt:lpstr>Wingdings</vt:lpstr>
      <vt:lpstr>Office Theme</vt:lpstr>
      <vt:lpstr>ОСНОВИ КУЛЬТУРИ УСНОГО МОВЛЕННЯ ПУБЛІЧНИХ СЛУЖБОВЦІВ</vt:lpstr>
      <vt:lpstr>Презентация PowerPoint</vt:lpstr>
      <vt:lpstr>Презентация PowerPoint</vt:lpstr>
      <vt:lpstr>Виразність дикції, відповідність між темпом мовлення, силою голосу і ситуацією мовлення.</vt:lpstr>
      <vt:lpstr>Презентация PowerPoint</vt:lpstr>
      <vt:lpstr>ПИСЕМНИМ</vt:lpstr>
      <vt:lpstr>Презентация PowerPoint</vt:lpstr>
      <vt:lpstr>Презентация PowerPoint</vt:lpstr>
      <vt:lpstr>Презентация PowerPoint</vt:lpstr>
      <vt:lpstr>Презентация PowerPoint</vt:lpstr>
      <vt:lpstr>Темп мовлення</vt:lpstr>
      <vt:lpstr>добре поставлений голос</vt:lpstr>
      <vt:lpstr>Щоб добре говорити, треба не лише володіти своїм голосом, але й мати добре відпрацьовану дикцію, тобто правильну, виразну  артикуляцію,  тобто  роботу  мовних  органів, спрямовану на вимову звуків.</vt:lpstr>
      <vt:lpstr>Презентация PowerPoint</vt:lpstr>
      <vt:lpstr>Презентация PowerPoint</vt:lpstr>
      <vt:lpstr>побутове</vt:lpstr>
      <vt:lpstr>ДІАЛОГ МОНОЛОГ ПОЛІЛОГ</vt:lpstr>
      <vt:lpstr>Монолог</vt:lpstr>
      <vt:lpstr>Усі форми усного монологічного мовлення можна переділити на дві групи:</vt:lpstr>
      <vt:lpstr>ОЗНАКИ:</vt:lpstr>
      <vt:lpstr>форма спілкування між кількома особами</vt:lpstr>
      <vt:lpstr>Мовний етикет – це правила мовленнєвої поведінки, прийняті національним колективом мовців.</vt:lpstr>
      <vt:lpstr>Презентация PowerPoint</vt:lpstr>
      <vt:lpstr>ВІТАННЯ ТА ПОБАЖАННЯ:</vt:lpstr>
      <vt:lpstr>Звернення до незнайомої людини:</vt:lpstr>
      <vt:lpstr>ЗНАЙОМСТВО:</vt:lpstr>
      <vt:lpstr>Вам слід / варто ...</vt:lpstr>
      <vt:lpstr>Очевидно, це саме так!</vt:lpstr>
      <vt:lpstr>Я маю спочатку це обміркувати.</vt:lpstr>
      <vt:lpstr>Презентация PowerPoint</vt:lpstr>
      <vt:lpstr>Я приношу тобі (Вам) своє глибоке співчуття.</vt:lpstr>
      <vt:lpstr>Схвалення:</vt:lpstr>
      <vt:lpstr>Комплімент:</vt:lpstr>
      <vt:lpstr>Я змушений зробити тобі (Вам) зауваження.</vt:lpstr>
      <vt:lpstr>Залежно від предмета розмови і змісту зауваження адресат може висловити:</vt:lpstr>
      <vt:lpstr>Цю інформацію ти (Ви) отримали з надійного джерела?</vt:lpstr>
      <vt:lpstr>Висловлення власного погляду:</vt:lpstr>
      <vt:lpstr>Прощальним фразам можуть передувати такі фрази:</vt:lpstr>
      <vt:lpstr>Презентация PowerPoint</vt:lpstr>
      <vt:lpstr>розмова двох або більше осіб з метою отримання певної інформації, вирішення важливих проблем.</vt:lpstr>
      <vt:lpstr>Зазвичай бесіда складається з таких етапів:</vt:lpstr>
      <vt:lpstr>Поради для успішного проведення бесіди:</vt:lpstr>
      <vt:lpstr>один із різновидів усного мовлення, що характеризується специфічними ознаками, зумовленими екстрамовними причинами:</vt:lpstr>
      <vt:lpstr>Якщо телефонуєте Ви:</vt:lpstr>
      <vt:lpstr>у разі потреби занотуйте ім'я, прізвище та контактний телефон співрозмовника</vt:lpstr>
      <vt:lpstr>Незалежно від того, хто телефонує:</vt:lpstr>
      <vt:lpstr>момент налагодження контакту</vt:lpstr>
      <vt:lpstr>Презентация PowerPoint</vt:lpstr>
      <vt:lpstr>Презентация PowerPoint</vt:lpstr>
      <vt:lpstr>Презентация PowerPoint</vt:lpstr>
      <vt:lpstr>Ініціатива закінчення розмови належить зазвичай тому, хто телефонував.</vt:lpstr>
      <vt:lpstr>Доповідь</vt:lpstr>
      <vt:lpstr>ДЯКУЮ ЗА УВАГУ!!!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я</dc:creator>
  <cp:lastModifiedBy>Наталія Коваленко</cp:lastModifiedBy>
  <cp:revision>1</cp:revision>
  <dcterms:created xsi:type="dcterms:W3CDTF">2026-03-16T09:13:29Z</dcterms:created>
  <dcterms:modified xsi:type="dcterms:W3CDTF">2026-03-16T09:55:26Z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2024-04-04T00:00:00Z</vt:filetime>
  </property>
  <property fmtid="{D5CDD505-2E9C-101B-9397-08002B2CF9AE}" pid="3" name="Creator">
    <vt:lpwstr>Acrobat PDFMaker 11 для PowerPoint</vt:lpwstr>
  </property>
  <property fmtid="{D5CDD505-2E9C-101B-9397-08002B2CF9AE}" pid="4" name="LastSaved">
    <vt:filetime>2026-03-16T00:00:00Z</vt:filetime>
  </property>
  <property fmtid="{D5CDD505-2E9C-101B-9397-08002B2CF9AE}" pid="5" name="Producer">
    <vt:lpwstr>Adobe PDF Library 11.0</vt:lpwstr>
  </property>
</Properties>
</file>