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060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8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1126" y="2965786"/>
            <a:ext cx="9645747" cy="2235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79500" y="895343"/>
            <a:ext cx="14655800" cy="2139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21" Type="http://schemas.openxmlformats.org/officeDocument/2006/relationships/image" Target="../media/image44.jp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3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5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7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3.png"/><Relationship Id="rId7" Type="http://schemas.openxmlformats.org/officeDocument/2006/relationships/image" Target="../media/image9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28700" y="7274480"/>
            <a:ext cx="16230600" cy="0"/>
          </a:xfrm>
          <a:custGeom>
            <a:avLst/>
            <a:gdLst/>
            <a:ahLst/>
            <a:cxnLst/>
            <a:rect l="l" t="t" r="r" b="b"/>
            <a:pathLst>
              <a:path w="16230600">
                <a:moveTo>
                  <a:pt x="0" y="0"/>
                </a:moveTo>
                <a:lnTo>
                  <a:pt x="16230598" y="0"/>
                </a:lnTo>
              </a:path>
            </a:pathLst>
          </a:custGeom>
          <a:ln w="476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728203" y="8390400"/>
            <a:ext cx="7345045" cy="869469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00"/>
              </a:spcBef>
            </a:pPr>
            <a:r>
              <a:rPr sz="4400" dirty="0">
                <a:latin typeface="Tahoma"/>
                <a:cs typeface="Tahoma"/>
              </a:rPr>
              <a:t>Карпенко</a:t>
            </a:r>
            <a:r>
              <a:rPr sz="4400" spc="155" dirty="0">
                <a:latin typeface="Tahoma"/>
                <a:cs typeface="Tahoma"/>
              </a:rPr>
              <a:t> </a:t>
            </a:r>
            <a:r>
              <a:rPr sz="4400" dirty="0" err="1">
                <a:latin typeface="Tahoma"/>
                <a:cs typeface="Tahoma"/>
              </a:rPr>
              <a:t>Тамара</a:t>
            </a:r>
            <a:r>
              <a:rPr sz="4400" spc="160" dirty="0">
                <a:latin typeface="Tahoma"/>
                <a:cs typeface="Tahoma"/>
              </a:rPr>
              <a:t> </a:t>
            </a:r>
            <a:r>
              <a:rPr sz="4400" spc="-10" dirty="0" err="1">
                <a:latin typeface="Tahoma"/>
                <a:cs typeface="Tahoma"/>
              </a:rPr>
              <a:t>Кузьмівна</a:t>
            </a:r>
            <a:endParaRPr sz="4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49907" y="1163765"/>
            <a:ext cx="8921750" cy="5683250"/>
          </a:xfrm>
          <a:prstGeom prst="rect">
            <a:avLst/>
          </a:prstGeom>
        </p:spPr>
        <p:txBody>
          <a:bodyPr vert="horz" wrap="square" lIns="0" tIns="633730" rIns="0" bIns="0" rtlCol="0">
            <a:spAutoFit/>
          </a:bodyPr>
          <a:lstStyle/>
          <a:p>
            <a:pPr marL="2479040">
              <a:lnSpc>
                <a:spcPct val="100000"/>
              </a:lnSpc>
              <a:spcBef>
                <a:spcPts val="4990"/>
              </a:spcBef>
            </a:pPr>
            <a:r>
              <a:rPr sz="8300" spc="165" dirty="0"/>
              <a:t>Н</a:t>
            </a:r>
            <a:r>
              <a:rPr sz="8300" spc="-1200" dirty="0"/>
              <a:t> </a:t>
            </a:r>
            <a:r>
              <a:rPr sz="8300" spc="525" dirty="0"/>
              <a:t>О</a:t>
            </a:r>
            <a:r>
              <a:rPr sz="8300" spc="-1200" dirty="0"/>
              <a:t> </a:t>
            </a:r>
            <a:r>
              <a:rPr sz="8300" spc="535" dirty="0"/>
              <a:t>В</a:t>
            </a:r>
            <a:r>
              <a:rPr sz="8300" spc="-1200" dirty="0"/>
              <a:t> </a:t>
            </a:r>
            <a:r>
              <a:rPr sz="8300" spc="220" dirty="0"/>
              <a:t>И</a:t>
            </a:r>
            <a:r>
              <a:rPr sz="8300" spc="-1195" dirty="0"/>
              <a:t> </a:t>
            </a:r>
            <a:r>
              <a:rPr sz="8300" spc="170" dirty="0"/>
              <a:t>Й</a:t>
            </a:r>
            <a:endParaRPr sz="8300"/>
          </a:p>
          <a:p>
            <a:pPr marL="1158240" marR="5080" indent="-1146175">
              <a:lnSpc>
                <a:spcPct val="149100"/>
              </a:lnSpc>
            </a:pPr>
            <a:r>
              <a:rPr sz="8300" spc="285" dirty="0"/>
              <a:t>У</a:t>
            </a:r>
            <a:r>
              <a:rPr sz="8300" spc="-1200" dirty="0"/>
              <a:t> </a:t>
            </a:r>
            <a:r>
              <a:rPr sz="8300" spc="-50" dirty="0"/>
              <a:t>К</a:t>
            </a:r>
            <a:r>
              <a:rPr sz="8300" spc="-1200" dirty="0"/>
              <a:t> </a:t>
            </a:r>
            <a:r>
              <a:rPr sz="8300" spc="545" dirty="0"/>
              <a:t>Р</a:t>
            </a:r>
            <a:r>
              <a:rPr sz="8300" spc="-1195" dirty="0"/>
              <a:t> </a:t>
            </a:r>
            <a:r>
              <a:rPr sz="8300" spc="545" dirty="0"/>
              <a:t>А</a:t>
            </a:r>
            <a:r>
              <a:rPr sz="8300" spc="-1200" dirty="0"/>
              <a:t> </a:t>
            </a:r>
            <a:r>
              <a:rPr sz="8300" spc="-1025" dirty="0"/>
              <a:t>Ї</a:t>
            </a:r>
            <a:r>
              <a:rPr sz="8300" spc="-1200" dirty="0"/>
              <a:t> </a:t>
            </a:r>
            <a:r>
              <a:rPr sz="8300" spc="165" dirty="0"/>
              <a:t>Н</a:t>
            </a:r>
            <a:r>
              <a:rPr sz="8300" spc="-1195" dirty="0"/>
              <a:t> </a:t>
            </a:r>
            <a:r>
              <a:rPr sz="8300" spc="944" dirty="0"/>
              <a:t>С</a:t>
            </a:r>
            <a:r>
              <a:rPr sz="8300" spc="-1200" dirty="0"/>
              <a:t> </a:t>
            </a:r>
            <a:r>
              <a:rPr sz="8300" dirty="0"/>
              <a:t>Ь</a:t>
            </a:r>
            <a:r>
              <a:rPr sz="8300" spc="-1200" dirty="0"/>
              <a:t> </a:t>
            </a:r>
            <a:r>
              <a:rPr sz="8300" spc="-50" dirty="0"/>
              <a:t>К</a:t>
            </a:r>
            <a:r>
              <a:rPr sz="8300" spc="-1195" dirty="0"/>
              <a:t> </a:t>
            </a:r>
            <a:r>
              <a:rPr sz="8300" spc="220" dirty="0"/>
              <a:t>И</a:t>
            </a:r>
            <a:r>
              <a:rPr sz="8300" spc="-1200" dirty="0"/>
              <a:t> </a:t>
            </a:r>
            <a:r>
              <a:rPr sz="8300" spc="75" dirty="0"/>
              <a:t>Й </a:t>
            </a:r>
            <a:r>
              <a:rPr sz="8300" spc="165" dirty="0"/>
              <a:t>П</a:t>
            </a:r>
            <a:r>
              <a:rPr sz="8300" spc="-1200" dirty="0"/>
              <a:t> </a:t>
            </a:r>
            <a:r>
              <a:rPr sz="8300" spc="545" dirty="0"/>
              <a:t>Р</a:t>
            </a:r>
            <a:r>
              <a:rPr sz="8300" spc="-1195" dirty="0"/>
              <a:t> </a:t>
            </a:r>
            <a:r>
              <a:rPr sz="8300" spc="545" dirty="0"/>
              <a:t>А</a:t>
            </a:r>
            <a:r>
              <a:rPr sz="8300" spc="-1200" dirty="0"/>
              <a:t> </a:t>
            </a:r>
            <a:r>
              <a:rPr sz="8300" spc="535" dirty="0"/>
              <a:t>В</a:t>
            </a:r>
            <a:r>
              <a:rPr sz="8300" spc="-1195" dirty="0"/>
              <a:t> </a:t>
            </a:r>
            <a:r>
              <a:rPr sz="8300" spc="525" dirty="0"/>
              <a:t>О</a:t>
            </a:r>
            <a:r>
              <a:rPr sz="8300" spc="-1200" dirty="0"/>
              <a:t> </a:t>
            </a:r>
            <a:r>
              <a:rPr sz="8300" spc="165" dirty="0"/>
              <a:t>П</a:t>
            </a:r>
            <a:r>
              <a:rPr sz="8300" spc="-1200" dirty="0"/>
              <a:t> </a:t>
            </a:r>
            <a:r>
              <a:rPr sz="8300" spc="220" dirty="0"/>
              <a:t>И</a:t>
            </a:r>
            <a:r>
              <a:rPr sz="8300" spc="-1195" dirty="0"/>
              <a:t> </a:t>
            </a:r>
            <a:r>
              <a:rPr sz="8300" spc="894" dirty="0"/>
              <a:t>С</a:t>
            </a:r>
            <a:endParaRPr sz="8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4787899"/>
            <a:ext cx="161925" cy="1619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79500" y="895343"/>
            <a:ext cx="15048230" cy="636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dirty="0">
                <a:latin typeface="Tahoma"/>
                <a:cs typeface="Tahoma"/>
              </a:rPr>
              <a:t>22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травня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сплив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пʼятирічний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перехідний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75" dirty="0">
                <a:latin typeface="Tahoma"/>
                <a:cs typeface="Tahoma"/>
              </a:rPr>
              <a:t>період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для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чинного </a:t>
            </a:r>
            <a:r>
              <a:rPr sz="4000" dirty="0">
                <a:latin typeface="Tahoma"/>
                <a:cs typeface="Tahoma"/>
              </a:rPr>
              <a:t>українського</a:t>
            </a:r>
            <a:r>
              <a:rPr sz="4000" spc="20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правопису,</a:t>
            </a:r>
            <a:r>
              <a:rPr sz="4000" spc="204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затвердженого</a:t>
            </a:r>
            <a:r>
              <a:rPr sz="4000" spc="204" dirty="0">
                <a:latin typeface="Tahoma"/>
                <a:cs typeface="Tahoma"/>
              </a:rPr>
              <a:t> </a:t>
            </a:r>
            <a:r>
              <a:rPr sz="4000" b="1" spc="-50" dirty="0">
                <a:latin typeface="Arial"/>
                <a:cs typeface="Arial"/>
              </a:rPr>
              <a:t>Постановою</a:t>
            </a:r>
            <a:r>
              <a:rPr sz="4000" b="1" spc="22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Кабміну</a:t>
            </a:r>
            <a:endParaRPr sz="4000">
              <a:latin typeface="Arial"/>
              <a:cs typeface="Arial"/>
            </a:endParaRPr>
          </a:p>
          <a:p>
            <a:pPr marL="12700" marR="1040765">
              <a:lnSpc>
                <a:spcPct val="115599"/>
              </a:lnSpc>
            </a:pPr>
            <a:r>
              <a:rPr sz="4000" b="1" spc="-360" dirty="0">
                <a:latin typeface="Arial"/>
                <a:cs typeface="Arial"/>
              </a:rPr>
              <a:t>№</a:t>
            </a:r>
            <a:r>
              <a:rPr sz="4000" b="1" spc="5" dirty="0">
                <a:latin typeface="Arial"/>
                <a:cs typeface="Arial"/>
              </a:rPr>
              <a:t> </a:t>
            </a:r>
            <a:r>
              <a:rPr sz="4000" b="1" spc="80" dirty="0">
                <a:latin typeface="Arial"/>
                <a:cs typeface="Arial"/>
              </a:rPr>
              <a:t>437</a:t>
            </a:r>
            <a:r>
              <a:rPr sz="4000" b="1" spc="-225" dirty="0">
                <a:latin typeface="Arial"/>
                <a:cs typeface="Arial"/>
              </a:rPr>
              <a:t> </a:t>
            </a:r>
            <a:r>
              <a:rPr sz="4000" b="1" spc="-30" dirty="0">
                <a:latin typeface="Arial"/>
                <a:cs typeface="Arial"/>
              </a:rPr>
              <a:t>“Питання</a:t>
            </a:r>
            <a:r>
              <a:rPr sz="4000" b="1" spc="-10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українського</a:t>
            </a:r>
            <a:r>
              <a:rPr sz="4000" b="1" spc="-11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правопису“</a:t>
            </a:r>
            <a:r>
              <a:rPr sz="4000" b="1" spc="-1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від</a:t>
            </a:r>
            <a:r>
              <a:rPr sz="4000" b="1" spc="-110" dirty="0">
                <a:latin typeface="Arial"/>
                <a:cs typeface="Arial"/>
              </a:rPr>
              <a:t> </a:t>
            </a:r>
            <a:r>
              <a:rPr sz="4000" b="1" spc="70" dirty="0">
                <a:latin typeface="Arial"/>
                <a:cs typeface="Arial"/>
              </a:rPr>
              <a:t>22</a:t>
            </a:r>
            <a:r>
              <a:rPr sz="4000" b="1" spc="-10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травня </a:t>
            </a:r>
            <a:r>
              <a:rPr sz="4000" b="1" spc="85" dirty="0">
                <a:latin typeface="Arial"/>
                <a:cs typeface="Arial"/>
              </a:rPr>
              <a:t>2019</a:t>
            </a:r>
            <a:r>
              <a:rPr sz="4000" b="1" spc="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року</a:t>
            </a:r>
            <a:r>
              <a:rPr sz="4000" spc="-10" dirty="0">
                <a:latin typeface="Tahoma"/>
                <a:cs typeface="Tahoma"/>
              </a:rPr>
              <a:t>.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725"/>
              </a:spcBef>
            </a:pPr>
            <a:endParaRPr sz="4000">
              <a:latin typeface="Tahoma"/>
              <a:cs typeface="Tahoma"/>
            </a:endParaRPr>
          </a:p>
          <a:p>
            <a:pPr marL="12700" marR="1172845">
              <a:lnSpc>
                <a:spcPct val="115599"/>
              </a:lnSpc>
            </a:pPr>
            <a:r>
              <a:rPr sz="4000" spc="95" dirty="0">
                <a:latin typeface="Tahoma"/>
                <a:cs typeface="Tahoma"/>
              </a:rPr>
              <a:t>Цей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правопис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виграв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110" dirty="0">
                <a:latin typeface="Tahoma"/>
                <a:cs typeface="Tahoma"/>
              </a:rPr>
              <a:t>усі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85" dirty="0">
                <a:latin typeface="Tahoma"/>
                <a:cs typeface="Tahoma"/>
              </a:rPr>
              <a:t>судові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справи,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які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проти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нього </a:t>
            </a:r>
            <a:r>
              <a:rPr sz="4000" spc="60" dirty="0">
                <a:latin typeface="Tahoma"/>
                <a:cs typeface="Tahoma"/>
              </a:rPr>
              <a:t>порушували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противники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декомунізації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прихильники </a:t>
            </a:r>
            <a:r>
              <a:rPr sz="4000" spc="60" dirty="0">
                <a:latin typeface="Tahoma"/>
                <a:cs typeface="Tahoma"/>
              </a:rPr>
              <a:t>правопису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1993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року.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spc="125" dirty="0">
                <a:latin typeface="Tahoma"/>
                <a:cs typeface="Tahoma"/>
              </a:rPr>
              <a:t>Від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сьогодні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</a:t>
            </a:r>
            <a:r>
              <a:rPr sz="4000" b="1" dirty="0">
                <a:latin typeface="Arial"/>
                <a:cs typeface="Arial"/>
              </a:rPr>
              <a:t>22</a:t>
            </a:r>
            <a:r>
              <a:rPr sz="4000" b="1" spc="-15" dirty="0">
                <a:latin typeface="Arial"/>
                <a:cs typeface="Arial"/>
              </a:rPr>
              <a:t> </a:t>
            </a:r>
            <a:r>
              <a:rPr sz="4000" b="1" spc="-80" dirty="0">
                <a:latin typeface="Arial"/>
                <a:cs typeface="Arial"/>
              </a:rPr>
              <a:t>травня</a:t>
            </a:r>
            <a:r>
              <a:rPr sz="4000" b="1" spc="-15" dirty="0">
                <a:latin typeface="Arial"/>
                <a:cs typeface="Arial"/>
              </a:rPr>
              <a:t> </a:t>
            </a:r>
            <a:r>
              <a:rPr sz="4000" b="1" spc="85" dirty="0">
                <a:latin typeface="Arial"/>
                <a:cs typeface="Arial"/>
              </a:rPr>
              <a:t>2024</a:t>
            </a:r>
            <a:r>
              <a:rPr sz="4000" b="1" spc="-1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року</a:t>
            </a:r>
            <a:r>
              <a:rPr sz="4000" spc="-10" dirty="0">
                <a:latin typeface="Tahoma"/>
                <a:cs typeface="Tahoma"/>
              </a:rPr>
              <a:t>) </a:t>
            </a:r>
            <a:r>
              <a:rPr sz="4000" dirty="0">
                <a:latin typeface="Tahoma"/>
                <a:cs typeface="Tahoma"/>
              </a:rPr>
              <a:t>старі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норми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вважатимуться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нечинними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0" dirty="0">
                <a:latin typeface="Tahoma"/>
                <a:cs typeface="Tahoma"/>
              </a:rPr>
              <a:t> помилковими".</a:t>
            </a:r>
            <a:endParaRPr sz="40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87009" y="6512706"/>
            <a:ext cx="4263914" cy="377429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9" y="8306412"/>
            <a:ext cx="2190115" cy="1903095"/>
            <a:chOff x="9" y="8306412"/>
            <a:chExt cx="2190115" cy="190309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" y="8306412"/>
              <a:ext cx="1902606" cy="190260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920" y="8647512"/>
              <a:ext cx="1410166" cy="14101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285672" y="4630493"/>
            <a:ext cx="7000875" cy="4838700"/>
            <a:chOff x="9285672" y="4630493"/>
            <a:chExt cx="7000875" cy="48387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3772" y="4668556"/>
              <a:ext cx="6928358" cy="476413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323772" y="4668593"/>
              <a:ext cx="6924675" cy="4762500"/>
            </a:xfrm>
            <a:custGeom>
              <a:avLst/>
              <a:gdLst/>
              <a:ahLst/>
              <a:cxnLst/>
              <a:rect l="l" t="t" r="r" b="b"/>
              <a:pathLst>
                <a:path w="6924675" h="4762500">
                  <a:moveTo>
                    <a:pt x="6909617" y="4762433"/>
                  </a:moveTo>
                  <a:lnTo>
                    <a:pt x="0" y="4158376"/>
                  </a:lnTo>
                  <a:lnTo>
                    <a:pt x="0" y="0"/>
                  </a:lnTo>
                  <a:lnTo>
                    <a:pt x="6924671" y="605373"/>
                  </a:lnTo>
                </a:path>
              </a:pathLst>
            </a:custGeom>
            <a:ln w="76199">
              <a:solidFill>
                <a:srgbClr val="3329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79500" y="895343"/>
            <a:ext cx="14986000" cy="213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/>
              <a:t>Електронна</a:t>
            </a:r>
            <a:r>
              <a:rPr spc="65" dirty="0"/>
              <a:t> </a:t>
            </a:r>
            <a:r>
              <a:rPr spc="75" dirty="0"/>
              <a:t>версія</a:t>
            </a:r>
            <a:r>
              <a:rPr spc="70" dirty="0"/>
              <a:t> </a:t>
            </a:r>
            <a:r>
              <a:rPr dirty="0"/>
              <a:t>нової</a:t>
            </a:r>
            <a:r>
              <a:rPr spc="65" dirty="0"/>
              <a:t> </a:t>
            </a:r>
            <a:r>
              <a:rPr spc="50" dirty="0"/>
              <a:t>редакції</a:t>
            </a:r>
            <a:r>
              <a:rPr spc="70" dirty="0"/>
              <a:t> </a:t>
            </a:r>
            <a:r>
              <a:rPr spc="60" dirty="0"/>
              <a:t>“Українського</a:t>
            </a:r>
            <a:r>
              <a:rPr spc="65" dirty="0"/>
              <a:t> правопису” </a:t>
            </a:r>
            <a:r>
              <a:rPr spc="100" dirty="0"/>
              <a:t>розміщена</a:t>
            </a:r>
            <a:r>
              <a:rPr spc="-10" dirty="0"/>
              <a:t> </a:t>
            </a:r>
            <a:r>
              <a:rPr dirty="0"/>
              <a:t>на</a:t>
            </a:r>
            <a:r>
              <a:rPr spc="-5" dirty="0"/>
              <a:t> </a:t>
            </a:r>
            <a:r>
              <a:rPr dirty="0"/>
              <a:t>сайті </a:t>
            </a:r>
            <a:r>
              <a:rPr b="1" i="1" spc="-605" dirty="0">
                <a:latin typeface="Arial"/>
                <a:cs typeface="Arial"/>
              </a:rPr>
              <a:t>Інституту</a:t>
            </a:r>
            <a:r>
              <a:rPr b="1" i="1" spc="35" dirty="0">
                <a:latin typeface="Arial"/>
                <a:cs typeface="Arial"/>
              </a:rPr>
              <a:t> </a:t>
            </a:r>
            <a:r>
              <a:rPr b="1" i="1" spc="-210" dirty="0">
                <a:latin typeface="Arial"/>
                <a:cs typeface="Arial"/>
              </a:rPr>
              <a:t>мовознавства</a:t>
            </a:r>
            <a:r>
              <a:rPr b="1" i="1" spc="30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ім.</a:t>
            </a:r>
            <a:r>
              <a:rPr b="1" i="1" spc="35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О.</a:t>
            </a:r>
            <a:r>
              <a:rPr b="1" i="1" spc="30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О.</a:t>
            </a:r>
            <a:r>
              <a:rPr b="1" i="1" spc="35" dirty="0">
                <a:latin typeface="Arial"/>
                <a:cs typeface="Arial"/>
              </a:rPr>
              <a:t> </a:t>
            </a:r>
            <a:r>
              <a:rPr b="1" i="1" spc="-270" dirty="0">
                <a:latin typeface="Arial"/>
                <a:cs typeface="Arial"/>
              </a:rPr>
              <a:t>Потебні </a:t>
            </a:r>
            <a:r>
              <a:rPr b="1" i="1" spc="-25" dirty="0">
                <a:latin typeface="Arial"/>
                <a:cs typeface="Arial"/>
              </a:rPr>
              <a:t>Національної</a:t>
            </a:r>
            <a:r>
              <a:rPr b="1" i="1" spc="75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академії</a:t>
            </a:r>
            <a:r>
              <a:rPr b="1" i="1" spc="80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наук</a:t>
            </a:r>
            <a:r>
              <a:rPr b="1" i="1" spc="80" dirty="0">
                <a:latin typeface="Arial"/>
                <a:cs typeface="Arial"/>
              </a:rPr>
              <a:t> </a:t>
            </a:r>
            <a:r>
              <a:rPr b="1" i="1" spc="-10" dirty="0">
                <a:latin typeface="Arial"/>
                <a:cs typeface="Arial"/>
              </a:rPr>
              <a:t>України</a:t>
            </a:r>
            <a:r>
              <a:rPr spc="-10" dirty="0"/>
              <a:t>.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2545547" y="4352695"/>
            <a:ext cx="5162550" cy="5118100"/>
            <a:chOff x="2545547" y="4352695"/>
            <a:chExt cx="5162550" cy="51181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3615" y="4352695"/>
              <a:ext cx="5086747" cy="5079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83647" y="5888828"/>
              <a:ext cx="5086350" cy="3543935"/>
            </a:xfrm>
            <a:custGeom>
              <a:avLst/>
              <a:gdLst/>
              <a:ahLst/>
              <a:cxnLst/>
              <a:rect l="l" t="t" r="r" b="b"/>
              <a:pathLst>
                <a:path w="5086350" h="3543934">
                  <a:moveTo>
                    <a:pt x="2289480" y="3531166"/>
                  </a:moveTo>
                  <a:lnTo>
                    <a:pt x="2351319" y="3536630"/>
                  </a:lnTo>
                  <a:lnTo>
                    <a:pt x="2398968" y="3539740"/>
                  </a:lnTo>
                  <a:lnTo>
                    <a:pt x="2446852" y="3541971"/>
                  </a:lnTo>
                  <a:lnTo>
                    <a:pt x="2494962" y="3543316"/>
                  </a:lnTo>
                  <a:lnTo>
                    <a:pt x="2511363" y="3543469"/>
                  </a:lnTo>
                </a:path>
                <a:path w="5086350" h="3543934">
                  <a:moveTo>
                    <a:pt x="2575219" y="3543469"/>
                  </a:moveTo>
                  <a:lnTo>
                    <a:pt x="2639730" y="3541971"/>
                  </a:lnTo>
                  <a:lnTo>
                    <a:pt x="2687614" y="3539740"/>
                  </a:lnTo>
                  <a:lnTo>
                    <a:pt x="2735263" y="3536630"/>
                  </a:lnTo>
                  <a:lnTo>
                    <a:pt x="2782669" y="3532648"/>
                  </a:lnTo>
                  <a:lnTo>
                    <a:pt x="2797102" y="3531166"/>
                  </a:lnTo>
                </a:path>
                <a:path w="5086350" h="3543934">
                  <a:moveTo>
                    <a:pt x="2183931" y="3518466"/>
                  </a:moveTo>
                  <a:lnTo>
                    <a:pt x="2209860" y="3522106"/>
                  </a:lnTo>
                  <a:lnTo>
                    <a:pt x="2256757" y="3527805"/>
                  </a:lnTo>
                  <a:lnTo>
                    <a:pt x="2289480" y="3531166"/>
                  </a:lnTo>
                </a:path>
                <a:path w="5086350" h="3543934">
                  <a:moveTo>
                    <a:pt x="2797102" y="3531166"/>
                  </a:moveTo>
                  <a:lnTo>
                    <a:pt x="2829825" y="3527805"/>
                  </a:lnTo>
                  <a:lnTo>
                    <a:pt x="2876722" y="3522106"/>
                  </a:lnTo>
                  <a:lnTo>
                    <a:pt x="2902651" y="3518466"/>
                  </a:lnTo>
                </a:path>
                <a:path w="5086350" h="3543934">
                  <a:moveTo>
                    <a:pt x="2035885" y="3493066"/>
                  </a:moveTo>
                  <a:lnTo>
                    <a:pt x="2070799" y="3499959"/>
                  </a:lnTo>
                  <a:lnTo>
                    <a:pt x="2116873" y="3508175"/>
                  </a:lnTo>
                  <a:lnTo>
                    <a:pt x="2163229" y="3515560"/>
                  </a:lnTo>
                  <a:lnTo>
                    <a:pt x="2183931" y="3518466"/>
                  </a:lnTo>
                </a:path>
                <a:path w="5086350" h="3543934">
                  <a:moveTo>
                    <a:pt x="2902651" y="3518466"/>
                  </a:moveTo>
                  <a:lnTo>
                    <a:pt x="2923353" y="3515560"/>
                  </a:lnTo>
                  <a:lnTo>
                    <a:pt x="2969709" y="3508175"/>
                  </a:lnTo>
                  <a:lnTo>
                    <a:pt x="3015783" y="3499959"/>
                  </a:lnTo>
                  <a:lnTo>
                    <a:pt x="3050697" y="3493066"/>
                  </a:lnTo>
                </a:path>
                <a:path w="5086350" h="3543934">
                  <a:moveTo>
                    <a:pt x="153900" y="127346"/>
                  </a:moveTo>
                  <a:lnTo>
                    <a:pt x="153820" y="127571"/>
                  </a:lnTo>
                </a:path>
                <a:path w="5086350" h="3543934">
                  <a:moveTo>
                    <a:pt x="451" y="952114"/>
                  </a:moveTo>
                  <a:lnTo>
                    <a:pt x="442" y="953066"/>
                  </a:lnTo>
                  <a:lnTo>
                    <a:pt x="0" y="1000443"/>
                  </a:lnTo>
                  <a:lnTo>
                    <a:pt x="29" y="1003865"/>
                  </a:lnTo>
                  <a:lnTo>
                    <a:pt x="372" y="1048772"/>
                  </a:lnTo>
                  <a:lnTo>
                    <a:pt x="543" y="1054662"/>
                  </a:lnTo>
                  <a:lnTo>
                    <a:pt x="1762" y="1096882"/>
                  </a:lnTo>
                  <a:lnTo>
                    <a:pt x="3994" y="1144765"/>
                  </a:lnTo>
                  <a:lnTo>
                    <a:pt x="7104" y="1192414"/>
                  </a:lnTo>
                  <a:lnTo>
                    <a:pt x="11085" y="1239821"/>
                  </a:lnTo>
                  <a:lnTo>
                    <a:pt x="15929" y="1286976"/>
                  </a:lnTo>
                  <a:lnTo>
                    <a:pt x="21600" y="1333878"/>
                  </a:lnTo>
                  <a:lnTo>
                    <a:pt x="21627" y="1334066"/>
                  </a:lnTo>
                  <a:lnTo>
                    <a:pt x="28174" y="1380504"/>
                  </a:lnTo>
                  <a:lnTo>
                    <a:pt x="35558" y="1426860"/>
                  </a:lnTo>
                  <a:lnTo>
                    <a:pt x="43774" y="1472934"/>
                  </a:lnTo>
                  <a:lnTo>
                    <a:pt x="52813" y="1518718"/>
                  </a:lnTo>
                  <a:lnTo>
                    <a:pt x="62668" y="1564203"/>
                  </a:lnTo>
                  <a:lnTo>
                    <a:pt x="73329" y="1609382"/>
                  </a:lnTo>
                  <a:lnTo>
                    <a:pt x="84790" y="1654246"/>
                  </a:lnTo>
                  <a:lnTo>
                    <a:pt x="97042" y="1698789"/>
                  </a:lnTo>
                  <a:lnTo>
                    <a:pt x="110077" y="1743002"/>
                  </a:lnTo>
                  <a:lnTo>
                    <a:pt x="123888" y="1786876"/>
                  </a:lnTo>
                  <a:lnTo>
                    <a:pt x="138466" y="1830404"/>
                  </a:lnTo>
                  <a:lnTo>
                    <a:pt x="153804" y="1873579"/>
                  </a:lnTo>
                  <a:lnTo>
                    <a:pt x="169894" y="1916391"/>
                  </a:lnTo>
                  <a:lnTo>
                    <a:pt x="186727" y="1958834"/>
                  </a:lnTo>
                  <a:lnTo>
                    <a:pt x="204295" y="2000899"/>
                  </a:lnTo>
                  <a:lnTo>
                    <a:pt x="222591" y="2042578"/>
                  </a:lnTo>
                  <a:lnTo>
                    <a:pt x="241608" y="2083864"/>
                  </a:lnTo>
                  <a:lnTo>
                    <a:pt x="261335" y="2124747"/>
                  </a:lnTo>
                  <a:lnTo>
                    <a:pt x="281767" y="2165221"/>
                  </a:lnTo>
                  <a:lnTo>
                    <a:pt x="302895" y="2205278"/>
                  </a:lnTo>
                  <a:lnTo>
                    <a:pt x="324710" y="2244909"/>
                  </a:lnTo>
                  <a:lnTo>
                    <a:pt x="347206" y="2284106"/>
                  </a:lnTo>
                  <a:lnTo>
                    <a:pt x="370373" y="2322863"/>
                  </a:lnTo>
                  <a:lnTo>
                    <a:pt x="394205" y="2361169"/>
                  </a:lnTo>
                  <a:lnTo>
                    <a:pt x="418693" y="2399019"/>
                  </a:lnTo>
                  <a:lnTo>
                    <a:pt x="443829" y="2436403"/>
                  </a:lnTo>
                  <a:lnTo>
                    <a:pt x="469605" y="2473314"/>
                  </a:lnTo>
                  <a:lnTo>
                    <a:pt x="496013" y="2509743"/>
                  </a:lnTo>
                  <a:lnTo>
                    <a:pt x="523046" y="2545684"/>
                  </a:lnTo>
                  <a:lnTo>
                    <a:pt x="550695" y="2581127"/>
                  </a:lnTo>
                  <a:lnTo>
                    <a:pt x="578953" y="2616066"/>
                  </a:lnTo>
                  <a:lnTo>
                    <a:pt x="607811" y="2650491"/>
                  </a:lnTo>
                  <a:lnTo>
                    <a:pt x="637261" y="2684395"/>
                  </a:lnTo>
                  <a:lnTo>
                    <a:pt x="667297" y="2717771"/>
                  </a:lnTo>
                  <a:lnTo>
                    <a:pt x="697908" y="2750610"/>
                  </a:lnTo>
                  <a:lnTo>
                    <a:pt x="729089" y="2782903"/>
                  </a:lnTo>
                  <a:lnTo>
                    <a:pt x="760830" y="2814645"/>
                  </a:lnTo>
                  <a:lnTo>
                    <a:pt x="793124" y="2845825"/>
                  </a:lnTo>
                  <a:lnTo>
                    <a:pt x="825962" y="2876437"/>
                  </a:lnTo>
                  <a:lnTo>
                    <a:pt x="859338" y="2906472"/>
                  </a:lnTo>
                  <a:lnTo>
                    <a:pt x="893242" y="2935922"/>
                  </a:lnTo>
                  <a:lnTo>
                    <a:pt x="927668" y="2964781"/>
                  </a:lnTo>
                  <a:lnTo>
                    <a:pt x="962606" y="2993038"/>
                  </a:lnTo>
                  <a:lnTo>
                    <a:pt x="998050" y="3020687"/>
                  </a:lnTo>
                  <a:lnTo>
                    <a:pt x="1033990" y="3047720"/>
                  </a:lnTo>
                  <a:lnTo>
                    <a:pt x="1070420" y="3074129"/>
                  </a:lnTo>
                  <a:lnTo>
                    <a:pt x="1107331" y="3099905"/>
                  </a:lnTo>
                  <a:lnTo>
                    <a:pt x="1144715" y="3125041"/>
                  </a:lnTo>
                  <a:lnTo>
                    <a:pt x="1182564" y="3149528"/>
                  </a:lnTo>
                  <a:lnTo>
                    <a:pt x="1220871" y="3173360"/>
                  </a:lnTo>
                  <a:lnTo>
                    <a:pt x="1259627" y="3196528"/>
                  </a:lnTo>
                  <a:lnTo>
                    <a:pt x="1298824" y="3219023"/>
                  </a:lnTo>
                  <a:lnTo>
                    <a:pt x="1338455" y="3240839"/>
                  </a:lnTo>
                  <a:lnTo>
                    <a:pt x="1378512" y="3261966"/>
                  </a:lnTo>
                  <a:lnTo>
                    <a:pt x="1418986" y="3282398"/>
                  </a:lnTo>
                  <a:lnTo>
                    <a:pt x="1459870" y="3302126"/>
                  </a:lnTo>
                  <a:lnTo>
                    <a:pt x="1501155" y="3321142"/>
                  </a:lnTo>
                  <a:lnTo>
                    <a:pt x="1542834" y="3339438"/>
                  </a:lnTo>
                  <a:lnTo>
                    <a:pt x="1584899" y="3357007"/>
                  </a:lnTo>
                  <a:lnTo>
                    <a:pt x="1627342" y="3373840"/>
                  </a:lnTo>
                  <a:lnTo>
                    <a:pt x="1670155" y="3389929"/>
                  </a:lnTo>
                  <a:lnTo>
                    <a:pt x="1713329" y="3405267"/>
                  </a:lnTo>
                  <a:lnTo>
                    <a:pt x="1756857" y="3419845"/>
                  </a:lnTo>
                  <a:lnTo>
                    <a:pt x="1800732" y="3433656"/>
                  </a:lnTo>
                  <a:lnTo>
                    <a:pt x="1844944" y="3446691"/>
                  </a:lnTo>
                  <a:lnTo>
                    <a:pt x="1889487" y="3458943"/>
                  </a:lnTo>
                  <a:lnTo>
                    <a:pt x="1934352" y="3470404"/>
                  </a:lnTo>
                  <a:lnTo>
                    <a:pt x="1979531" y="3481066"/>
                  </a:lnTo>
                  <a:lnTo>
                    <a:pt x="2025016" y="3490920"/>
                  </a:lnTo>
                  <a:lnTo>
                    <a:pt x="2035885" y="3493066"/>
                  </a:lnTo>
                </a:path>
                <a:path w="5086350" h="3543934">
                  <a:moveTo>
                    <a:pt x="3050697" y="3493066"/>
                  </a:moveTo>
                  <a:lnTo>
                    <a:pt x="3107051" y="3481066"/>
                  </a:lnTo>
                  <a:lnTo>
                    <a:pt x="3152230" y="3470404"/>
                  </a:lnTo>
                  <a:lnTo>
                    <a:pt x="3197095" y="3458943"/>
                  </a:lnTo>
                  <a:lnTo>
                    <a:pt x="3241638" y="3446691"/>
                  </a:lnTo>
                  <a:lnTo>
                    <a:pt x="3285850" y="3433656"/>
                  </a:lnTo>
                  <a:lnTo>
                    <a:pt x="3329725" y="3419845"/>
                  </a:lnTo>
                  <a:lnTo>
                    <a:pt x="3373253" y="3405267"/>
                  </a:lnTo>
                  <a:lnTo>
                    <a:pt x="3416428" y="3389929"/>
                  </a:lnTo>
                  <a:lnTo>
                    <a:pt x="3459240" y="3373840"/>
                  </a:lnTo>
                  <a:lnTo>
                    <a:pt x="3501683" y="3357007"/>
                  </a:lnTo>
                  <a:lnTo>
                    <a:pt x="3543748" y="3339438"/>
                  </a:lnTo>
                  <a:lnTo>
                    <a:pt x="3585427" y="3321142"/>
                  </a:lnTo>
                  <a:lnTo>
                    <a:pt x="3626712" y="3302126"/>
                  </a:lnTo>
                  <a:lnTo>
                    <a:pt x="3667596" y="3282398"/>
                  </a:lnTo>
                  <a:lnTo>
                    <a:pt x="3708070" y="3261966"/>
                  </a:lnTo>
                  <a:lnTo>
                    <a:pt x="3748127" y="3240839"/>
                  </a:lnTo>
                  <a:lnTo>
                    <a:pt x="3787758" y="3219023"/>
                  </a:lnTo>
                  <a:lnTo>
                    <a:pt x="3826955" y="3196528"/>
                  </a:lnTo>
                  <a:lnTo>
                    <a:pt x="3865711" y="3173360"/>
                  </a:lnTo>
                  <a:lnTo>
                    <a:pt x="3904018" y="3149528"/>
                  </a:lnTo>
                  <a:lnTo>
                    <a:pt x="3941867" y="3125041"/>
                  </a:lnTo>
                  <a:lnTo>
                    <a:pt x="3979251" y="3099905"/>
                  </a:lnTo>
                  <a:lnTo>
                    <a:pt x="4016162" y="3074129"/>
                  </a:lnTo>
                  <a:lnTo>
                    <a:pt x="4052592" y="3047720"/>
                  </a:lnTo>
                  <a:lnTo>
                    <a:pt x="4088532" y="3020687"/>
                  </a:lnTo>
                  <a:lnTo>
                    <a:pt x="4123976" y="2993038"/>
                  </a:lnTo>
                  <a:lnTo>
                    <a:pt x="4158914" y="2964781"/>
                  </a:lnTo>
                  <a:lnTo>
                    <a:pt x="4193340" y="2935922"/>
                  </a:lnTo>
                  <a:lnTo>
                    <a:pt x="4227244" y="2906472"/>
                  </a:lnTo>
                  <a:lnTo>
                    <a:pt x="4260620" y="2876437"/>
                  </a:lnTo>
                  <a:lnTo>
                    <a:pt x="4293458" y="2845825"/>
                  </a:lnTo>
                  <a:lnTo>
                    <a:pt x="4325752" y="2814645"/>
                  </a:lnTo>
                  <a:lnTo>
                    <a:pt x="4357493" y="2782903"/>
                  </a:lnTo>
                  <a:lnTo>
                    <a:pt x="4388674" y="2750610"/>
                  </a:lnTo>
                  <a:lnTo>
                    <a:pt x="4419285" y="2717771"/>
                  </a:lnTo>
                  <a:lnTo>
                    <a:pt x="4449321" y="2684395"/>
                  </a:lnTo>
                  <a:lnTo>
                    <a:pt x="4478771" y="2650491"/>
                  </a:lnTo>
                  <a:lnTo>
                    <a:pt x="4507629" y="2616066"/>
                  </a:lnTo>
                  <a:lnTo>
                    <a:pt x="4535887" y="2581127"/>
                  </a:lnTo>
                  <a:lnTo>
                    <a:pt x="4563536" y="2545684"/>
                  </a:lnTo>
                  <a:lnTo>
                    <a:pt x="4590569" y="2509743"/>
                  </a:lnTo>
                  <a:lnTo>
                    <a:pt x="4616977" y="2473314"/>
                  </a:lnTo>
                  <a:lnTo>
                    <a:pt x="4642753" y="2436403"/>
                  </a:lnTo>
                  <a:lnTo>
                    <a:pt x="4667889" y="2399019"/>
                  </a:lnTo>
                  <a:lnTo>
                    <a:pt x="4692377" y="2361169"/>
                  </a:lnTo>
                  <a:lnTo>
                    <a:pt x="4716209" y="2322863"/>
                  </a:lnTo>
                  <a:lnTo>
                    <a:pt x="4739376" y="2284106"/>
                  </a:lnTo>
                  <a:lnTo>
                    <a:pt x="4761872" y="2244909"/>
                  </a:lnTo>
                  <a:lnTo>
                    <a:pt x="4783687" y="2205278"/>
                  </a:lnTo>
                  <a:lnTo>
                    <a:pt x="4804815" y="2165221"/>
                  </a:lnTo>
                  <a:lnTo>
                    <a:pt x="4825247" y="2124747"/>
                  </a:lnTo>
                  <a:lnTo>
                    <a:pt x="4844974" y="2083864"/>
                  </a:lnTo>
                  <a:lnTo>
                    <a:pt x="4863991" y="2042578"/>
                  </a:lnTo>
                  <a:lnTo>
                    <a:pt x="4882287" y="2000899"/>
                  </a:lnTo>
                  <a:lnTo>
                    <a:pt x="4899855" y="1958834"/>
                  </a:lnTo>
                  <a:lnTo>
                    <a:pt x="4916688" y="1916391"/>
                  </a:lnTo>
                  <a:lnTo>
                    <a:pt x="4932778" y="1873579"/>
                  </a:lnTo>
                  <a:lnTo>
                    <a:pt x="4948116" y="1830404"/>
                  </a:lnTo>
                  <a:lnTo>
                    <a:pt x="4962694" y="1786876"/>
                  </a:lnTo>
                  <a:lnTo>
                    <a:pt x="4976505" y="1743002"/>
                  </a:lnTo>
                  <a:lnTo>
                    <a:pt x="4989540" y="1698789"/>
                  </a:lnTo>
                  <a:lnTo>
                    <a:pt x="5001792" y="1654246"/>
                  </a:lnTo>
                  <a:lnTo>
                    <a:pt x="5013253" y="1609382"/>
                  </a:lnTo>
                  <a:lnTo>
                    <a:pt x="5023914" y="1564203"/>
                  </a:lnTo>
                  <a:lnTo>
                    <a:pt x="5033769" y="1518718"/>
                  </a:lnTo>
                  <a:lnTo>
                    <a:pt x="5042808" y="1472934"/>
                  </a:lnTo>
                  <a:lnTo>
                    <a:pt x="5051024" y="1426860"/>
                  </a:lnTo>
                  <a:lnTo>
                    <a:pt x="5058408" y="1380504"/>
                  </a:lnTo>
                  <a:lnTo>
                    <a:pt x="5064930" y="1334049"/>
                  </a:lnTo>
                  <a:lnTo>
                    <a:pt x="5064956" y="1333874"/>
                  </a:lnTo>
                  <a:lnTo>
                    <a:pt x="5070653" y="1286976"/>
                  </a:lnTo>
                  <a:lnTo>
                    <a:pt x="5075497" y="1239821"/>
                  </a:lnTo>
                  <a:lnTo>
                    <a:pt x="5079478" y="1192414"/>
                  </a:lnTo>
                  <a:lnTo>
                    <a:pt x="5082588" y="1144765"/>
                  </a:lnTo>
                  <a:lnTo>
                    <a:pt x="5084820" y="1096882"/>
                  </a:lnTo>
                  <a:lnTo>
                    <a:pt x="5086165" y="1048771"/>
                  </a:lnTo>
                  <a:lnTo>
                    <a:pt x="5086317" y="1032374"/>
                  </a:lnTo>
                </a:path>
                <a:path w="5086350" h="3543934">
                  <a:moveTo>
                    <a:pt x="5086317" y="968511"/>
                  </a:moveTo>
                  <a:lnTo>
                    <a:pt x="5086282" y="952109"/>
                  </a:lnTo>
                </a:path>
                <a:path w="5086350" h="3543934">
                  <a:moveTo>
                    <a:pt x="5075623" y="762564"/>
                  </a:moveTo>
                  <a:lnTo>
                    <a:pt x="5075432" y="761073"/>
                  </a:lnTo>
                </a:path>
                <a:path w="5086350" h="3543934">
                  <a:moveTo>
                    <a:pt x="5033962" y="483147"/>
                  </a:moveTo>
                  <a:lnTo>
                    <a:pt x="5033710" y="482182"/>
                  </a:lnTo>
                </a:path>
                <a:path w="5086350" h="3543934">
                  <a:moveTo>
                    <a:pt x="4932871" y="127568"/>
                  </a:moveTo>
                  <a:lnTo>
                    <a:pt x="4932763" y="127312"/>
                  </a:lnTo>
                </a:path>
                <a:path w="5086350" h="3543934">
                  <a:moveTo>
                    <a:pt x="4882508" y="514"/>
                  </a:moveTo>
                  <a:lnTo>
                    <a:pt x="4882258" y="0"/>
                  </a:lnTo>
                </a:path>
              </a:pathLst>
            </a:custGeom>
            <a:ln w="76199">
              <a:solidFill>
                <a:srgbClr val="3329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682218" y="6312006"/>
            <a:ext cx="7391400" cy="3709670"/>
            <a:chOff x="2682218" y="6312006"/>
            <a:chExt cx="7391400" cy="37096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0793" y="6327881"/>
              <a:ext cx="7332738" cy="36686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82218" y="6312006"/>
              <a:ext cx="7391400" cy="370910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2203834" y="1479479"/>
            <a:ext cx="5451475" cy="7321550"/>
            <a:chOff x="12203834" y="1479479"/>
            <a:chExt cx="5451475" cy="732155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251087" y="1526732"/>
              <a:ext cx="5358524" cy="72316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203834" y="1479479"/>
              <a:ext cx="5451475" cy="7321550"/>
            </a:xfrm>
            <a:custGeom>
              <a:avLst/>
              <a:gdLst/>
              <a:ahLst/>
              <a:cxnLst/>
              <a:rect l="l" t="t" r="r" b="b"/>
              <a:pathLst>
                <a:path w="5451475" h="7321550">
                  <a:moveTo>
                    <a:pt x="4958035" y="7321022"/>
                  </a:moveTo>
                  <a:lnTo>
                    <a:pt x="492755" y="7321022"/>
                  </a:lnTo>
                  <a:lnTo>
                    <a:pt x="487779" y="7320415"/>
                  </a:lnTo>
                  <a:lnTo>
                    <a:pt x="442325" y="7311109"/>
                  </a:lnTo>
                  <a:lnTo>
                    <a:pt x="398228" y="7298342"/>
                  </a:lnTo>
                  <a:lnTo>
                    <a:pt x="355640" y="7282263"/>
                  </a:lnTo>
                  <a:lnTo>
                    <a:pt x="314711" y="7263023"/>
                  </a:lnTo>
                  <a:lnTo>
                    <a:pt x="275590" y="7240772"/>
                  </a:lnTo>
                  <a:lnTo>
                    <a:pt x="238429" y="7215660"/>
                  </a:lnTo>
                  <a:lnTo>
                    <a:pt x="203377" y="7187838"/>
                  </a:lnTo>
                  <a:lnTo>
                    <a:pt x="170584" y="7157455"/>
                  </a:lnTo>
                  <a:lnTo>
                    <a:pt x="140202" y="7124663"/>
                  </a:lnTo>
                  <a:lnTo>
                    <a:pt x="112380" y="7089611"/>
                  </a:lnTo>
                  <a:lnTo>
                    <a:pt x="87268" y="7052450"/>
                  </a:lnTo>
                  <a:lnTo>
                    <a:pt x="65017" y="7013329"/>
                  </a:lnTo>
                  <a:lnTo>
                    <a:pt x="45776" y="6972400"/>
                  </a:lnTo>
                  <a:lnTo>
                    <a:pt x="29698" y="6929812"/>
                  </a:lnTo>
                  <a:lnTo>
                    <a:pt x="16930" y="6885716"/>
                  </a:lnTo>
                  <a:lnTo>
                    <a:pt x="7625" y="6840262"/>
                  </a:lnTo>
                  <a:lnTo>
                    <a:pt x="1931" y="6793599"/>
                  </a:lnTo>
                  <a:lnTo>
                    <a:pt x="0" y="6745880"/>
                  </a:lnTo>
                  <a:lnTo>
                    <a:pt x="0" y="582160"/>
                  </a:lnTo>
                  <a:lnTo>
                    <a:pt x="1931" y="536061"/>
                  </a:lnTo>
                  <a:lnTo>
                    <a:pt x="7553" y="489749"/>
                  </a:lnTo>
                  <a:lnTo>
                    <a:pt x="16930" y="443485"/>
                  </a:lnTo>
                  <a:lnTo>
                    <a:pt x="29698" y="399195"/>
                  </a:lnTo>
                  <a:lnTo>
                    <a:pt x="45776" y="356437"/>
                  </a:lnTo>
                  <a:lnTo>
                    <a:pt x="65017" y="315359"/>
                  </a:lnTo>
                  <a:lnTo>
                    <a:pt x="87268" y="276109"/>
                  </a:lnTo>
                  <a:lnTo>
                    <a:pt x="112380" y="238837"/>
                  </a:lnTo>
                  <a:lnTo>
                    <a:pt x="140202" y="203691"/>
                  </a:lnTo>
                  <a:lnTo>
                    <a:pt x="170584" y="170820"/>
                  </a:lnTo>
                  <a:lnTo>
                    <a:pt x="203377" y="140374"/>
                  </a:lnTo>
                  <a:lnTo>
                    <a:pt x="238429" y="112500"/>
                  </a:lnTo>
                  <a:lnTo>
                    <a:pt x="275590" y="87348"/>
                  </a:lnTo>
                  <a:lnTo>
                    <a:pt x="314711" y="65067"/>
                  </a:lnTo>
                  <a:lnTo>
                    <a:pt x="355640" y="45806"/>
                  </a:lnTo>
                  <a:lnTo>
                    <a:pt x="398228" y="29712"/>
                  </a:lnTo>
                  <a:lnTo>
                    <a:pt x="442325" y="16936"/>
                  </a:lnTo>
                  <a:lnTo>
                    <a:pt x="487779" y="7626"/>
                  </a:lnTo>
                  <a:lnTo>
                    <a:pt x="534441" y="1931"/>
                  </a:lnTo>
                  <a:lnTo>
                    <a:pt x="582161" y="0"/>
                  </a:lnTo>
                  <a:lnTo>
                    <a:pt x="4868979" y="0"/>
                  </a:lnTo>
                  <a:lnTo>
                    <a:pt x="4916700" y="1931"/>
                  </a:lnTo>
                  <a:lnTo>
                    <a:pt x="4963370" y="7626"/>
                  </a:lnTo>
                  <a:lnTo>
                    <a:pt x="5008837" y="16936"/>
                  </a:lnTo>
                  <a:lnTo>
                    <a:pt x="5052951" y="29712"/>
                  </a:lnTo>
                  <a:lnTo>
                    <a:pt x="5095562" y="45806"/>
                  </a:lnTo>
                  <a:lnTo>
                    <a:pt x="5136518" y="65067"/>
                  </a:lnTo>
                  <a:lnTo>
                    <a:pt x="5175669" y="87348"/>
                  </a:lnTo>
                  <a:lnTo>
                    <a:pt x="5186261" y="94506"/>
                  </a:lnTo>
                  <a:lnTo>
                    <a:pt x="582161" y="94506"/>
                  </a:lnTo>
                  <a:lnTo>
                    <a:pt x="535727" y="96729"/>
                  </a:lnTo>
                  <a:lnTo>
                    <a:pt x="535469" y="96729"/>
                  </a:lnTo>
                  <a:lnTo>
                    <a:pt x="490229" y="103264"/>
                  </a:lnTo>
                  <a:lnTo>
                    <a:pt x="490034" y="103264"/>
                  </a:lnTo>
                  <a:lnTo>
                    <a:pt x="445593" y="114055"/>
                  </a:lnTo>
                  <a:lnTo>
                    <a:pt x="403081" y="128706"/>
                  </a:lnTo>
                  <a:lnTo>
                    <a:pt x="362420" y="147078"/>
                  </a:lnTo>
                  <a:lnTo>
                    <a:pt x="323818" y="168963"/>
                  </a:lnTo>
                  <a:lnTo>
                    <a:pt x="287482" y="194154"/>
                  </a:lnTo>
                  <a:lnTo>
                    <a:pt x="253621" y="222443"/>
                  </a:lnTo>
                  <a:lnTo>
                    <a:pt x="222443" y="253621"/>
                  </a:lnTo>
                  <a:lnTo>
                    <a:pt x="194154" y="287482"/>
                  </a:lnTo>
                  <a:lnTo>
                    <a:pt x="168964" y="323817"/>
                  </a:lnTo>
                  <a:lnTo>
                    <a:pt x="147078" y="362419"/>
                  </a:lnTo>
                  <a:lnTo>
                    <a:pt x="128706" y="403080"/>
                  </a:lnTo>
                  <a:lnTo>
                    <a:pt x="114055" y="445593"/>
                  </a:lnTo>
                  <a:lnTo>
                    <a:pt x="103459" y="489229"/>
                  </a:lnTo>
                  <a:lnTo>
                    <a:pt x="103333" y="489749"/>
                  </a:lnTo>
                  <a:lnTo>
                    <a:pt x="96878" y="534440"/>
                  </a:lnTo>
                  <a:lnTo>
                    <a:pt x="96790" y="535045"/>
                  </a:lnTo>
                  <a:lnTo>
                    <a:pt x="96713" y="536061"/>
                  </a:lnTo>
                  <a:lnTo>
                    <a:pt x="94506" y="582160"/>
                  </a:lnTo>
                  <a:lnTo>
                    <a:pt x="94596" y="6745880"/>
                  </a:lnTo>
                  <a:lnTo>
                    <a:pt x="96734" y="6790809"/>
                  </a:lnTo>
                  <a:lnTo>
                    <a:pt x="96837" y="6791723"/>
                  </a:lnTo>
                  <a:lnTo>
                    <a:pt x="103259" y="6836400"/>
                  </a:lnTo>
                  <a:lnTo>
                    <a:pt x="103333" y="6836920"/>
                  </a:lnTo>
                  <a:lnTo>
                    <a:pt x="114055" y="6881235"/>
                  </a:lnTo>
                  <a:lnTo>
                    <a:pt x="128706" y="6923849"/>
                  </a:lnTo>
                  <a:lnTo>
                    <a:pt x="147078" y="6964561"/>
                  </a:lnTo>
                  <a:lnTo>
                    <a:pt x="168964" y="7003170"/>
                  </a:lnTo>
                  <a:lnTo>
                    <a:pt x="194154" y="7039476"/>
                  </a:lnTo>
                  <a:lnTo>
                    <a:pt x="222443" y="7073276"/>
                  </a:lnTo>
                  <a:lnTo>
                    <a:pt x="253621" y="7104372"/>
                  </a:lnTo>
                  <a:lnTo>
                    <a:pt x="287482" y="7132561"/>
                  </a:lnTo>
                  <a:lnTo>
                    <a:pt x="323818" y="7157643"/>
                  </a:lnTo>
                  <a:lnTo>
                    <a:pt x="362420" y="7179418"/>
                  </a:lnTo>
                  <a:lnTo>
                    <a:pt x="403081" y="7197684"/>
                  </a:lnTo>
                  <a:lnTo>
                    <a:pt x="445593" y="7212240"/>
                  </a:lnTo>
                  <a:lnTo>
                    <a:pt x="489749" y="7222886"/>
                  </a:lnTo>
                  <a:lnTo>
                    <a:pt x="535341" y="7229421"/>
                  </a:lnTo>
                  <a:lnTo>
                    <a:pt x="582161" y="7231644"/>
                  </a:lnTo>
                  <a:lnTo>
                    <a:pt x="5188685" y="7231644"/>
                  </a:lnTo>
                  <a:lnTo>
                    <a:pt x="5176000" y="7240239"/>
                  </a:lnTo>
                  <a:lnTo>
                    <a:pt x="5136786" y="7262615"/>
                  </a:lnTo>
                  <a:lnTo>
                    <a:pt x="5095765" y="7281968"/>
                  </a:lnTo>
                  <a:lnTo>
                    <a:pt x="5053093" y="7298145"/>
                  </a:lnTo>
                  <a:lnTo>
                    <a:pt x="5008529" y="7311109"/>
                  </a:lnTo>
                  <a:lnTo>
                    <a:pt x="5008365" y="7311109"/>
                  </a:lnTo>
                  <a:lnTo>
                    <a:pt x="4963155" y="7320415"/>
                  </a:lnTo>
                  <a:lnTo>
                    <a:pt x="4962981" y="7320415"/>
                  </a:lnTo>
                  <a:lnTo>
                    <a:pt x="4958035" y="7321022"/>
                  </a:lnTo>
                  <a:close/>
                </a:path>
                <a:path w="5451475" h="7321550">
                  <a:moveTo>
                    <a:pt x="5188685" y="7231644"/>
                  </a:moveTo>
                  <a:lnTo>
                    <a:pt x="4868979" y="7231644"/>
                  </a:lnTo>
                  <a:lnTo>
                    <a:pt x="4915966" y="7229421"/>
                  </a:lnTo>
                  <a:lnTo>
                    <a:pt x="4961428" y="7222886"/>
                  </a:lnTo>
                  <a:lnTo>
                    <a:pt x="4961623" y="7222886"/>
                  </a:lnTo>
                  <a:lnTo>
                    <a:pt x="5006225" y="7212094"/>
                  </a:lnTo>
                  <a:lnTo>
                    <a:pt x="5048839" y="7197444"/>
                  </a:lnTo>
                  <a:lnTo>
                    <a:pt x="5089551" y="7179072"/>
                  </a:lnTo>
                  <a:lnTo>
                    <a:pt x="5128160" y="7157186"/>
                  </a:lnTo>
                  <a:lnTo>
                    <a:pt x="5164465" y="7131995"/>
                  </a:lnTo>
                  <a:lnTo>
                    <a:pt x="5198266" y="7103707"/>
                  </a:lnTo>
                  <a:lnTo>
                    <a:pt x="5229361" y="7072528"/>
                  </a:lnTo>
                  <a:lnTo>
                    <a:pt x="5257551" y="7038667"/>
                  </a:lnTo>
                  <a:lnTo>
                    <a:pt x="5282633" y="7002332"/>
                  </a:lnTo>
                  <a:lnTo>
                    <a:pt x="5304408" y="6963730"/>
                  </a:lnTo>
                  <a:lnTo>
                    <a:pt x="5322673" y="6923069"/>
                  </a:lnTo>
                  <a:lnTo>
                    <a:pt x="5337230" y="6880556"/>
                  </a:lnTo>
                  <a:lnTo>
                    <a:pt x="5347751" y="6836920"/>
                  </a:lnTo>
                  <a:lnTo>
                    <a:pt x="5354411" y="6790809"/>
                  </a:lnTo>
                  <a:lnTo>
                    <a:pt x="5356544" y="6745880"/>
                  </a:lnTo>
                  <a:lnTo>
                    <a:pt x="5356634" y="582160"/>
                  </a:lnTo>
                  <a:lnTo>
                    <a:pt x="5354441" y="536061"/>
                  </a:lnTo>
                  <a:lnTo>
                    <a:pt x="5354392" y="535045"/>
                  </a:lnTo>
                  <a:lnTo>
                    <a:pt x="5347881" y="489749"/>
                  </a:lnTo>
                  <a:lnTo>
                    <a:pt x="5347807" y="489229"/>
                  </a:lnTo>
                  <a:lnTo>
                    <a:pt x="5337084" y="444914"/>
                  </a:lnTo>
                  <a:lnTo>
                    <a:pt x="5322433" y="402300"/>
                  </a:lnTo>
                  <a:lnTo>
                    <a:pt x="5304061" y="361588"/>
                  </a:lnTo>
                  <a:lnTo>
                    <a:pt x="5282176" y="322979"/>
                  </a:lnTo>
                  <a:lnTo>
                    <a:pt x="5256985" y="286674"/>
                  </a:lnTo>
                  <a:lnTo>
                    <a:pt x="5228697" y="252873"/>
                  </a:lnTo>
                  <a:lnTo>
                    <a:pt x="5197518" y="221778"/>
                  </a:lnTo>
                  <a:lnTo>
                    <a:pt x="5163657" y="193589"/>
                  </a:lnTo>
                  <a:lnTo>
                    <a:pt x="5127322" y="168506"/>
                  </a:lnTo>
                  <a:lnTo>
                    <a:pt x="5088720" y="146732"/>
                  </a:lnTo>
                  <a:lnTo>
                    <a:pt x="5048059" y="128466"/>
                  </a:lnTo>
                  <a:lnTo>
                    <a:pt x="5005546" y="113910"/>
                  </a:lnTo>
                  <a:lnTo>
                    <a:pt x="4961390" y="103264"/>
                  </a:lnTo>
                  <a:lnTo>
                    <a:pt x="4915799" y="96729"/>
                  </a:lnTo>
                  <a:lnTo>
                    <a:pt x="4868979" y="94506"/>
                  </a:lnTo>
                  <a:lnTo>
                    <a:pt x="5186261" y="94506"/>
                  </a:lnTo>
                  <a:lnTo>
                    <a:pt x="5247762" y="140201"/>
                  </a:lnTo>
                  <a:lnTo>
                    <a:pt x="5280555" y="170584"/>
                  </a:lnTo>
                  <a:lnTo>
                    <a:pt x="5310937" y="203376"/>
                  </a:lnTo>
                  <a:lnTo>
                    <a:pt x="5338760" y="238428"/>
                  </a:lnTo>
                  <a:lnTo>
                    <a:pt x="5363872" y="275590"/>
                  </a:lnTo>
                  <a:lnTo>
                    <a:pt x="5386123" y="314710"/>
                  </a:lnTo>
                  <a:lnTo>
                    <a:pt x="5405363" y="355640"/>
                  </a:lnTo>
                  <a:lnTo>
                    <a:pt x="5421442" y="398228"/>
                  </a:lnTo>
                  <a:lnTo>
                    <a:pt x="5434209" y="442324"/>
                  </a:lnTo>
                  <a:lnTo>
                    <a:pt x="5443515" y="487778"/>
                  </a:lnTo>
                  <a:lnTo>
                    <a:pt x="5449208" y="534440"/>
                  </a:lnTo>
                  <a:lnTo>
                    <a:pt x="5451140" y="582160"/>
                  </a:lnTo>
                  <a:lnTo>
                    <a:pt x="5451073" y="6745880"/>
                  </a:lnTo>
                  <a:lnTo>
                    <a:pt x="5449496" y="6790809"/>
                  </a:lnTo>
                  <a:lnTo>
                    <a:pt x="5443974" y="6838424"/>
                  </a:lnTo>
                  <a:lnTo>
                    <a:pt x="5434824" y="6883940"/>
                  </a:lnTo>
                  <a:lnTo>
                    <a:pt x="5422168" y="6928118"/>
                  </a:lnTo>
                  <a:lnTo>
                    <a:pt x="5406160" y="6970805"/>
                  </a:lnTo>
                  <a:lnTo>
                    <a:pt x="5386956" y="7011847"/>
                  </a:lnTo>
                  <a:lnTo>
                    <a:pt x="5364710" y="7051092"/>
                  </a:lnTo>
                  <a:lnTo>
                    <a:pt x="5339576" y="7088386"/>
                  </a:lnTo>
                  <a:lnTo>
                    <a:pt x="5311709" y="7123577"/>
                  </a:lnTo>
                  <a:lnTo>
                    <a:pt x="5281264" y="7156510"/>
                  </a:lnTo>
                  <a:lnTo>
                    <a:pt x="5248394" y="7187034"/>
                  </a:lnTo>
                  <a:lnTo>
                    <a:pt x="5213255" y="7214995"/>
                  </a:lnTo>
                  <a:lnTo>
                    <a:pt x="5188685" y="7231644"/>
                  </a:lnTo>
                  <a:close/>
                </a:path>
              </a:pathLst>
            </a:custGeom>
            <a:solidFill>
              <a:srgbClr val="EC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4949" y="5492749"/>
            <a:ext cx="161925" cy="16192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79500" y="895343"/>
            <a:ext cx="10274300" cy="566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50" dirty="0">
                <a:latin typeface="Tahoma"/>
                <a:cs typeface="Tahoma"/>
              </a:rPr>
              <a:t>Нова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редакція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b="1" i="1" spc="-25" dirty="0">
                <a:latin typeface="Arial"/>
                <a:cs typeface="Arial"/>
              </a:rPr>
              <a:t>“Українського</a:t>
            </a:r>
            <a:r>
              <a:rPr sz="4000" b="1" i="1" spc="40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правопису” </a:t>
            </a:r>
            <a:r>
              <a:rPr sz="4000" spc="90" dirty="0">
                <a:latin typeface="Tahoma"/>
                <a:cs typeface="Tahoma"/>
              </a:rPr>
              <a:t>подає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уточнені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доповнені</a:t>
            </a:r>
            <a:r>
              <a:rPr sz="4000" spc="-10" dirty="0">
                <a:latin typeface="Tahoma"/>
                <a:cs typeface="Tahoma"/>
              </a:rPr>
              <a:t> правила </a:t>
            </a:r>
            <a:r>
              <a:rPr sz="4000" dirty="0">
                <a:latin typeface="Tahoma"/>
                <a:cs typeface="Tahoma"/>
              </a:rPr>
              <a:t>написання</a:t>
            </a:r>
            <a:r>
              <a:rPr sz="4000" spc="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загальних</a:t>
            </a:r>
            <a:r>
              <a:rPr sz="4000" spc="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70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власних</a:t>
            </a:r>
            <a:r>
              <a:rPr sz="4000" spc="7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назв </a:t>
            </a:r>
            <a:r>
              <a:rPr sz="4000" dirty="0">
                <a:latin typeface="Tahoma"/>
                <a:cs typeface="Tahoma"/>
              </a:rPr>
              <a:t>українського</a:t>
            </a:r>
            <a:r>
              <a:rPr sz="4000" spc="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35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іншомовного</a:t>
            </a:r>
            <a:r>
              <a:rPr sz="4000" spc="4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походження, </a:t>
            </a:r>
            <a:r>
              <a:rPr sz="4000" dirty="0">
                <a:latin typeface="Tahoma"/>
                <a:cs typeface="Tahoma"/>
              </a:rPr>
              <a:t>деталізовані</a:t>
            </a:r>
            <a:r>
              <a:rPr sz="4000" spc="25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правила</a:t>
            </a:r>
            <a:r>
              <a:rPr sz="4000" spc="25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вживання </a:t>
            </a:r>
            <a:r>
              <a:rPr sz="4000" spc="60" dirty="0">
                <a:latin typeface="Tahoma"/>
                <a:cs typeface="Tahoma"/>
              </a:rPr>
              <a:t>розділових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знаків.</a:t>
            </a:r>
            <a:endParaRPr sz="4000">
              <a:latin typeface="Tahoma"/>
              <a:cs typeface="Tahoma"/>
            </a:endParaRPr>
          </a:p>
          <a:p>
            <a:pPr marL="12700" marR="553720">
              <a:lnSpc>
                <a:spcPct val="115599"/>
              </a:lnSpc>
            </a:pPr>
            <a:r>
              <a:rPr sz="4000" spc="235" dirty="0">
                <a:latin typeface="Tahoma"/>
                <a:cs typeface="Tahoma"/>
              </a:rPr>
              <a:t>В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90" dirty="0">
                <a:latin typeface="Tahoma"/>
                <a:cs typeface="Tahoma"/>
              </a:rPr>
              <a:t>усіх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65" dirty="0">
                <a:latin typeface="Tahoma"/>
                <a:cs typeface="Tahoma"/>
              </a:rPr>
              <a:t>розділах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оновлено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ілюстративний матеріал.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79500" y="895343"/>
            <a:ext cx="15109190" cy="566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50" dirty="0">
                <a:latin typeface="Tahoma"/>
                <a:cs typeface="Tahoma"/>
              </a:rPr>
              <a:t>Нагадаємо,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нові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правила,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над</a:t>
            </a:r>
            <a:r>
              <a:rPr sz="4000" spc="-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якими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spc="65" dirty="0">
                <a:latin typeface="Tahoma"/>
                <a:cs typeface="Tahoma"/>
              </a:rPr>
              <a:t>спеціальна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комісія </a:t>
            </a:r>
            <a:r>
              <a:rPr sz="4000" dirty="0">
                <a:latin typeface="Tahoma"/>
                <a:cs typeface="Tahoma"/>
              </a:rPr>
              <a:t>працювала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майже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п’ять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років,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схожі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b="1" i="1" dirty="0">
                <a:latin typeface="Arial"/>
                <a:cs typeface="Arial"/>
              </a:rPr>
              <a:t>Харківський</a:t>
            </a:r>
            <a:r>
              <a:rPr sz="4000" b="1" i="1" spc="5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правопис </a:t>
            </a:r>
            <a:r>
              <a:rPr sz="4000" b="1" i="1" spc="85" dirty="0">
                <a:latin typeface="Arial"/>
                <a:cs typeface="Arial"/>
              </a:rPr>
              <a:t>1928</a:t>
            </a:r>
            <a:r>
              <a:rPr sz="4000" b="1" i="1" spc="1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року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який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згодом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був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скасований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тодішньою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владою: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spc="-50" dirty="0">
                <a:latin typeface="Tahoma"/>
                <a:cs typeface="Tahoma"/>
              </a:rPr>
              <a:t>у </a:t>
            </a:r>
            <a:r>
              <a:rPr sz="4000" i="1" dirty="0">
                <a:latin typeface="Arial"/>
                <a:cs typeface="Arial"/>
              </a:rPr>
              <a:t>1930-х</a:t>
            </a:r>
            <a:r>
              <a:rPr sz="4000" i="1" spc="170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роках</a:t>
            </a:r>
            <a:r>
              <a:rPr sz="4000" i="1" spc="175" dirty="0">
                <a:latin typeface="Arial"/>
                <a:cs typeface="Arial"/>
              </a:rPr>
              <a:t> </a:t>
            </a:r>
            <a:r>
              <a:rPr sz="4000" spc="50" dirty="0">
                <a:latin typeface="Tahoma"/>
                <a:cs typeface="Tahoma"/>
              </a:rPr>
              <a:t>почалася</a:t>
            </a:r>
            <a:r>
              <a:rPr sz="4000" spc="35" dirty="0">
                <a:latin typeface="Tahoma"/>
                <a:cs typeface="Tahoma"/>
              </a:rPr>
              <a:t> </a:t>
            </a:r>
            <a:r>
              <a:rPr sz="4000" i="1" dirty="0">
                <a:latin typeface="Arial"/>
                <a:cs typeface="Arial"/>
              </a:rPr>
              <a:t>хвиля</a:t>
            </a:r>
            <a:r>
              <a:rPr sz="4000" i="1" spc="175" dirty="0">
                <a:latin typeface="Arial"/>
                <a:cs typeface="Arial"/>
              </a:rPr>
              <a:t> </a:t>
            </a:r>
            <a:r>
              <a:rPr sz="4000" i="1" spc="-385" dirty="0">
                <a:latin typeface="Arial"/>
                <a:cs typeface="Arial"/>
              </a:rPr>
              <a:t>тотального</a:t>
            </a:r>
            <a:r>
              <a:rPr sz="4000" i="1" spc="17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зросійщення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а</a:t>
            </a:r>
            <a:r>
              <a:rPr sz="4000" spc="35" dirty="0">
                <a:latin typeface="Tahoma"/>
                <a:cs typeface="Tahoma"/>
              </a:rPr>
              <a:t> </a:t>
            </a:r>
            <a:r>
              <a:rPr sz="4000" spc="-50" dirty="0">
                <a:latin typeface="Tahoma"/>
                <a:cs typeface="Tahoma"/>
              </a:rPr>
              <a:t>в </a:t>
            </a:r>
            <a:r>
              <a:rPr sz="4000" i="1" dirty="0">
                <a:latin typeface="Arial"/>
                <a:cs typeface="Arial"/>
              </a:rPr>
              <a:t>1933-му</a:t>
            </a:r>
            <a:r>
              <a:rPr sz="4000" i="1" spc="180" dirty="0">
                <a:latin typeface="Arial"/>
                <a:cs typeface="Arial"/>
              </a:rPr>
              <a:t> </a:t>
            </a:r>
            <a:r>
              <a:rPr sz="4000" spc="55" dirty="0">
                <a:latin typeface="Tahoma"/>
                <a:cs typeface="Tahoma"/>
              </a:rPr>
              <a:t>Харківський</a:t>
            </a:r>
            <a:r>
              <a:rPr sz="4000" spc="45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правопис</a:t>
            </a:r>
            <a:r>
              <a:rPr sz="4000" spc="40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1928</a:t>
            </a:r>
            <a:r>
              <a:rPr sz="4000" spc="4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року</a:t>
            </a:r>
            <a:r>
              <a:rPr sz="4000" spc="4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влада</a:t>
            </a:r>
            <a:r>
              <a:rPr sz="4000" spc="40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оголосила </a:t>
            </a:r>
            <a:r>
              <a:rPr sz="4000" spc="-40" dirty="0">
                <a:latin typeface="Tahoma"/>
                <a:cs typeface="Tahoma"/>
              </a:rPr>
              <a:t>“</a:t>
            </a:r>
            <a:r>
              <a:rPr sz="4000" i="1" spc="-40" dirty="0">
                <a:latin typeface="Arial"/>
                <a:cs typeface="Arial"/>
              </a:rPr>
              <a:t>націоналістичним</a:t>
            </a:r>
            <a:r>
              <a:rPr sz="4000" spc="-40" dirty="0">
                <a:latin typeface="Tahoma"/>
                <a:cs typeface="Tahoma"/>
              </a:rPr>
              <a:t>”,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таким,</a:t>
            </a:r>
            <a:r>
              <a:rPr sz="4000" spc="-125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spc="-180" dirty="0">
                <a:latin typeface="Tahoma"/>
                <a:cs typeface="Tahoma"/>
              </a:rPr>
              <a:t>“</a:t>
            </a:r>
            <a:r>
              <a:rPr sz="4000" i="1" spc="-180" dirty="0">
                <a:latin typeface="Arial"/>
                <a:cs typeface="Arial"/>
              </a:rPr>
              <a:t>ставив</a:t>
            </a:r>
            <a:r>
              <a:rPr sz="4000" i="1" spc="15" dirty="0">
                <a:latin typeface="Arial"/>
                <a:cs typeface="Arial"/>
              </a:rPr>
              <a:t> </a:t>
            </a:r>
            <a:r>
              <a:rPr sz="4000" i="1" spc="50" dirty="0">
                <a:latin typeface="Arial"/>
                <a:cs typeface="Arial"/>
              </a:rPr>
              <a:t>бар'єр</a:t>
            </a:r>
            <a:r>
              <a:rPr sz="4000" i="1" spc="1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між</a:t>
            </a:r>
            <a:r>
              <a:rPr sz="4000" i="1" spc="10" dirty="0">
                <a:latin typeface="Arial"/>
                <a:cs typeface="Arial"/>
              </a:rPr>
              <a:t> </a:t>
            </a:r>
            <a:r>
              <a:rPr sz="4000" i="1" spc="-10" dirty="0">
                <a:latin typeface="Arial"/>
                <a:cs typeface="Arial"/>
              </a:rPr>
              <a:t>українською </a:t>
            </a:r>
            <a:r>
              <a:rPr sz="4000" i="1" spc="-925" dirty="0">
                <a:latin typeface="Arial"/>
                <a:cs typeface="Arial"/>
              </a:rPr>
              <a:t>та</a:t>
            </a:r>
            <a:r>
              <a:rPr sz="4000" i="1" spc="150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російською</a:t>
            </a:r>
            <a:r>
              <a:rPr sz="4000" i="1" spc="150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мовою</a:t>
            </a:r>
            <a:r>
              <a:rPr sz="4000" i="1" spc="150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і</a:t>
            </a:r>
            <a:r>
              <a:rPr sz="4000" i="1" spc="150" dirty="0">
                <a:latin typeface="Arial"/>
                <a:cs typeface="Arial"/>
              </a:rPr>
              <a:t> </a:t>
            </a:r>
            <a:r>
              <a:rPr sz="4000" i="1" spc="-35" dirty="0">
                <a:latin typeface="Arial"/>
                <a:cs typeface="Arial"/>
              </a:rPr>
              <a:t>гальмував</a:t>
            </a:r>
            <a:r>
              <a:rPr sz="4000" i="1" spc="15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вивчення</a:t>
            </a:r>
            <a:r>
              <a:rPr sz="4000" i="1" spc="150" dirty="0">
                <a:latin typeface="Arial"/>
                <a:cs typeface="Arial"/>
              </a:rPr>
              <a:t> </a:t>
            </a:r>
            <a:r>
              <a:rPr sz="4000" i="1" spc="-310" dirty="0">
                <a:latin typeface="Arial"/>
                <a:cs typeface="Arial"/>
              </a:rPr>
              <a:t>грамоти</a:t>
            </a:r>
            <a:r>
              <a:rPr sz="4000" i="1" spc="150" dirty="0">
                <a:latin typeface="Arial"/>
                <a:cs typeface="Arial"/>
              </a:rPr>
              <a:t> </a:t>
            </a:r>
            <a:r>
              <a:rPr sz="4000" i="1" spc="-10" dirty="0">
                <a:latin typeface="Arial"/>
                <a:cs typeface="Arial"/>
              </a:rPr>
              <a:t>широкими </a:t>
            </a:r>
            <a:r>
              <a:rPr sz="4000" i="1" spc="-150" dirty="0">
                <a:latin typeface="Arial"/>
                <a:cs typeface="Arial"/>
              </a:rPr>
              <a:t>трудящими</a:t>
            </a:r>
            <a:r>
              <a:rPr sz="4000" i="1" spc="-70" dirty="0">
                <a:latin typeface="Arial"/>
                <a:cs typeface="Arial"/>
              </a:rPr>
              <a:t> </a:t>
            </a:r>
            <a:r>
              <a:rPr sz="4000" i="1" spc="-10" dirty="0">
                <a:latin typeface="Arial"/>
                <a:cs typeface="Arial"/>
              </a:rPr>
              <a:t>масами</a:t>
            </a:r>
            <a:r>
              <a:rPr sz="4000" spc="-10" dirty="0">
                <a:latin typeface="Tahoma"/>
                <a:cs typeface="Tahoma"/>
              </a:rPr>
              <a:t>”.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58221" y="6236999"/>
            <a:ext cx="10239375" cy="3789045"/>
            <a:chOff x="7058221" y="6236999"/>
            <a:chExt cx="10239375" cy="378904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96321" y="6275099"/>
              <a:ext cx="10162978" cy="371243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096321" y="6275099"/>
              <a:ext cx="10163175" cy="3712845"/>
            </a:xfrm>
            <a:custGeom>
              <a:avLst/>
              <a:gdLst/>
              <a:ahLst/>
              <a:cxnLst/>
              <a:rect l="l" t="t" r="r" b="b"/>
              <a:pathLst>
                <a:path w="10163175" h="3712845">
                  <a:moveTo>
                    <a:pt x="42" y="0"/>
                  </a:moveTo>
                  <a:lnTo>
                    <a:pt x="7839347" y="0"/>
                  </a:lnTo>
                  <a:lnTo>
                    <a:pt x="7907772" y="362"/>
                  </a:lnTo>
                  <a:lnTo>
                    <a:pt x="7975712" y="1442"/>
                  </a:lnTo>
                  <a:lnTo>
                    <a:pt x="8043138" y="3231"/>
                  </a:lnTo>
                  <a:lnTo>
                    <a:pt x="8110023" y="5718"/>
                  </a:lnTo>
                  <a:lnTo>
                    <a:pt x="8176340" y="8893"/>
                  </a:lnTo>
                  <a:lnTo>
                    <a:pt x="8242061" y="12746"/>
                  </a:lnTo>
                  <a:lnTo>
                    <a:pt x="8307158" y="17266"/>
                  </a:lnTo>
                  <a:lnTo>
                    <a:pt x="8371605" y="22446"/>
                  </a:lnTo>
                  <a:lnTo>
                    <a:pt x="8435374" y="28273"/>
                  </a:lnTo>
                  <a:lnTo>
                    <a:pt x="8498437" y="34738"/>
                  </a:lnTo>
                  <a:lnTo>
                    <a:pt x="8560767" y="41831"/>
                  </a:lnTo>
                  <a:lnTo>
                    <a:pt x="8622338" y="49542"/>
                  </a:lnTo>
                  <a:lnTo>
                    <a:pt x="8683120" y="57862"/>
                  </a:lnTo>
                  <a:lnTo>
                    <a:pt x="8743088" y="66779"/>
                  </a:lnTo>
                  <a:lnTo>
                    <a:pt x="8802213" y="76284"/>
                  </a:lnTo>
                  <a:lnTo>
                    <a:pt x="8860468" y="86367"/>
                  </a:lnTo>
                  <a:lnTo>
                    <a:pt x="8917826" y="97019"/>
                  </a:lnTo>
                  <a:lnTo>
                    <a:pt x="8974259" y="108228"/>
                  </a:lnTo>
                  <a:lnTo>
                    <a:pt x="9029741" y="119985"/>
                  </a:lnTo>
                  <a:lnTo>
                    <a:pt x="9084243" y="132280"/>
                  </a:lnTo>
                  <a:lnTo>
                    <a:pt x="9137737" y="145103"/>
                  </a:lnTo>
                  <a:lnTo>
                    <a:pt x="9190198" y="158444"/>
                  </a:lnTo>
                  <a:lnTo>
                    <a:pt x="9241597" y="172293"/>
                  </a:lnTo>
                  <a:lnTo>
                    <a:pt x="9291907" y="186640"/>
                  </a:lnTo>
                  <a:lnTo>
                    <a:pt x="9341101" y="201475"/>
                  </a:lnTo>
                  <a:lnTo>
                    <a:pt x="9389150" y="216788"/>
                  </a:lnTo>
                  <a:lnTo>
                    <a:pt x="9436029" y="232568"/>
                  </a:lnTo>
                  <a:lnTo>
                    <a:pt x="9481708" y="248807"/>
                  </a:lnTo>
                  <a:lnTo>
                    <a:pt x="9526162" y="265493"/>
                  </a:lnTo>
                  <a:lnTo>
                    <a:pt x="9569362" y="282617"/>
                  </a:lnTo>
                  <a:lnTo>
                    <a:pt x="9611281" y="300170"/>
                  </a:lnTo>
                  <a:lnTo>
                    <a:pt x="9651892" y="318139"/>
                  </a:lnTo>
                  <a:lnTo>
                    <a:pt x="9691168" y="336517"/>
                  </a:lnTo>
                  <a:lnTo>
                    <a:pt x="9729080" y="355293"/>
                  </a:lnTo>
                  <a:lnTo>
                    <a:pt x="9765602" y="374456"/>
                  </a:lnTo>
                  <a:lnTo>
                    <a:pt x="9800706" y="393997"/>
                  </a:lnTo>
                  <a:lnTo>
                    <a:pt x="9834364" y="413906"/>
                  </a:lnTo>
                  <a:lnTo>
                    <a:pt x="9897236" y="454788"/>
                  </a:lnTo>
                  <a:lnTo>
                    <a:pt x="9953998" y="497020"/>
                  </a:lnTo>
                  <a:lnTo>
                    <a:pt x="10004430" y="540523"/>
                  </a:lnTo>
                  <a:lnTo>
                    <a:pt x="10048315" y="585218"/>
                  </a:lnTo>
                  <a:lnTo>
                    <a:pt x="10085432" y="631023"/>
                  </a:lnTo>
                  <a:lnTo>
                    <a:pt x="10115562" y="677859"/>
                  </a:lnTo>
                  <a:lnTo>
                    <a:pt x="10138486" y="725646"/>
                  </a:lnTo>
                  <a:lnTo>
                    <a:pt x="10153985" y="774303"/>
                  </a:lnTo>
                  <a:lnTo>
                    <a:pt x="10161839" y="823751"/>
                  </a:lnTo>
                  <a:lnTo>
                    <a:pt x="10162831" y="848746"/>
                  </a:lnTo>
                  <a:lnTo>
                    <a:pt x="10162831" y="3712368"/>
                  </a:lnTo>
                  <a:lnTo>
                    <a:pt x="0" y="3712368"/>
                  </a:lnTo>
                  <a:lnTo>
                    <a:pt x="42" y="0"/>
                  </a:lnTo>
                </a:path>
              </a:pathLst>
            </a:custGeom>
            <a:ln w="76199">
              <a:solidFill>
                <a:srgbClr val="3326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6902449"/>
            <a:ext cx="161925" cy="1619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79500" y="895343"/>
            <a:ext cx="9165590" cy="918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dirty="0">
                <a:latin typeface="Tahoma"/>
                <a:cs typeface="Tahoma"/>
              </a:rPr>
              <a:t>Автори</a:t>
            </a:r>
            <a:r>
              <a:rPr sz="4000" spc="29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нинішнього</a:t>
            </a:r>
            <a:r>
              <a:rPr sz="4000" spc="29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варіанту </a:t>
            </a:r>
            <a:r>
              <a:rPr sz="4000" b="1" dirty="0">
                <a:latin typeface="Arial"/>
                <a:cs typeface="Arial"/>
              </a:rPr>
              <a:t>Правопису</a:t>
            </a:r>
            <a:r>
              <a:rPr sz="4000" b="1" spc="-20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стверджують,</a:t>
            </a:r>
            <a:r>
              <a:rPr sz="4000" spc="-155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-155" dirty="0">
                <a:latin typeface="Tahoma"/>
                <a:cs typeface="Tahoma"/>
              </a:rPr>
              <a:t> </a:t>
            </a:r>
            <a:r>
              <a:rPr sz="4000" spc="-25" dirty="0">
                <a:latin typeface="Tahoma"/>
                <a:cs typeface="Tahoma"/>
              </a:rPr>
              <a:t>він </a:t>
            </a:r>
            <a:r>
              <a:rPr sz="4000" dirty="0">
                <a:latin typeface="Tahoma"/>
                <a:cs typeface="Tahoma"/>
              </a:rPr>
              <a:t>“</a:t>
            </a:r>
            <a:r>
              <a:rPr sz="4000" b="1" i="1" dirty="0">
                <a:latin typeface="Arial"/>
                <a:cs typeface="Arial"/>
              </a:rPr>
              <a:t>розроблений</a:t>
            </a:r>
            <a:r>
              <a:rPr sz="4000" b="1" i="1" spc="3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на</a:t>
            </a:r>
            <a:r>
              <a:rPr sz="4000" b="1" i="1" spc="40" dirty="0">
                <a:latin typeface="Arial"/>
                <a:cs typeface="Arial"/>
              </a:rPr>
              <a:t> </a:t>
            </a:r>
            <a:r>
              <a:rPr sz="4000" b="1" i="1" spc="-35" dirty="0">
                <a:latin typeface="Arial"/>
                <a:cs typeface="Arial"/>
              </a:rPr>
              <a:t>фундаменті </a:t>
            </a:r>
            <a:r>
              <a:rPr sz="4000" b="1" i="1" dirty="0">
                <a:latin typeface="Arial"/>
                <a:cs typeface="Arial"/>
              </a:rPr>
              <a:t>української</a:t>
            </a:r>
            <a:r>
              <a:rPr sz="4000" b="1" i="1" spc="-80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правописної</a:t>
            </a:r>
            <a:r>
              <a:rPr sz="4000" b="1" i="1" spc="-70" dirty="0">
                <a:latin typeface="Arial"/>
                <a:cs typeface="Arial"/>
              </a:rPr>
              <a:t> </a:t>
            </a:r>
            <a:r>
              <a:rPr sz="4000" b="1" i="1" spc="-220" dirty="0">
                <a:latin typeface="Arial"/>
                <a:cs typeface="Arial"/>
              </a:rPr>
              <a:t>традиції</a:t>
            </a:r>
            <a:r>
              <a:rPr sz="4000" b="1" i="1" spc="-60" dirty="0">
                <a:latin typeface="Arial"/>
                <a:cs typeface="Arial"/>
              </a:rPr>
              <a:t> </a:t>
            </a:r>
            <a:r>
              <a:rPr sz="4000" b="1" i="1" spc="-50" dirty="0">
                <a:latin typeface="Arial"/>
                <a:cs typeface="Arial"/>
              </a:rPr>
              <a:t>з </a:t>
            </a:r>
            <a:r>
              <a:rPr sz="4000" b="1" i="1" spc="-10" dirty="0">
                <a:latin typeface="Arial"/>
                <a:cs typeface="Arial"/>
              </a:rPr>
              <a:t>урахуванням</a:t>
            </a:r>
            <a:r>
              <a:rPr sz="4000" b="1" i="1" spc="-270" dirty="0">
                <a:latin typeface="Arial"/>
                <a:cs typeface="Arial"/>
              </a:rPr>
              <a:t> </a:t>
            </a:r>
            <a:r>
              <a:rPr sz="4000" b="1" i="1" spc="-260" dirty="0">
                <a:latin typeface="Arial"/>
                <a:cs typeface="Arial"/>
              </a:rPr>
              <a:t>новітніх</a:t>
            </a:r>
            <a:r>
              <a:rPr sz="4000" b="1" i="1" spc="-20" dirty="0">
                <a:latin typeface="Arial"/>
                <a:cs typeface="Arial"/>
              </a:rPr>
              <a:t> мовних</a:t>
            </a:r>
            <a:r>
              <a:rPr sz="4000" b="1" i="1" spc="-180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явищ</a:t>
            </a:r>
            <a:r>
              <a:rPr sz="4000" spc="-10" dirty="0">
                <a:latin typeface="Tahoma"/>
                <a:cs typeface="Tahoma"/>
              </a:rPr>
              <a:t>”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5" dirty="0">
                <a:latin typeface="Tahoma"/>
                <a:cs typeface="Tahoma"/>
              </a:rPr>
              <a:t> </a:t>
            </a:r>
            <a:r>
              <a:rPr sz="4000" i="1" dirty="0">
                <a:latin typeface="Arial"/>
                <a:cs typeface="Arial"/>
              </a:rPr>
              <a:t>зможе</a:t>
            </a:r>
            <a:r>
              <a:rPr sz="4000" i="1" spc="130" dirty="0">
                <a:latin typeface="Arial"/>
                <a:cs typeface="Arial"/>
              </a:rPr>
              <a:t> </a:t>
            </a:r>
            <a:r>
              <a:rPr sz="4000" i="1" spc="-360" dirty="0">
                <a:latin typeface="Arial"/>
                <a:cs typeface="Arial"/>
              </a:rPr>
              <a:t>захистити</a:t>
            </a:r>
            <a:r>
              <a:rPr sz="4000" i="1" spc="130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українську</a:t>
            </a:r>
            <a:r>
              <a:rPr sz="4000" i="1" spc="130" dirty="0">
                <a:latin typeface="Arial"/>
                <a:cs typeface="Arial"/>
              </a:rPr>
              <a:t> </a:t>
            </a:r>
            <a:r>
              <a:rPr sz="4000" i="1" spc="-20" dirty="0">
                <a:latin typeface="Arial"/>
                <a:cs typeface="Arial"/>
              </a:rPr>
              <a:t>мову </a:t>
            </a:r>
            <a:r>
              <a:rPr sz="4000" i="1" dirty="0">
                <a:latin typeface="Arial"/>
                <a:cs typeface="Arial"/>
              </a:rPr>
              <a:t>від</a:t>
            </a:r>
            <a:r>
              <a:rPr sz="4000" i="1" spc="240" dirty="0">
                <a:latin typeface="Arial"/>
                <a:cs typeface="Arial"/>
              </a:rPr>
              <a:t> </a:t>
            </a:r>
            <a:r>
              <a:rPr sz="4000" i="1" spc="-10" dirty="0">
                <a:latin typeface="Arial"/>
                <a:cs typeface="Arial"/>
              </a:rPr>
              <a:t>русифікації</a:t>
            </a:r>
            <a:r>
              <a:rPr sz="4000" spc="-10" dirty="0">
                <a:latin typeface="Tahoma"/>
                <a:cs typeface="Tahoma"/>
              </a:rPr>
              <a:t>.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sz="4000">
              <a:latin typeface="Tahoma"/>
              <a:cs typeface="Tahoma"/>
            </a:endParaRPr>
          </a:p>
          <a:p>
            <a:pPr marL="12700" marR="62865">
              <a:lnSpc>
                <a:spcPct val="115599"/>
              </a:lnSpc>
              <a:spcBef>
                <a:spcPts val="5"/>
              </a:spcBef>
            </a:pPr>
            <a:r>
              <a:rPr sz="4000" spc="70" dirty="0">
                <a:latin typeface="Tahoma"/>
                <a:cs typeface="Tahoma"/>
              </a:rPr>
              <a:t>Відтепер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b="1" spc="-10" dirty="0">
                <a:latin typeface="Arial"/>
                <a:cs typeface="Arial"/>
              </a:rPr>
              <a:t>рекомендовано </a:t>
            </a:r>
            <a:r>
              <a:rPr sz="4000" b="1" spc="-60" dirty="0">
                <a:latin typeface="Arial"/>
                <a:cs typeface="Arial"/>
              </a:rPr>
              <a:t>застосовувати</a:t>
            </a:r>
            <a:r>
              <a:rPr sz="4000" b="1" spc="-20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норми</a:t>
            </a:r>
            <a:r>
              <a:rPr sz="4000" b="1" spc="-19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та</a:t>
            </a:r>
            <a:r>
              <a:rPr sz="4000" b="1" spc="-19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правила </a:t>
            </a:r>
            <a:r>
              <a:rPr sz="4000" b="1" spc="-20" dirty="0">
                <a:latin typeface="Arial"/>
                <a:cs typeface="Arial"/>
              </a:rPr>
              <a:t>нової</a:t>
            </a:r>
            <a:r>
              <a:rPr sz="4000" b="1" spc="-135" dirty="0">
                <a:latin typeface="Arial"/>
                <a:cs typeface="Arial"/>
              </a:rPr>
              <a:t> </a:t>
            </a:r>
            <a:r>
              <a:rPr sz="4000" b="1" spc="50" dirty="0">
                <a:latin typeface="Arial"/>
                <a:cs typeface="Arial"/>
              </a:rPr>
              <a:t>редакції</a:t>
            </a:r>
            <a:r>
              <a:rPr sz="4000" b="1" spc="-13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Правопису</a:t>
            </a:r>
            <a:r>
              <a:rPr sz="4000" b="1" spc="-40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в</a:t>
            </a:r>
            <a:r>
              <a:rPr sz="4000" spc="-185" dirty="0">
                <a:latin typeface="Tahoma"/>
                <a:cs typeface="Tahoma"/>
              </a:rPr>
              <a:t> </a:t>
            </a:r>
            <a:r>
              <a:rPr sz="4000" spc="70" dirty="0">
                <a:latin typeface="Tahoma"/>
                <a:cs typeface="Tahoma"/>
              </a:rPr>
              <a:t>усіх </a:t>
            </a:r>
            <a:r>
              <a:rPr sz="4000" spc="150" dirty="0">
                <a:latin typeface="Tahoma"/>
                <a:cs typeface="Tahoma"/>
              </a:rPr>
              <a:t>сферах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spc="70" dirty="0">
                <a:latin typeface="Tahoma"/>
                <a:cs typeface="Tahoma"/>
              </a:rPr>
              <a:t>суспільного</a:t>
            </a:r>
            <a:r>
              <a:rPr sz="4000" spc="35" dirty="0">
                <a:latin typeface="Tahoma"/>
                <a:cs typeface="Tahoma"/>
              </a:rPr>
              <a:t> </a:t>
            </a:r>
            <a:r>
              <a:rPr sz="4000" spc="-125" dirty="0">
                <a:latin typeface="Tahoma"/>
                <a:cs typeface="Tahoma"/>
              </a:rPr>
              <a:t>життя,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зокрема,</a:t>
            </a:r>
            <a:r>
              <a:rPr sz="4000" spc="35" dirty="0">
                <a:latin typeface="Tahoma"/>
                <a:cs typeface="Tahoma"/>
              </a:rPr>
              <a:t> </a:t>
            </a:r>
            <a:r>
              <a:rPr sz="4000" spc="-50" dirty="0">
                <a:latin typeface="Tahoma"/>
                <a:cs typeface="Tahoma"/>
              </a:rPr>
              <a:t>в </a:t>
            </a:r>
            <a:r>
              <a:rPr sz="4000" spc="70" dirty="0">
                <a:latin typeface="Tahoma"/>
                <a:cs typeface="Tahoma"/>
              </a:rPr>
              <a:t>офіційно-</a:t>
            </a:r>
            <a:r>
              <a:rPr sz="4000" spc="60" dirty="0">
                <a:latin typeface="Tahoma"/>
                <a:cs typeface="Tahoma"/>
              </a:rPr>
              <a:t>діловому </a:t>
            </a:r>
            <a:r>
              <a:rPr sz="4000" dirty="0">
                <a:latin typeface="Tahoma"/>
                <a:cs typeface="Tahoma"/>
              </a:rPr>
              <a:t>стилі</a:t>
            </a:r>
            <a:r>
              <a:rPr sz="4000" spc="6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мовлення.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912178" y="377077"/>
            <a:ext cx="7242175" cy="9948545"/>
            <a:chOff x="10912178" y="377077"/>
            <a:chExt cx="7242175" cy="994854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49501" y="377077"/>
              <a:ext cx="5629418" cy="3835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12178" y="472970"/>
              <a:ext cx="5703974" cy="377759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01924" y="6112427"/>
              <a:ext cx="5767404" cy="41745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288143" y="9071440"/>
              <a:ext cx="704850" cy="1216025"/>
            </a:xfrm>
            <a:custGeom>
              <a:avLst/>
              <a:gdLst/>
              <a:ahLst/>
              <a:cxnLst/>
              <a:rect l="l" t="t" r="r" b="b"/>
              <a:pathLst>
                <a:path w="704850" h="1216025">
                  <a:moveTo>
                    <a:pt x="117758" y="1215558"/>
                  </a:moveTo>
                  <a:lnTo>
                    <a:pt x="124650" y="1211554"/>
                  </a:lnTo>
                  <a:lnTo>
                    <a:pt x="129730" y="1204730"/>
                  </a:lnTo>
                  <a:lnTo>
                    <a:pt x="129299" y="1193798"/>
                  </a:lnTo>
                </a:path>
                <a:path w="704850" h="1216025">
                  <a:moveTo>
                    <a:pt x="131934" y="1152102"/>
                  </a:moveTo>
                  <a:lnTo>
                    <a:pt x="131530" y="1151835"/>
                  </a:lnTo>
                  <a:lnTo>
                    <a:pt x="132908" y="1142992"/>
                  </a:lnTo>
                </a:path>
                <a:path w="704850" h="1216025">
                  <a:moveTo>
                    <a:pt x="128822" y="1191113"/>
                  </a:moveTo>
                  <a:lnTo>
                    <a:pt x="128353" y="1189221"/>
                  </a:lnTo>
                  <a:lnTo>
                    <a:pt x="130171" y="1181100"/>
                  </a:lnTo>
                </a:path>
                <a:path w="704850" h="1216025">
                  <a:moveTo>
                    <a:pt x="130171" y="1181100"/>
                  </a:moveTo>
                  <a:lnTo>
                    <a:pt x="130568" y="1179327"/>
                  </a:lnTo>
                  <a:lnTo>
                    <a:pt x="134605" y="1176768"/>
                  </a:lnTo>
                  <a:lnTo>
                    <a:pt x="142971" y="1169252"/>
                  </a:lnTo>
                  <a:lnTo>
                    <a:pt x="143370" y="1168400"/>
                  </a:lnTo>
                </a:path>
                <a:path w="704850" h="1216025">
                  <a:moveTo>
                    <a:pt x="134552" y="1130300"/>
                  </a:moveTo>
                  <a:lnTo>
                    <a:pt x="135875" y="1126994"/>
                  </a:lnTo>
                  <a:lnTo>
                    <a:pt x="144403" y="1125278"/>
                  </a:lnTo>
                  <a:lnTo>
                    <a:pt x="150663" y="1117600"/>
                  </a:lnTo>
                </a:path>
                <a:path w="704850" h="1216025">
                  <a:moveTo>
                    <a:pt x="132907" y="1143000"/>
                  </a:moveTo>
                  <a:lnTo>
                    <a:pt x="132957" y="1142684"/>
                  </a:lnTo>
                  <a:lnTo>
                    <a:pt x="133232" y="1133600"/>
                  </a:lnTo>
                  <a:lnTo>
                    <a:pt x="134552" y="1130300"/>
                  </a:lnTo>
                </a:path>
                <a:path w="704850" h="1216025">
                  <a:moveTo>
                    <a:pt x="150663" y="1117600"/>
                  </a:moveTo>
                  <a:lnTo>
                    <a:pt x="151566" y="1116491"/>
                  </a:lnTo>
                  <a:lnTo>
                    <a:pt x="154323" y="1111914"/>
                  </a:lnTo>
                  <a:lnTo>
                    <a:pt x="158729" y="1107705"/>
                  </a:lnTo>
                  <a:lnTo>
                    <a:pt x="161116" y="1104900"/>
                  </a:lnTo>
                </a:path>
                <a:path w="704850" h="1216025">
                  <a:moveTo>
                    <a:pt x="161116" y="1104900"/>
                  </a:moveTo>
                  <a:lnTo>
                    <a:pt x="166802" y="1102586"/>
                  </a:lnTo>
                  <a:lnTo>
                    <a:pt x="167540" y="1099288"/>
                  </a:lnTo>
                  <a:lnTo>
                    <a:pt x="168094" y="1096814"/>
                  </a:lnTo>
                </a:path>
                <a:path w="704850" h="1216025">
                  <a:moveTo>
                    <a:pt x="168353" y="1088579"/>
                  </a:moveTo>
                  <a:lnTo>
                    <a:pt x="167565" y="1083708"/>
                  </a:lnTo>
                  <a:lnTo>
                    <a:pt x="170323" y="1079130"/>
                  </a:lnTo>
                  <a:lnTo>
                    <a:pt x="175835" y="1066759"/>
                  </a:lnTo>
                  <a:lnTo>
                    <a:pt x="175925" y="1066557"/>
                  </a:lnTo>
                  <a:lnTo>
                    <a:pt x="176207" y="1064179"/>
                  </a:lnTo>
                </a:path>
                <a:path w="704850" h="1216025">
                  <a:moveTo>
                    <a:pt x="166586" y="1039625"/>
                  </a:moveTo>
                  <a:lnTo>
                    <a:pt x="156468" y="1032734"/>
                  </a:lnTo>
                  <a:lnTo>
                    <a:pt x="164811" y="1031003"/>
                  </a:lnTo>
                  <a:lnTo>
                    <a:pt x="171504" y="1029390"/>
                  </a:lnTo>
                  <a:lnTo>
                    <a:pt x="174379" y="1028700"/>
                  </a:lnTo>
                </a:path>
                <a:path w="704850" h="1216025">
                  <a:moveTo>
                    <a:pt x="174379" y="1028700"/>
                  </a:moveTo>
                  <a:lnTo>
                    <a:pt x="175066" y="1028535"/>
                  </a:lnTo>
                </a:path>
                <a:path w="704850" h="1216025">
                  <a:moveTo>
                    <a:pt x="237149" y="990600"/>
                  </a:moveTo>
                  <a:lnTo>
                    <a:pt x="286769" y="995076"/>
                  </a:lnTo>
                  <a:lnTo>
                    <a:pt x="351467" y="1000880"/>
                  </a:lnTo>
                  <a:lnTo>
                    <a:pt x="406889" y="1005364"/>
                  </a:lnTo>
                  <a:lnTo>
                    <a:pt x="443096" y="1007181"/>
                  </a:lnTo>
                  <a:lnTo>
                    <a:pt x="450151" y="1004985"/>
                  </a:lnTo>
                  <a:lnTo>
                    <a:pt x="459558" y="996809"/>
                  </a:lnTo>
                  <a:lnTo>
                    <a:pt x="464256" y="990600"/>
                  </a:lnTo>
                </a:path>
                <a:path w="704850" h="1216025">
                  <a:moveTo>
                    <a:pt x="495871" y="977900"/>
                  </a:moveTo>
                  <a:lnTo>
                    <a:pt x="502141" y="974849"/>
                  </a:lnTo>
                  <a:lnTo>
                    <a:pt x="508757" y="969592"/>
                  </a:lnTo>
                  <a:lnTo>
                    <a:pt x="511966" y="965200"/>
                  </a:lnTo>
                </a:path>
                <a:path w="704850" h="1216025">
                  <a:moveTo>
                    <a:pt x="137442" y="990600"/>
                  </a:moveTo>
                  <a:lnTo>
                    <a:pt x="136927" y="988528"/>
                  </a:lnTo>
                  <a:lnTo>
                    <a:pt x="136387" y="983212"/>
                  </a:lnTo>
                  <a:lnTo>
                    <a:pt x="169291" y="984895"/>
                  </a:lnTo>
                  <a:lnTo>
                    <a:pt x="222731" y="989299"/>
                  </a:lnTo>
                  <a:lnTo>
                    <a:pt x="237149" y="990600"/>
                  </a:lnTo>
                </a:path>
                <a:path w="704850" h="1216025">
                  <a:moveTo>
                    <a:pt x="464256" y="990600"/>
                  </a:moveTo>
                  <a:lnTo>
                    <a:pt x="466630" y="987461"/>
                  </a:lnTo>
                  <a:lnTo>
                    <a:pt x="475142" y="980384"/>
                  </a:lnTo>
                  <a:lnTo>
                    <a:pt x="488868" y="979020"/>
                  </a:lnTo>
                  <a:lnTo>
                    <a:pt x="494944" y="978351"/>
                  </a:lnTo>
                  <a:lnTo>
                    <a:pt x="495871" y="977900"/>
                  </a:lnTo>
                </a:path>
                <a:path w="704850" h="1216025">
                  <a:moveTo>
                    <a:pt x="133088" y="982473"/>
                  </a:moveTo>
                  <a:lnTo>
                    <a:pt x="131070" y="983753"/>
                  </a:lnTo>
                  <a:lnTo>
                    <a:pt x="130700" y="985402"/>
                  </a:lnTo>
                  <a:lnTo>
                    <a:pt x="131070" y="983753"/>
                  </a:lnTo>
                  <a:lnTo>
                    <a:pt x="129421" y="983384"/>
                  </a:lnTo>
                  <a:lnTo>
                    <a:pt x="129790" y="981734"/>
                  </a:lnTo>
                  <a:lnTo>
                    <a:pt x="133088" y="982473"/>
                  </a:lnTo>
                </a:path>
                <a:path w="704850" h="1216025">
                  <a:moveTo>
                    <a:pt x="517155" y="952500"/>
                  </a:moveTo>
                  <a:lnTo>
                    <a:pt x="518984" y="945068"/>
                  </a:lnTo>
                  <a:lnTo>
                    <a:pt x="520281" y="939800"/>
                  </a:lnTo>
                </a:path>
                <a:path w="704850" h="1216025">
                  <a:moveTo>
                    <a:pt x="511966" y="965200"/>
                  </a:moveTo>
                  <a:lnTo>
                    <a:pt x="513089" y="963662"/>
                  </a:lnTo>
                  <a:lnTo>
                    <a:pt x="516585" y="954813"/>
                  </a:lnTo>
                  <a:lnTo>
                    <a:pt x="517155" y="952500"/>
                  </a:lnTo>
                </a:path>
                <a:path w="704850" h="1216025">
                  <a:moveTo>
                    <a:pt x="520281" y="939800"/>
                  </a:moveTo>
                  <a:lnTo>
                    <a:pt x="521383" y="935323"/>
                  </a:lnTo>
                  <a:lnTo>
                    <a:pt x="524632" y="927100"/>
                  </a:lnTo>
                </a:path>
                <a:path w="704850" h="1216025">
                  <a:moveTo>
                    <a:pt x="524632" y="927100"/>
                  </a:moveTo>
                  <a:lnTo>
                    <a:pt x="524879" y="926473"/>
                  </a:lnTo>
                  <a:lnTo>
                    <a:pt x="530652" y="914832"/>
                  </a:lnTo>
                  <a:lnTo>
                    <a:pt x="537129" y="903673"/>
                  </a:lnTo>
                  <a:lnTo>
                    <a:pt x="543776" y="893201"/>
                  </a:lnTo>
                  <a:lnTo>
                    <a:pt x="546533" y="889000"/>
                  </a:lnTo>
                </a:path>
                <a:path w="704850" h="1216025">
                  <a:moveTo>
                    <a:pt x="546533" y="889000"/>
                  </a:moveTo>
                  <a:lnTo>
                    <a:pt x="547493" y="887536"/>
                  </a:lnTo>
                </a:path>
                <a:path w="704850" h="1216025">
                  <a:moveTo>
                    <a:pt x="543275" y="863600"/>
                  </a:moveTo>
                  <a:lnTo>
                    <a:pt x="541669" y="859231"/>
                  </a:lnTo>
                  <a:lnTo>
                    <a:pt x="549373" y="855761"/>
                  </a:lnTo>
                  <a:lnTo>
                    <a:pt x="553410" y="853202"/>
                  </a:lnTo>
                  <a:lnTo>
                    <a:pt x="557635" y="852771"/>
                  </a:lnTo>
                </a:path>
                <a:path w="704850" h="1216025">
                  <a:moveTo>
                    <a:pt x="545277" y="848121"/>
                  </a:moveTo>
                  <a:lnTo>
                    <a:pt x="540586" y="848598"/>
                  </a:lnTo>
                  <a:lnTo>
                    <a:pt x="562022" y="832022"/>
                  </a:lnTo>
                  <a:lnTo>
                    <a:pt x="575406" y="810071"/>
                  </a:lnTo>
                  <a:lnTo>
                    <a:pt x="578945" y="787380"/>
                  </a:lnTo>
                </a:path>
                <a:path w="704850" h="1216025">
                  <a:moveTo>
                    <a:pt x="549507" y="749300"/>
                  </a:moveTo>
                  <a:lnTo>
                    <a:pt x="549082" y="747949"/>
                  </a:lnTo>
                  <a:lnTo>
                    <a:pt x="552678" y="739009"/>
                  </a:lnTo>
                </a:path>
                <a:path w="704850" h="1216025">
                  <a:moveTo>
                    <a:pt x="544975" y="729110"/>
                  </a:moveTo>
                  <a:lnTo>
                    <a:pt x="543349" y="727995"/>
                  </a:lnTo>
                  <a:lnTo>
                    <a:pt x="545815" y="723900"/>
                  </a:lnTo>
                </a:path>
                <a:path w="704850" h="1216025">
                  <a:moveTo>
                    <a:pt x="544214" y="716083"/>
                  </a:moveTo>
                  <a:lnTo>
                    <a:pt x="544195" y="711199"/>
                  </a:lnTo>
                  <a:lnTo>
                    <a:pt x="544169" y="704394"/>
                  </a:lnTo>
                  <a:lnTo>
                    <a:pt x="545720" y="693242"/>
                  </a:lnTo>
                  <a:lnTo>
                    <a:pt x="548128" y="682606"/>
                  </a:lnTo>
                  <a:lnTo>
                    <a:pt x="550588" y="672469"/>
                  </a:lnTo>
                  <a:lnTo>
                    <a:pt x="563882" y="613103"/>
                  </a:lnTo>
                  <a:lnTo>
                    <a:pt x="567046" y="604774"/>
                  </a:lnTo>
                  <a:lnTo>
                    <a:pt x="572060" y="599781"/>
                  </a:lnTo>
                  <a:lnTo>
                    <a:pt x="578855" y="598435"/>
                  </a:lnTo>
                  <a:lnTo>
                    <a:pt x="587363" y="601044"/>
                  </a:lnTo>
                  <a:lnTo>
                    <a:pt x="588051" y="600607"/>
                  </a:lnTo>
                </a:path>
                <a:path w="704850" h="1216025">
                  <a:moveTo>
                    <a:pt x="587942" y="596900"/>
                  </a:moveTo>
                  <a:lnTo>
                    <a:pt x="586822" y="595727"/>
                  </a:lnTo>
                  <a:lnTo>
                    <a:pt x="583893" y="593340"/>
                  </a:lnTo>
                  <a:lnTo>
                    <a:pt x="581333" y="589303"/>
                  </a:lnTo>
                  <a:lnTo>
                    <a:pt x="581702" y="587654"/>
                  </a:lnTo>
                  <a:lnTo>
                    <a:pt x="583721" y="586374"/>
                  </a:lnTo>
                  <a:lnTo>
                    <a:pt x="584090" y="584725"/>
                  </a:lnTo>
                  <a:lnTo>
                    <a:pt x="592085" y="589384"/>
                  </a:lnTo>
                  <a:lnTo>
                    <a:pt x="599701" y="594282"/>
                  </a:lnTo>
                  <a:lnTo>
                    <a:pt x="603549" y="596900"/>
                  </a:lnTo>
                </a:path>
                <a:path w="704850" h="1216025">
                  <a:moveTo>
                    <a:pt x="620473" y="596900"/>
                  </a:moveTo>
                  <a:lnTo>
                    <a:pt x="622026" y="595601"/>
                  </a:lnTo>
                  <a:lnTo>
                    <a:pt x="630319" y="589016"/>
                  </a:lnTo>
                  <a:lnTo>
                    <a:pt x="637717" y="583529"/>
                  </a:lnTo>
                  <a:lnTo>
                    <a:pt x="644220" y="579141"/>
                  </a:lnTo>
                  <a:lnTo>
                    <a:pt x="648775" y="558800"/>
                  </a:lnTo>
                </a:path>
                <a:path w="704850" h="1216025">
                  <a:moveTo>
                    <a:pt x="603549" y="596900"/>
                  </a:moveTo>
                  <a:lnTo>
                    <a:pt x="606698" y="599042"/>
                  </a:lnTo>
                  <a:lnTo>
                    <a:pt x="612837" y="603285"/>
                  </a:lnTo>
                  <a:lnTo>
                    <a:pt x="620473" y="596900"/>
                  </a:lnTo>
                </a:path>
                <a:path w="704850" h="1216025">
                  <a:moveTo>
                    <a:pt x="637883" y="520695"/>
                  </a:moveTo>
                  <a:lnTo>
                    <a:pt x="642475" y="525066"/>
                  </a:lnTo>
                  <a:lnTo>
                    <a:pt x="645035" y="529103"/>
                  </a:lnTo>
                  <a:lnTo>
                    <a:pt x="647963" y="531490"/>
                  </a:lnTo>
                  <a:lnTo>
                    <a:pt x="651631" y="530580"/>
                  </a:lnTo>
                  <a:lnTo>
                    <a:pt x="654380" y="530300"/>
                  </a:lnTo>
                </a:path>
                <a:path w="704850" h="1216025">
                  <a:moveTo>
                    <a:pt x="635452" y="520700"/>
                  </a:moveTo>
                  <a:lnTo>
                    <a:pt x="635338" y="518273"/>
                  </a:lnTo>
                  <a:lnTo>
                    <a:pt x="637888" y="520700"/>
                  </a:lnTo>
                </a:path>
                <a:path w="704850" h="1216025">
                  <a:moveTo>
                    <a:pt x="653992" y="520149"/>
                  </a:moveTo>
                  <a:lnTo>
                    <a:pt x="650918" y="518298"/>
                  </a:lnTo>
                  <a:lnTo>
                    <a:pt x="649269" y="517929"/>
                  </a:lnTo>
                  <a:lnTo>
                    <a:pt x="653799" y="511231"/>
                  </a:lnTo>
                  <a:lnTo>
                    <a:pt x="656094" y="508000"/>
                  </a:lnTo>
                </a:path>
                <a:path w="704850" h="1216025">
                  <a:moveTo>
                    <a:pt x="656094" y="508000"/>
                  </a:moveTo>
                  <a:lnTo>
                    <a:pt x="661449" y="482599"/>
                  </a:lnTo>
                  <a:lnTo>
                    <a:pt x="661470" y="478666"/>
                  </a:lnTo>
                  <a:lnTo>
                    <a:pt x="665898" y="464938"/>
                  </a:lnTo>
                  <a:lnTo>
                    <a:pt x="673278" y="452520"/>
                  </a:lnTo>
                  <a:lnTo>
                    <a:pt x="682205" y="440449"/>
                  </a:lnTo>
                  <a:lnTo>
                    <a:pt x="684618" y="436440"/>
                  </a:lnTo>
                </a:path>
                <a:path w="704850" h="1216025">
                  <a:moveTo>
                    <a:pt x="684546" y="431787"/>
                  </a:moveTo>
                  <a:lnTo>
                    <a:pt x="684421" y="430554"/>
                  </a:lnTo>
                  <a:lnTo>
                    <a:pt x="685528" y="425607"/>
                  </a:lnTo>
                  <a:lnTo>
                    <a:pt x="690336" y="409935"/>
                  </a:lnTo>
                  <a:lnTo>
                    <a:pt x="695249" y="393799"/>
                  </a:lnTo>
                  <a:lnTo>
                    <a:pt x="700507" y="376116"/>
                  </a:lnTo>
                  <a:lnTo>
                    <a:pt x="704312" y="362898"/>
                  </a:lnTo>
                </a:path>
                <a:path w="704850" h="1216025">
                  <a:moveTo>
                    <a:pt x="414713" y="190500"/>
                  </a:moveTo>
                  <a:lnTo>
                    <a:pt x="418661" y="194405"/>
                  </a:lnTo>
                  <a:lnTo>
                    <a:pt x="419941" y="196423"/>
                  </a:lnTo>
                  <a:lnTo>
                    <a:pt x="430943" y="193692"/>
                  </a:lnTo>
                  <a:lnTo>
                    <a:pt x="437908" y="193520"/>
                  </a:lnTo>
                  <a:lnTo>
                    <a:pt x="438588" y="190486"/>
                  </a:lnTo>
                </a:path>
                <a:path w="704850" h="1216025">
                  <a:moveTo>
                    <a:pt x="358418" y="190500"/>
                  </a:moveTo>
                  <a:lnTo>
                    <a:pt x="388100" y="201247"/>
                  </a:lnTo>
                </a:path>
                <a:path w="704850" h="1216025">
                  <a:moveTo>
                    <a:pt x="308626" y="177800"/>
                  </a:moveTo>
                  <a:lnTo>
                    <a:pt x="314140" y="178792"/>
                  </a:lnTo>
                  <a:lnTo>
                    <a:pt x="352104" y="188214"/>
                  </a:lnTo>
                  <a:lnTo>
                    <a:pt x="358418" y="190500"/>
                  </a:lnTo>
                </a:path>
                <a:path w="704850" h="1216025">
                  <a:moveTo>
                    <a:pt x="388101" y="190500"/>
                  </a:moveTo>
                  <a:lnTo>
                    <a:pt x="387329" y="187389"/>
                  </a:lnTo>
                  <a:lnTo>
                    <a:pt x="395990" y="186893"/>
                  </a:lnTo>
                  <a:lnTo>
                    <a:pt x="404103" y="185950"/>
                  </a:lnTo>
                  <a:lnTo>
                    <a:pt x="411661" y="187480"/>
                  </a:lnTo>
                  <a:lnTo>
                    <a:pt x="414713" y="190500"/>
                  </a:lnTo>
                </a:path>
                <a:path w="704850" h="1216025">
                  <a:moveTo>
                    <a:pt x="437890" y="190052"/>
                  </a:moveTo>
                  <a:lnTo>
                    <a:pt x="423806" y="186898"/>
                  </a:lnTo>
                  <a:lnTo>
                    <a:pt x="437464" y="179918"/>
                  </a:lnTo>
                  <a:lnTo>
                    <a:pt x="441394" y="177800"/>
                  </a:lnTo>
                </a:path>
                <a:path w="704850" h="1216025">
                  <a:moveTo>
                    <a:pt x="256919" y="177800"/>
                  </a:moveTo>
                  <a:lnTo>
                    <a:pt x="251378" y="175832"/>
                  </a:lnTo>
                  <a:lnTo>
                    <a:pt x="236871" y="171014"/>
                  </a:lnTo>
                  <a:lnTo>
                    <a:pt x="237979" y="166067"/>
                  </a:lnTo>
                  <a:lnTo>
                    <a:pt x="275931" y="171914"/>
                  </a:lnTo>
                  <a:lnTo>
                    <a:pt x="308626" y="177800"/>
                  </a:lnTo>
                </a:path>
                <a:path w="704850" h="1216025">
                  <a:moveTo>
                    <a:pt x="441394" y="177800"/>
                  </a:moveTo>
                  <a:lnTo>
                    <a:pt x="449558" y="173399"/>
                  </a:lnTo>
                  <a:lnTo>
                    <a:pt x="460516" y="167600"/>
                  </a:lnTo>
                  <a:lnTo>
                    <a:pt x="465835" y="165100"/>
                  </a:lnTo>
                </a:path>
                <a:path w="704850" h="1216025">
                  <a:moveTo>
                    <a:pt x="465835" y="165100"/>
                  </a:moveTo>
                  <a:lnTo>
                    <a:pt x="496045" y="173635"/>
                  </a:lnTo>
                  <a:lnTo>
                    <a:pt x="496366" y="164540"/>
                  </a:lnTo>
                </a:path>
                <a:path w="704850" h="1216025">
                  <a:moveTo>
                    <a:pt x="169100" y="127000"/>
                  </a:moveTo>
                  <a:lnTo>
                    <a:pt x="169852" y="130030"/>
                  </a:lnTo>
                  <a:lnTo>
                    <a:pt x="169148" y="129872"/>
                  </a:lnTo>
                </a:path>
                <a:path w="704850" h="1216025">
                  <a:moveTo>
                    <a:pt x="109558" y="114930"/>
                  </a:moveTo>
                  <a:lnTo>
                    <a:pt x="109206" y="114718"/>
                  </a:lnTo>
                  <a:lnTo>
                    <a:pt x="109300" y="114300"/>
                  </a:lnTo>
                </a:path>
                <a:path w="704850" h="1216025">
                  <a:moveTo>
                    <a:pt x="471684" y="126015"/>
                  </a:moveTo>
                  <a:lnTo>
                    <a:pt x="461860" y="117492"/>
                  </a:lnTo>
                  <a:lnTo>
                    <a:pt x="471213" y="114300"/>
                  </a:lnTo>
                </a:path>
                <a:path w="704850" h="1216025">
                  <a:moveTo>
                    <a:pt x="138272" y="114300"/>
                  </a:moveTo>
                  <a:lnTo>
                    <a:pt x="166751" y="120677"/>
                  </a:lnTo>
                  <a:lnTo>
                    <a:pt x="168400" y="121046"/>
                  </a:lnTo>
                  <a:lnTo>
                    <a:pt x="168941" y="126363"/>
                  </a:lnTo>
                  <a:lnTo>
                    <a:pt x="169100" y="127000"/>
                  </a:lnTo>
                </a:path>
                <a:path w="704850" h="1216025">
                  <a:moveTo>
                    <a:pt x="507540" y="114300"/>
                  </a:moveTo>
                  <a:lnTo>
                    <a:pt x="513369" y="115605"/>
                  </a:lnTo>
                  <a:lnTo>
                    <a:pt x="527683" y="114265"/>
                  </a:lnTo>
                </a:path>
                <a:path w="704850" h="1216025">
                  <a:moveTo>
                    <a:pt x="548433" y="88900"/>
                  </a:moveTo>
                  <a:lnTo>
                    <a:pt x="546776" y="86287"/>
                  </a:lnTo>
                  <a:lnTo>
                    <a:pt x="550444" y="85376"/>
                  </a:lnTo>
                  <a:lnTo>
                    <a:pt x="555760" y="84835"/>
                  </a:lnTo>
                  <a:lnTo>
                    <a:pt x="559339" y="88900"/>
                  </a:lnTo>
                </a:path>
                <a:path w="704850" h="1216025">
                  <a:moveTo>
                    <a:pt x="580203" y="88900"/>
                  </a:moveTo>
                  <a:lnTo>
                    <a:pt x="578306" y="84688"/>
                  </a:lnTo>
                  <a:lnTo>
                    <a:pt x="593054" y="76951"/>
                  </a:lnTo>
                  <a:lnTo>
                    <a:pt x="600812" y="66349"/>
                  </a:lnTo>
                  <a:lnTo>
                    <a:pt x="602477" y="50091"/>
                  </a:lnTo>
                </a:path>
                <a:path w="704850" h="1216025">
                  <a:moveTo>
                    <a:pt x="599727" y="25400"/>
                  </a:moveTo>
                  <a:lnTo>
                    <a:pt x="599304" y="21852"/>
                  </a:lnTo>
                  <a:lnTo>
                    <a:pt x="608270" y="22291"/>
                  </a:lnTo>
                  <a:lnTo>
                    <a:pt x="617151" y="22386"/>
                  </a:lnTo>
                  <a:lnTo>
                    <a:pt x="625723" y="22411"/>
                  </a:lnTo>
                  <a:lnTo>
                    <a:pt x="633762" y="22642"/>
                  </a:lnTo>
                  <a:lnTo>
                    <a:pt x="637653" y="14448"/>
                  </a:lnTo>
                  <a:lnTo>
                    <a:pt x="642128" y="6548"/>
                  </a:lnTo>
                  <a:lnTo>
                    <a:pt x="645337" y="0"/>
                  </a:lnTo>
                </a:path>
                <a:path w="704850" h="1216025">
                  <a:moveTo>
                    <a:pt x="834" y="92049"/>
                  </a:moveTo>
                  <a:lnTo>
                    <a:pt x="0" y="91995"/>
                  </a:lnTo>
                  <a:lnTo>
                    <a:pt x="738" y="88697"/>
                  </a:lnTo>
                  <a:lnTo>
                    <a:pt x="1107" y="87047"/>
                  </a:lnTo>
                  <a:lnTo>
                    <a:pt x="197" y="83380"/>
                  </a:lnTo>
                  <a:lnTo>
                    <a:pt x="35935" y="86188"/>
                  </a:lnTo>
                  <a:lnTo>
                    <a:pt x="35328" y="88900"/>
                  </a:lnTo>
                </a:path>
                <a:path w="704850" h="1216025">
                  <a:moveTo>
                    <a:pt x="47479" y="88900"/>
                  </a:moveTo>
                  <a:lnTo>
                    <a:pt x="47848" y="87124"/>
                  </a:lnTo>
                  <a:lnTo>
                    <a:pt x="49866" y="85844"/>
                  </a:lnTo>
                  <a:lnTo>
                    <a:pt x="56676" y="88900"/>
                  </a:lnTo>
                </a:path>
                <a:path w="704850" h="1216025">
                  <a:moveTo>
                    <a:pt x="471213" y="114300"/>
                  </a:moveTo>
                  <a:lnTo>
                    <a:pt x="477269" y="110552"/>
                  </a:lnTo>
                  <a:lnTo>
                    <a:pt x="484234" y="110379"/>
                  </a:lnTo>
                  <a:lnTo>
                    <a:pt x="498786" y="112339"/>
                  </a:lnTo>
                  <a:lnTo>
                    <a:pt x="507540" y="114300"/>
                  </a:lnTo>
                </a:path>
              </a:pathLst>
            </a:custGeom>
            <a:ln w="76199">
              <a:solidFill>
                <a:srgbClr val="4D41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66543" y="6119266"/>
              <a:ext cx="4494610" cy="42058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6323684" y="6744071"/>
              <a:ext cx="1045210" cy="2442210"/>
            </a:xfrm>
            <a:custGeom>
              <a:avLst/>
              <a:gdLst/>
              <a:ahLst/>
              <a:cxnLst/>
              <a:rect l="l" t="t" r="r" b="b"/>
              <a:pathLst>
                <a:path w="1045209" h="2442209">
                  <a:moveTo>
                    <a:pt x="492144" y="2441669"/>
                  </a:moveTo>
                  <a:lnTo>
                    <a:pt x="505893" y="2429777"/>
                  </a:lnTo>
                  <a:lnTo>
                    <a:pt x="507168" y="2428969"/>
                  </a:lnTo>
                </a:path>
                <a:path w="1045209" h="2442209">
                  <a:moveTo>
                    <a:pt x="50048" y="2428969"/>
                  </a:moveTo>
                  <a:lnTo>
                    <a:pt x="53704" y="2430690"/>
                  </a:lnTo>
                  <a:lnTo>
                    <a:pt x="50947" y="2435268"/>
                  </a:lnTo>
                  <a:lnTo>
                    <a:pt x="50486" y="2437331"/>
                  </a:lnTo>
                </a:path>
                <a:path w="1045209" h="2442209">
                  <a:moveTo>
                    <a:pt x="73758" y="2441669"/>
                  </a:moveTo>
                  <a:lnTo>
                    <a:pt x="74034" y="2440438"/>
                  </a:lnTo>
                  <a:lnTo>
                    <a:pt x="76422" y="2437509"/>
                  </a:lnTo>
                  <a:lnTo>
                    <a:pt x="76791" y="2435860"/>
                  </a:lnTo>
                  <a:lnTo>
                    <a:pt x="102730" y="2441669"/>
                  </a:lnTo>
                </a:path>
                <a:path w="1045209" h="2442209">
                  <a:moveTo>
                    <a:pt x="510017" y="2428969"/>
                  </a:moveTo>
                  <a:lnTo>
                    <a:pt x="512859" y="2429605"/>
                  </a:lnTo>
                  <a:lnTo>
                    <a:pt x="516797" y="2428969"/>
                  </a:lnTo>
                </a:path>
                <a:path w="1045209" h="2442209">
                  <a:moveTo>
                    <a:pt x="534866" y="2428969"/>
                  </a:moveTo>
                  <a:lnTo>
                    <a:pt x="539026" y="2433706"/>
                  </a:lnTo>
                  <a:lnTo>
                    <a:pt x="545101" y="2440289"/>
                  </a:lnTo>
                  <a:lnTo>
                    <a:pt x="547120" y="2439009"/>
                  </a:lnTo>
                  <a:lnTo>
                    <a:pt x="549138" y="2437729"/>
                  </a:lnTo>
                  <a:lnTo>
                    <a:pt x="550120" y="2436524"/>
                  </a:lnTo>
                </a:path>
                <a:path w="1045209" h="2442209">
                  <a:moveTo>
                    <a:pt x="226" y="2419157"/>
                  </a:moveTo>
                  <a:lnTo>
                    <a:pt x="565" y="2420523"/>
                  </a:lnTo>
                  <a:lnTo>
                    <a:pt x="0" y="2423050"/>
                  </a:lnTo>
                </a:path>
                <a:path w="1045209" h="2442209">
                  <a:moveTo>
                    <a:pt x="11492" y="2419069"/>
                  </a:moveTo>
                  <a:lnTo>
                    <a:pt x="9919" y="2417422"/>
                  </a:lnTo>
                  <a:lnTo>
                    <a:pt x="11880" y="2416178"/>
                  </a:lnTo>
                </a:path>
                <a:path w="1045209" h="2442209">
                  <a:moveTo>
                    <a:pt x="507168" y="2428969"/>
                  </a:moveTo>
                  <a:lnTo>
                    <a:pt x="507911" y="2428497"/>
                  </a:lnTo>
                  <a:lnTo>
                    <a:pt x="510017" y="2428969"/>
                  </a:lnTo>
                </a:path>
                <a:path w="1045209" h="2442209">
                  <a:moveTo>
                    <a:pt x="21134" y="2416269"/>
                  </a:moveTo>
                  <a:lnTo>
                    <a:pt x="24676" y="2417858"/>
                  </a:lnTo>
                  <a:lnTo>
                    <a:pt x="34633" y="2422090"/>
                  </a:lnTo>
                  <a:lnTo>
                    <a:pt x="44280" y="2426253"/>
                  </a:lnTo>
                  <a:lnTo>
                    <a:pt x="50048" y="2428969"/>
                  </a:lnTo>
                </a:path>
                <a:path w="1045209" h="2442209">
                  <a:moveTo>
                    <a:pt x="523797" y="2416269"/>
                  </a:moveTo>
                  <a:lnTo>
                    <a:pt x="527014" y="2419922"/>
                  </a:lnTo>
                  <a:lnTo>
                    <a:pt x="533140" y="2427003"/>
                  </a:lnTo>
                  <a:lnTo>
                    <a:pt x="534866" y="2428969"/>
                  </a:lnTo>
                </a:path>
                <a:path w="1045209" h="2442209">
                  <a:moveTo>
                    <a:pt x="609795" y="2327369"/>
                  </a:moveTo>
                  <a:lnTo>
                    <a:pt x="610374" y="2326188"/>
                  </a:lnTo>
                  <a:lnTo>
                    <a:pt x="612202" y="2318507"/>
                  </a:lnTo>
                  <a:lnTo>
                    <a:pt x="613457" y="2314669"/>
                  </a:lnTo>
                </a:path>
                <a:path w="1045209" h="2442209">
                  <a:moveTo>
                    <a:pt x="613457" y="2314669"/>
                  </a:moveTo>
                  <a:lnTo>
                    <a:pt x="618474" y="2299320"/>
                  </a:lnTo>
                  <a:lnTo>
                    <a:pt x="631525" y="2285385"/>
                  </a:lnTo>
                  <a:lnTo>
                    <a:pt x="646533" y="2272862"/>
                  </a:lnTo>
                  <a:lnTo>
                    <a:pt x="653837" y="2263869"/>
                  </a:lnTo>
                </a:path>
                <a:path w="1045209" h="2442209">
                  <a:moveTo>
                    <a:pt x="653837" y="2263869"/>
                  </a:moveTo>
                  <a:lnTo>
                    <a:pt x="658674" y="2257912"/>
                  </a:lnTo>
                  <a:lnTo>
                    <a:pt x="659044" y="2256263"/>
                  </a:lnTo>
                  <a:lnTo>
                    <a:pt x="666009" y="2256091"/>
                  </a:lnTo>
                  <a:lnTo>
                    <a:pt x="667289" y="2258109"/>
                  </a:lnTo>
                  <a:lnTo>
                    <a:pt x="676512" y="2261149"/>
                  </a:lnTo>
                  <a:lnTo>
                    <a:pt x="683921" y="2259236"/>
                  </a:lnTo>
                  <a:lnTo>
                    <a:pt x="690029" y="2254435"/>
                  </a:lnTo>
                  <a:lnTo>
                    <a:pt x="693115" y="2251169"/>
                  </a:lnTo>
                </a:path>
                <a:path w="1045209" h="2442209">
                  <a:moveTo>
                    <a:pt x="693115" y="2251169"/>
                  </a:moveTo>
                  <a:lnTo>
                    <a:pt x="695348" y="2248807"/>
                  </a:lnTo>
                  <a:lnTo>
                    <a:pt x="697735" y="2245878"/>
                  </a:lnTo>
                  <a:lnTo>
                    <a:pt x="700123" y="2242949"/>
                  </a:lnTo>
                  <a:lnTo>
                    <a:pt x="702142" y="2241670"/>
                  </a:lnTo>
                  <a:lnTo>
                    <a:pt x="713799" y="2238469"/>
                  </a:lnTo>
                  <a:lnTo>
                    <a:pt x="714739" y="2238354"/>
                  </a:lnTo>
                </a:path>
                <a:path w="1045209" h="2442209">
                  <a:moveTo>
                    <a:pt x="713799" y="2238469"/>
                  </a:moveTo>
                  <a:lnTo>
                    <a:pt x="714625" y="2238242"/>
                  </a:lnTo>
                  <a:lnTo>
                    <a:pt x="727195" y="2235158"/>
                  </a:lnTo>
                  <a:lnTo>
                    <a:pt x="740073" y="2232143"/>
                  </a:lnTo>
                  <a:lnTo>
                    <a:pt x="746975" y="2230486"/>
                  </a:lnTo>
                </a:path>
                <a:path w="1045209" h="2442209">
                  <a:moveTo>
                    <a:pt x="702997" y="2200369"/>
                  </a:moveTo>
                  <a:lnTo>
                    <a:pt x="701110" y="2199877"/>
                  </a:lnTo>
                  <a:lnTo>
                    <a:pt x="702587" y="2193281"/>
                  </a:lnTo>
                  <a:lnTo>
                    <a:pt x="711547" y="2193988"/>
                  </a:lnTo>
                  <a:lnTo>
                    <a:pt x="720662" y="2194731"/>
                  </a:lnTo>
                  <a:lnTo>
                    <a:pt x="727115" y="2195286"/>
                  </a:lnTo>
                </a:path>
                <a:path w="1045209" h="2442209">
                  <a:moveTo>
                    <a:pt x="721554" y="2187669"/>
                  </a:moveTo>
                  <a:lnTo>
                    <a:pt x="719644" y="2186710"/>
                  </a:lnTo>
                  <a:lnTo>
                    <a:pt x="726949" y="2181879"/>
                  </a:lnTo>
                  <a:lnTo>
                    <a:pt x="733910" y="2177133"/>
                  </a:lnTo>
                  <a:lnTo>
                    <a:pt x="737273" y="2174969"/>
                  </a:lnTo>
                </a:path>
                <a:path w="1045209" h="2442209">
                  <a:moveTo>
                    <a:pt x="764550" y="2174969"/>
                  </a:moveTo>
                  <a:lnTo>
                    <a:pt x="765301" y="2176153"/>
                  </a:lnTo>
                  <a:lnTo>
                    <a:pt x="767861" y="2180190"/>
                  </a:lnTo>
                  <a:lnTo>
                    <a:pt x="770618" y="2175612"/>
                  </a:lnTo>
                  <a:lnTo>
                    <a:pt x="770941" y="2174969"/>
                  </a:lnTo>
                </a:path>
                <a:path w="1045209" h="2442209">
                  <a:moveTo>
                    <a:pt x="802680" y="2149569"/>
                  </a:moveTo>
                  <a:lnTo>
                    <a:pt x="822108" y="2185410"/>
                  </a:lnTo>
                  <a:lnTo>
                    <a:pt x="823756" y="2185780"/>
                  </a:lnTo>
                  <a:lnTo>
                    <a:pt x="825775" y="2184500"/>
                  </a:lnTo>
                  <a:lnTo>
                    <a:pt x="827565" y="2171913"/>
                  </a:lnTo>
                  <a:lnTo>
                    <a:pt x="829665" y="2159395"/>
                  </a:lnTo>
                  <a:lnTo>
                    <a:pt x="831765" y="2146877"/>
                  </a:lnTo>
                  <a:lnTo>
                    <a:pt x="833188" y="2136869"/>
                  </a:lnTo>
                </a:path>
                <a:path w="1045209" h="2442209">
                  <a:moveTo>
                    <a:pt x="737273" y="2174969"/>
                  </a:moveTo>
                  <a:lnTo>
                    <a:pt x="740803" y="2172696"/>
                  </a:lnTo>
                  <a:lnTo>
                    <a:pt x="747900" y="2168793"/>
                  </a:lnTo>
                  <a:lnTo>
                    <a:pt x="749919" y="2167513"/>
                  </a:lnTo>
                  <a:lnTo>
                    <a:pt x="755236" y="2166972"/>
                  </a:lnTo>
                  <a:lnTo>
                    <a:pt x="756884" y="2167341"/>
                  </a:lnTo>
                  <a:lnTo>
                    <a:pt x="761462" y="2170098"/>
                  </a:lnTo>
                  <a:lnTo>
                    <a:pt x="764550" y="2174969"/>
                  </a:lnTo>
                </a:path>
                <a:path w="1045209" h="2442209">
                  <a:moveTo>
                    <a:pt x="770941" y="2174969"/>
                  </a:moveTo>
                  <a:lnTo>
                    <a:pt x="773744" y="2169385"/>
                  </a:lnTo>
                  <a:lnTo>
                    <a:pt x="778150" y="2165176"/>
                  </a:lnTo>
                  <a:lnTo>
                    <a:pt x="782158" y="2162269"/>
                  </a:lnTo>
                </a:path>
                <a:path w="1045209" h="2442209">
                  <a:moveTo>
                    <a:pt x="782158" y="2162269"/>
                  </a:moveTo>
                  <a:lnTo>
                    <a:pt x="784676" y="2160441"/>
                  </a:lnTo>
                  <a:lnTo>
                    <a:pt x="791408" y="2156239"/>
                  </a:lnTo>
                  <a:lnTo>
                    <a:pt x="798070" y="2152347"/>
                  </a:lnTo>
                  <a:lnTo>
                    <a:pt x="802680" y="2149569"/>
                  </a:lnTo>
                </a:path>
                <a:path w="1045209" h="2442209">
                  <a:moveTo>
                    <a:pt x="838692" y="2136869"/>
                  </a:moveTo>
                  <a:lnTo>
                    <a:pt x="839782" y="2137416"/>
                  </a:lnTo>
                  <a:lnTo>
                    <a:pt x="844729" y="2138524"/>
                  </a:lnTo>
                  <a:lnTo>
                    <a:pt x="849307" y="2141280"/>
                  </a:lnTo>
                  <a:lnTo>
                    <a:pt x="850162" y="2140738"/>
                  </a:lnTo>
                </a:path>
                <a:path w="1045209" h="2442209">
                  <a:moveTo>
                    <a:pt x="833188" y="2136869"/>
                  </a:moveTo>
                  <a:lnTo>
                    <a:pt x="833555" y="2134290"/>
                  </a:lnTo>
                  <a:lnTo>
                    <a:pt x="838692" y="2136869"/>
                  </a:lnTo>
                </a:path>
                <a:path w="1045209" h="2442209">
                  <a:moveTo>
                    <a:pt x="844590" y="2132826"/>
                  </a:moveTo>
                  <a:lnTo>
                    <a:pt x="841259" y="2130820"/>
                  </a:lnTo>
                  <a:lnTo>
                    <a:pt x="849904" y="2124169"/>
                  </a:lnTo>
                </a:path>
                <a:path w="1045209" h="2442209">
                  <a:moveTo>
                    <a:pt x="849904" y="2124169"/>
                  </a:moveTo>
                  <a:lnTo>
                    <a:pt x="851720" y="2122772"/>
                  </a:lnTo>
                  <a:lnTo>
                    <a:pt x="858144" y="2117283"/>
                  </a:lnTo>
                  <a:lnTo>
                    <a:pt x="860163" y="2116004"/>
                  </a:lnTo>
                  <a:lnTo>
                    <a:pt x="866866" y="2086069"/>
                  </a:lnTo>
                </a:path>
                <a:path w="1045209" h="2442209">
                  <a:moveTo>
                    <a:pt x="854510" y="2073369"/>
                  </a:moveTo>
                  <a:lnTo>
                    <a:pt x="854184" y="2073103"/>
                  </a:lnTo>
                  <a:lnTo>
                    <a:pt x="851255" y="2070715"/>
                  </a:lnTo>
                  <a:lnTo>
                    <a:pt x="847957" y="2069977"/>
                  </a:lnTo>
                  <a:lnTo>
                    <a:pt x="851993" y="2067417"/>
                  </a:lnTo>
                  <a:lnTo>
                    <a:pt x="859697" y="2063947"/>
                  </a:lnTo>
                  <a:lnTo>
                    <a:pt x="861346" y="2064316"/>
                  </a:lnTo>
                  <a:lnTo>
                    <a:pt x="867383" y="2066723"/>
                  </a:lnTo>
                  <a:lnTo>
                    <a:pt x="871315" y="2063302"/>
                  </a:lnTo>
                  <a:lnTo>
                    <a:pt x="874527" y="2058745"/>
                  </a:lnTo>
                  <a:lnTo>
                    <a:pt x="877630" y="2057945"/>
                  </a:lnTo>
                </a:path>
                <a:path w="1045209" h="2442209">
                  <a:moveTo>
                    <a:pt x="866279" y="2020839"/>
                  </a:moveTo>
                  <a:lnTo>
                    <a:pt x="866011" y="2009869"/>
                  </a:lnTo>
                  <a:lnTo>
                    <a:pt x="866006" y="2009674"/>
                  </a:lnTo>
                  <a:lnTo>
                    <a:pt x="865484" y="1999437"/>
                  </a:lnTo>
                  <a:lnTo>
                    <a:pt x="871171" y="1997247"/>
                  </a:lnTo>
                  <a:lnTo>
                    <a:pt x="876487" y="1996705"/>
                  </a:lnTo>
                  <a:lnTo>
                    <a:pt x="880893" y="1992497"/>
                  </a:lnTo>
                  <a:lnTo>
                    <a:pt x="884929" y="1989937"/>
                  </a:lnTo>
                  <a:lnTo>
                    <a:pt x="892633" y="1986467"/>
                  </a:lnTo>
                  <a:lnTo>
                    <a:pt x="893081" y="1984469"/>
                  </a:lnTo>
                </a:path>
                <a:path w="1045209" h="2442209">
                  <a:moveTo>
                    <a:pt x="880920" y="1959069"/>
                  </a:moveTo>
                  <a:lnTo>
                    <a:pt x="874914" y="1949596"/>
                  </a:lnTo>
                  <a:lnTo>
                    <a:pt x="878950" y="1947037"/>
                  </a:lnTo>
                  <a:lnTo>
                    <a:pt x="885916" y="1946865"/>
                  </a:lnTo>
                  <a:lnTo>
                    <a:pt x="887024" y="1941917"/>
                  </a:lnTo>
                  <a:lnTo>
                    <a:pt x="891919" y="1932623"/>
                  </a:lnTo>
                  <a:lnTo>
                    <a:pt x="896814" y="1923329"/>
                  </a:lnTo>
                  <a:lnTo>
                    <a:pt x="901091" y="1913896"/>
                  </a:lnTo>
                  <a:lnTo>
                    <a:pt x="903076" y="1907558"/>
                  </a:lnTo>
                </a:path>
                <a:path w="1045209" h="2442209">
                  <a:moveTo>
                    <a:pt x="891987" y="1882814"/>
                  </a:moveTo>
                  <a:lnTo>
                    <a:pt x="890424" y="1880336"/>
                  </a:lnTo>
                  <a:lnTo>
                    <a:pt x="890837" y="1880429"/>
                  </a:lnTo>
                </a:path>
                <a:path w="1045209" h="2442209">
                  <a:moveTo>
                    <a:pt x="637081" y="1759613"/>
                  </a:moveTo>
                  <a:lnTo>
                    <a:pt x="636940" y="1759499"/>
                  </a:lnTo>
                  <a:lnTo>
                    <a:pt x="637024" y="1755866"/>
                  </a:lnTo>
                </a:path>
                <a:path w="1045209" h="2442209">
                  <a:moveTo>
                    <a:pt x="637024" y="1755869"/>
                  </a:moveTo>
                  <a:lnTo>
                    <a:pt x="637138" y="1750884"/>
                  </a:lnTo>
                  <a:lnTo>
                    <a:pt x="637876" y="1747586"/>
                  </a:lnTo>
                  <a:lnTo>
                    <a:pt x="653576" y="1740793"/>
                  </a:lnTo>
                  <a:lnTo>
                    <a:pt x="668554" y="1734324"/>
                  </a:lnTo>
                  <a:lnTo>
                    <a:pt x="677523" y="1730469"/>
                  </a:lnTo>
                </a:path>
                <a:path w="1045209" h="2442209">
                  <a:moveTo>
                    <a:pt x="677523" y="1730469"/>
                  </a:moveTo>
                  <a:lnTo>
                    <a:pt x="682087" y="1728507"/>
                  </a:lnTo>
                  <a:lnTo>
                    <a:pt x="693454" y="1723665"/>
                  </a:lnTo>
                  <a:lnTo>
                    <a:pt x="702820" y="1724491"/>
                  </a:lnTo>
                  <a:lnTo>
                    <a:pt x="711070" y="1725229"/>
                  </a:lnTo>
                  <a:lnTo>
                    <a:pt x="718942" y="1726207"/>
                  </a:lnTo>
                  <a:lnTo>
                    <a:pt x="726043" y="1727540"/>
                  </a:lnTo>
                </a:path>
                <a:path w="1045209" h="2442209">
                  <a:moveTo>
                    <a:pt x="690957" y="1694824"/>
                  </a:moveTo>
                  <a:lnTo>
                    <a:pt x="689467" y="1695065"/>
                  </a:lnTo>
                  <a:lnTo>
                    <a:pt x="691314" y="1686819"/>
                  </a:lnTo>
                  <a:lnTo>
                    <a:pt x="693160" y="1678574"/>
                  </a:lnTo>
                  <a:lnTo>
                    <a:pt x="694809" y="1678944"/>
                  </a:lnTo>
                  <a:lnTo>
                    <a:pt x="701775" y="1678772"/>
                  </a:lnTo>
                  <a:lnTo>
                    <a:pt x="712038" y="1679338"/>
                  </a:lnTo>
                  <a:lnTo>
                    <a:pt x="712354" y="1679669"/>
                  </a:lnTo>
                </a:path>
                <a:path w="1045209" h="2442209">
                  <a:moveTo>
                    <a:pt x="742143" y="1679659"/>
                  </a:moveTo>
                  <a:lnTo>
                    <a:pt x="742057" y="1679489"/>
                  </a:lnTo>
                </a:path>
                <a:path w="1045209" h="2442209">
                  <a:moveTo>
                    <a:pt x="712354" y="1679669"/>
                  </a:moveTo>
                  <a:lnTo>
                    <a:pt x="716247" y="1683744"/>
                  </a:lnTo>
                  <a:lnTo>
                    <a:pt x="719716" y="1689040"/>
                  </a:lnTo>
                  <a:lnTo>
                    <a:pt x="722323" y="1695279"/>
                  </a:lnTo>
                  <a:lnTo>
                    <a:pt x="724723" y="1702445"/>
                  </a:lnTo>
                  <a:lnTo>
                    <a:pt x="727568" y="1710524"/>
                  </a:lnTo>
                  <a:lnTo>
                    <a:pt x="730866" y="1711262"/>
                  </a:lnTo>
                  <a:lnTo>
                    <a:pt x="737093" y="1714388"/>
                  </a:lnTo>
                  <a:lnTo>
                    <a:pt x="743689" y="1715865"/>
                  </a:lnTo>
                  <a:lnTo>
                    <a:pt x="745285" y="1702706"/>
                  </a:lnTo>
                  <a:lnTo>
                    <a:pt x="745056" y="1692360"/>
                  </a:lnTo>
                  <a:lnTo>
                    <a:pt x="742143" y="1679659"/>
                  </a:lnTo>
                </a:path>
                <a:path w="1045209" h="2442209">
                  <a:moveTo>
                    <a:pt x="738265" y="1666969"/>
                  </a:moveTo>
                  <a:lnTo>
                    <a:pt x="735717" y="1658664"/>
                  </a:lnTo>
                  <a:lnTo>
                    <a:pt x="750329" y="1660475"/>
                  </a:lnTo>
                  <a:lnTo>
                    <a:pt x="759983" y="1657604"/>
                  </a:lnTo>
                  <a:lnTo>
                    <a:pt x="765349" y="1649227"/>
                  </a:lnTo>
                  <a:lnTo>
                    <a:pt x="766261" y="1641569"/>
                  </a:lnTo>
                </a:path>
                <a:path w="1045209" h="2442209">
                  <a:moveTo>
                    <a:pt x="766261" y="1641569"/>
                  </a:moveTo>
                  <a:lnTo>
                    <a:pt x="767100" y="1634521"/>
                  </a:lnTo>
                  <a:lnTo>
                    <a:pt x="778760" y="1635860"/>
                  </a:lnTo>
                  <a:lnTo>
                    <a:pt x="790694" y="1637423"/>
                  </a:lnTo>
                  <a:lnTo>
                    <a:pt x="802560" y="1639295"/>
                  </a:lnTo>
                  <a:lnTo>
                    <a:pt x="811258" y="1641017"/>
                  </a:lnTo>
                </a:path>
                <a:path w="1045209" h="2442209">
                  <a:moveTo>
                    <a:pt x="811108" y="1628869"/>
                  </a:moveTo>
                  <a:lnTo>
                    <a:pt x="810739" y="1625244"/>
                  </a:lnTo>
                  <a:lnTo>
                    <a:pt x="816966" y="1628370"/>
                  </a:lnTo>
                  <a:lnTo>
                    <a:pt x="817794" y="1628869"/>
                  </a:lnTo>
                </a:path>
                <a:path w="1045209" h="2442209">
                  <a:moveTo>
                    <a:pt x="826534" y="1628869"/>
                  </a:moveTo>
                  <a:lnTo>
                    <a:pt x="827968" y="1625638"/>
                  </a:lnTo>
                  <a:lnTo>
                    <a:pt x="829814" y="1617393"/>
                  </a:lnTo>
                  <a:lnTo>
                    <a:pt x="830429" y="1616169"/>
                  </a:lnTo>
                </a:path>
                <a:path w="1045209" h="2442209">
                  <a:moveTo>
                    <a:pt x="817794" y="1628869"/>
                  </a:moveTo>
                  <a:lnTo>
                    <a:pt x="821544" y="1631127"/>
                  </a:lnTo>
                  <a:lnTo>
                    <a:pt x="824472" y="1633514"/>
                  </a:lnTo>
                  <a:lnTo>
                    <a:pt x="826534" y="1628869"/>
                  </a:lnTo>
                </a:path>
                <a:path w="1045209" h="2442209">
                  <a:moveTo>
                    <a:pt x="830429" y="1616169"/>
                  </a:moveTo>
                  <a:lnTo>
                    <a:pt x="832941" y="1611166"/>
                  </a:lnTo>
                  <a:lnTo>
                    <a:pt x="835620" y="1605002"/>
                  </a:lnTo>
                  <a:lnTo>
                    <a:pt x="838368" y="1598528"/>
                  </a:lnTo>
                  <a:lnTo>
                    <a:pt x="841117" y="1592054"/>
                  </a:lnTo>
                  <a:lnTo>
                    <a:pt x="843796" y="1585889"/>
                  </a:lnTo>
                  <a:lnTo>
                    <a:pt x="844242" y="1583894"/>
                  </a:lnTo>
                </a:path>
                <a:path w="1045209" h="2442209">
                  <a:moveTo>
                    <a:pt x="844074" y="1578069"/>
                  </a:moveTo>
                  <a:lnTo>
                    <a:pt x="843994" y="1577275"/>
                  </a:lnTo>
                  <a:lnTo>
                    <a:pt x="846750" y="1572697"/>
                  </a:lnTo>
                  <a:lnTo>
                    <a:pt x="852226" y="1562504"/>
                  </a:lnTo>
                  <a:lnTo>
                    <a:pt x="856363" y="1551038"/>
                  </a:lnTo>
                  <a:lnTo>
                    <a:pt x="858470" y="1539962"/>
                  </a:lnTo>
                </a:path>
                <a:path w="1045209" h="2442209">
                  <a:moveTo>
                    <a:pt x="858469" y="1539969"/>
                  </a:moveTo>
                  <a:lnTo>
                    <a:pt x="858506" y="1539775"/>
                  </a:lnTo>
                  <a:lnTo>
                    <a:pt x="858000" y="1530191"/>
                  </a:lnTo>
                  <a:lnTo>
                    <a:pt x="862037" y="1527631"/>
                  </a:lnTo>
                  <a:lnTo>
                    <a:pt x="864794" y="1523053"/>
                  </a:lnTo>
                  <a:lnTo>
                    <a:pt x="865533" y="1519755"/>
                  </a:lnTo>
                  <a:lnTo>
                    <a:pt x="867780" y="1509598"/>
                  </a:lnTo>
                  <a:lnTo>
                    <a:pt x="869942" y="1499096"/>
                  </a:lnTo>
                  <a:lnTo>
                    <a:pt x="871686" y="1489149"/>
                  </a:lnTo>
                </a:path>
                <a:path w="1045209" h="2442209">
                  <a:moveTo>
                    <a:pt x="871683" y="1489169"/>
                  </a:moveTo>
                  <a:lnTo>
                    <a:pt x="871795" y="1488525"/>
                  </a:lnTo>
                  <a:lnTo>
                    <a:pt x="873115" y="1478160"/>
                  </a:lnTo>
                  <a:lnTo>
                    <a:pt x="874036" y="1468246"/>
                  </a:lnTo>
                  <a:lnTo>
                    <a:pt x="874888" y="1458642"/>
                  </a:lnTo>
                  <a:lnTo>
                    <a:pt x="875560" y="1451069"/>
                  </a:lnTo>
                </a:path>
                <a:path w="1045209" h="2442209">
                  <a:moveTo>
                    <a:pt x="875560" y="1451069"/>
                  </a:moveTo>
                  <a:lnTo>
                    <a:pt x="875740" y="1449037"/>
                  </a:lnTo>
                  <a:lnTo>
                    <a:pt x="876178" y="1444319"/>
                  </a:lnTo>
                </a:path>
                <a:path w="1045209" h="2442209">
                  <a:moveTo>
                    <a:pt x="876474" y="1438369"/>
                  </a:moveTo>
                  <a:lnTo>
                    <a:pt x="875751" y="1435457"/>
                  </a:lnTo>
                  <a:lnTo>
                    <a:pt x="876490" y="1432158"/>
                  </a:lnTo>
                  <a:lnTo>
                    <a:pt x="879246" y="1427580"/>
                  </a:lnTo>
                  <a:lnTo>
                    <a:pt x="884683" y="1418407"/>
                  </a:lnTo>
                  <a:lnTo>
                    <a:pt x="888419" y="1408854"/>
                  </a:lnTo>
                  <a:lnTo>
                    <a:pt x="889223" y="1400269"/>
                  </a:lnTo>
                </a:path>
                <a:path w="1045209" h="2442209">
                  <a:moveTo>
                    <a:pt x="886460" y="1387569"/>
                  </a:moveTo>
                  <a:lnTo>
                    <a:pt x="883900" y="1383597"/>
                  </a:lnTo>
                  <a:lnTo>
                    <a:pt x="887396" y="1375721"/>
                  </a:lnTo>
                  <a:lnTo>
                    <a:pt x="890153" y="1371144"/>
                  </a:lnTo>
                  <a:lnTo>
                    <a:pt x="893753" y="1359518"/>
                  </a:lnTo>
                </a:path>
                <a:path w="1045209" h="2442209">
                  <a:moveTo>
                    <a:pt x="870364" y="1328614"/>
                  </a:moveTo>
                  <a:lnTo>
                    <a:pt x="868594" y="1328218"/>
                  </a:lnTo>
                  <a:lnTo>
                    <a:pt x="871093" y="1324069"/>
                  </a:lnTo>
                </a:path>
                <a:path w="1045209" h="2442209">
                  <a:moveTo>
                    <a:pt x="587235" y="1146573"/>
                  </a:moveTo>
                  <a:lnTo>
                    <a:pt x="587235" y="1146269"/>
                  </a:lnTo>
                  <a:lnTo>
                    <a:pt x="587237" y="1134899"/>
                  </a:lnTo>
                  <a:lnTo>
                    <a:pt x="588853" y="1123572"/>
                  </a:lnTo>
                  <a:lnTo>
                    <a:pt x="593635" y="1110437"/>
                  </a:lnTo>
                  <a:lnTo>
                    <a:pt x="594895" y="1104571"/>
                  </a:lnTo>
                </a:path>
                <a:path w="1045209" h="2442209">
                  <a:moveTo>
                    <a:pt x="577180" y="1084780"/>
                  </a:moveTo>
                  <a:lnTo>
                    <a:pt x="575170" y="1084141"/>
                  </a:lnTo>
                  <a:lnTo>
                    <a:pt x="576289" y="1082769"/>
                  </a:lnTo>
                </a:path>
                <a:path w="1045209" h="2442209">
                  <a:moveTo>
                    <a:pt x="576289" y="1082769"/>
                  </a:moveTo>
                  <a:lnTo>
                    <a:pt x="577019" y="1081873"/>
                  </a:lnTo>
                </a:path>
                <a:path w="1045209" h="2442209">
                  <a:moveTo>
                    <a:pt x="300737" y="975147"/>
                  </a:moveTo>
                  <a:lnTo>
                    <a:pt x="300654" y="968468"/>
                  </a:lnTo>
                  <a:lnTo>
                    <a:pt x="300649" y="964644"/>
                  </a:lnTo>
                  <a:lnTo>
                    <a:pt x="300640" y="955769"/>
                  </a:lnTo>
                  <a:lnTo>
                    <a:pt x="300724" y="952911"/>
                  </a:lnTo>
                  <a:lnTo>
                    <a:pt x="300916" y="943066"/>
                  </a:lnTo>
                </a:path>
                <a:path w="1045209" h="2442209">
                  <a:moveTo>
                    <a:pt x="303233" y="943066"/>
                  </a:moveTo>
                  <a:lnTo>
                    <a:pt x="311478" y="955850"/>
                  </a:lnTo>
                  <a:lnTo>
                    <a:pt x="322893" y="968553"/>
                  </a:lnTo>
                  <a:lnTo>
                    <a:pt x="336136" y="977444"/>
                  </a:lnTo>
                  <a:lnTo>
                    <a:pt x="352083" y="982233"/>
                  </a:lnTo>
                  <a:lnTo>
                    <a:pt x="354656" y="973041"/>
                  </a:lnTo>
                  <a:lnTo>
                    <a:pt x="354827" y="968469"/>
                  </a:lnTo>
                </a:path>
                <a:path w="1045209" h="2442209">
                  <a:moveTo>
                    <a:pt x="300916" y="943069"/>
                  </a:moveTo>
                  <a:lnTo>
                    <a:pt x="301014" y="939625"/>
                  </a:lnTo>
                  <a:lnTo>
                    <a:pt x="303234" y="943069"/>
                  </a:lnTo>
                </a:path>
                <a:path w="1045209" h="2442209">
                  <a:moveTo>
                    <a:pt x="344557" y="943069"/>
                  </a:moveTo>
                  <a:lnTo>
                    <a:pt x="344456" y="938963"/>
                  </a:lnTo>
                  <a:lnTo>
                    <a:pt x="346843" y="936034"/>
                  </a:lnTo>
                  <a:lnTo>
                    <a:pt x="354471" y="925052"/>
                  </a:lnTo>
                  <a:lnTo>
                    <a:pt x="359626" y="917669"/>
                  </a:lnTo>
                </a:path>
                <a:path w="1045209" h="2442209">
                  <a:moveTo>
                    <a:pt x="760407" y="917669"/>
                  </a:moveTo>
                  <a:lnTo>
                    <a:pt x="760683" y="917874"/>
                  </a:lnTo>
                  <a:lnTo>
                    <a:pt x="767322" y="922662"/>
                  </a:lnTo>
                  <a:lnTo>
                    <a:pt x="774666" y="927933"/>
                  </a:lnTo>
                  <a:lnTo>
                    <a:pt x="782001" y="925868"/>
                  </a:lnTo>
                  <a:lnTo>
                    <a:pt x="790298" y="923857"/>
                  </a:lnTo>
                  <a:lnTo>
                    <a:pt x="799209" y="924905"/>
                  </a:lnTo>
                  <a:lnTo>
                    <a:pt x="808385" y="932020"/>
                  </a:lnTo>
                  <a:lnTo>
                    <a:pt x="809665" y="934038"/>
                  </a:lnTo>
                  <a:lnTo>
                    <a:pt x="817000" y="932217"/>
                  </a:lnTo>
                  <a:lnTo>
                    <a:pt x="821947" y="933325"/>
                  </a:lnTo>
                  <a:lnTo>
                    <a:pt x="827263" y="932784"/>
                  </a:lnTo>
                  <a:lnTo>
                    <a:pt x="830561" y="933522"/>
                  </a:lnTo>
                  <a:lnTo>
                    <a:pt x="832580" y="932243"/>
                  </a:lnTo>
                  <a:lnTo>
                    <a:pt x="836696" y="924371"/>
                  </a:lnTo>
                  <a:lnTo>
                    <a:pt x="840171" y="917669"/>
                  </a:lnTo>
                </a:path>
                <a:path w="1045209" h="2442209">
                  <a:moveTo>
                    <a:pt x="359626" y="917669"/>
                  </a:moveTo>
                  <a:lnTo>
                    <a:pt x="361840" y="914499"/>
                  </a:lnTo>
                  <a:lnTo>
                    <a:pt x="368830" y="904185"/>
                  </a:lnTo>
                  <a:lnTo>
                    <a:pt x="375322" y="893923"/>
                  </a:lnTo>
                  <a:lnTo>
                    <a:pt x="380811" y="900347"/>
                  </a:lnTo>
                  <a:lnTo>
                    <a:pt x="385019" y="904753"/>
                  </a:lnTo>
                  <a:lnTo>
                    <a:pt x="385284" y="904969"/>
                  </a:lnTo>
                </a:path>
                <a:path w="1045209" h="2442209">
                  <a:moveTo>
                    <a:pt x="385284" y="904969"/>
                  </a:moveTo>
                  <a:lnTo>
                    <a:pt x="390877" y="909528"/>
                  </a:lnTo>
                  <a:lnTo>
                    <a:pt x="391886" y="908889"/>
                  </a:lnTo>
                </a:path>
                <a:path w="1045209" h="2442209">
                  <a:moveTo>
                    <a:pt x="638962" y="879569"/>
                  </a:moveTo>
                  <a:lnTo>
                    <a:pt x="651012" y="884657"/>
                  </a:lnTo>
                  <a:lnTo>
                    <a:pt x="663955" y="893075"/>
                  </a:lnTo>
                  <a:lnTo>
                    <a:pt x="674074" y="905407"/>
                  </a:lnTo>
                  <a:lnTo>
                    <a:pt x="675353" y="907425"/>
                  </a:lnTo>
                  <a:lnTo>
                    <a:pt x="682319" y="907253"/>
                  </a:lnTo>
                  <a:lnTo>
                    <a:pt x="685986" y="906343"/>
                  </a:lnTo>
                  <a:lnTo>
                    <a:pt x="690564" y="909100"/>
                  </a:lnTo>
                  <a:lnTo>
                    <a:pt x="698071" y="914244"/>
                  </a:lnTo>
                  <a:lnTo>
                    <a:pt x="701738" y="913334"/>
                  </a:lnTo>
                  <a:lnTo>
                    <a:pt x="705639" y="909688"/>
                  </a:lnTo>
                  <a:lnTo>
                    <a:pt x="708757" y="904904"/>
                  </a:lnTo>
                  <a:lnTo>
                    <a:pt x="708855" y="904753"/>
                  </a:lnTo>
                  <a:lnTo>
                    <a:pt x="712278" y="898891"/>
                  </a:lnTo>
                  <a:lnTo>
                    <a:pt x="716802" y="892463"/>
                  </a:lnTo>
                  <a:lnTo>
                    <a:pt x="723331" y="903909"/>
                  </a:lnTo>
                  <a:lnTo>
                    <a:pt x="726203" y="904912"/>
                  </a:lnTo>
                </a:path>
                <a:path w="1045209" h="2442209">
                  <a:moveTo>
                    <a:pt x="739802" y="904918"/>
                  </a:moveTo>
                  <a:lnTo>
                    <a:pt x="741373" y="904540"/>
                  </a:lnTo>
                  <a:lnTo>
                    <a:pt x="751433" y="900217"/>
                  </a:lnTo>
                  <a:lnTo>
                    <a:pt x="748675" y="904922"/>
                  </a:lnTo>
                </a:path>
                <a:path w="1045209" h="2442209">
                  <a:moveTo>
                    <a:pt x="848169" y="904966"/>
                  </a:moveTo>
                  <a:lnTo>
                    <a:pt x="849490" y="903126"/>
                  </a:lnTo>
                  <a:lnTo>
                    <a:pt x="853576" y="896357"/>
                  </a:lnTo>
                  <a:lnTo>
                    <a:pt x="854377" y="892269"/>
                  </a:lnTo>
                </a:path>
                <a:path w="1045209" h="2442209">
                  <a:moveTo>
                    <a:pt x="726366" y="904969"/>
                  </a:moveTo>
                  <a:lnTo>
                    <a:pt x="731763" y="906853"/>
                  </a:lnTo>
                  <a:lnTo>
                    <a:pt x="739591" y="904969"/>
                  </a:lnTo>
                </a:path>
                <a:path w="1045209" h="2442209">
                  <a:moveTo>
                    <a:pt x="748444" y="908493"/>
                  </a:moveTo>
                  <a:lnTo>
                    <a:pt x="754353" y="913156"/>
                  </a:lnTo>
                  <a:lnTo>
                    <a:pt x="760407" y="917669"/>
                  </a:lnTo>
                </a:path>
                <a:path w="1045209" h="2442209">
                  <a:moveTo>
                    <a:pt x="840171" y="917669"/>
                  </a:moveTo>
                  <a:lnTo>
                    <a:pt x="840555" y="916928"/>
                  </a:lnTo>
                  <a:lnTo>
                    <a:pt x="844653" y="909863"/>
                  </a:lnTo>
                  <a:lnTo>
                    <a:pt x="848167" y="904969"/>
                  </a:lnTo>
                </a:path>
                <a:path w="1045209" h="2442209">
                  <a:moveTo>
                    <a:pt x="593976" y="879569"/>
                  </a:moveTo>
                  <a:lnTo>
                    <a:pt x="596396" y="881086"/>
                  </a:lnTo>
                  <a:lnTo>
                    <a:pt x="598587" y="895592"/>
                  </a:lnTo>
                  <a:lnTo>
                    <a:pt x="607481" y="898287"/>
                  </a:lnTo>
                  <a:lnTo>
                    <a:pt x="619028" y="896382"/>
                  </a:lnTo>
                  <a:lnTo>
                    <a:pt x="628151" y="897014"/>
                  </a:lnTo>
                </a:path>
                <a:path w="1045209" h="2442209">
                  <a:moveTo>
                    <a:pt x="396191" y="879569"/>
                  </a:moveTo>
                  <a:lnTo>
                    <a:pt x="400019" y="881270"/>
                  </a:lnTo>
                  <a:lnTo>
                    <a:pt x="409409" y="885375"/>
                  </a:lnTo>
                  <a:lnTo>
                    <a:pt x="418954" y="889713"/>
                  </a:lnTo>
                </a:path>
                <a:path w="1045209" h="2442209">
                  <a:moveTo>
                    <a:pt x="522509" y="879569"/>
                  </a:moveTo>
                  <a:lnTo>
                    <a:pt x="529609" y="880633"/>
                  </a:lnTo>
                  <a:lnTo>
                    <a:pt x="541209" y="882121"/>
                  </a:lnTo>
                  <a:lnTo>
                    <a:pt x="547816" y="882956"/>
                  </a:lnTo>
                </a:path>
                <a:path w="1045209" h="2442209">
                  <a:moveTo>
                    <a:pt x="384358" y="879569"/>
                  </a:moveTo>
                  <a:lnTo>
                    <a:pt x="381772" y="872854"/>
                  </a:lnTo>
                  <a:lnTo>
                    <a:pt x="390938" y="877234"/>
                  </a:lnTo>
                  <a:lnTo>
                    <a:pt x="396191" y="879569"/>
                  </a:lnTo>
                </a:path>
                <a:path w="1045209" h="2442209">
                  <a:moveTo>
                    <a:pt x="416922" y="879569"/>
                  </a:moveTo>
                  <a:lnTo>
                    <a:pt x="416771" y="878960"/>
                  </a:lnTo>
                  <a:lnTo>
                    <a:pt x="413301" y="871256"/>
                  </a:lnTo>
                  <a:lnTo>
                    <a:pt x="420650" y="867680"/>
                  </a:lnTo>
                  <a:lnTo>
                    <a:pt x="422354" y="866869"/>
                  </a:lnTo>
                </a:path>
                <a:path w="1045209" h="2442209">
                  <a:moveTo>
                    <a:pt x="474903" y="866869"/>
                  </a:moveTo>
                  <a:lnTo>
                    <a:pt x="479658" y="868798"/>
                  </a:lnTo>
                  <a:lnTo>
                    <a:pt x="485885" y="871924"/>
                  </a:lnTo>
                  <a:lnTo>
                    <a:pt x="492112" y="875050"/>
                  </a:lnTo>
                  <a:lnTo>
                    <a:pt x="500357" y="876897"/>
                  </a:lnTo>
                  <a:lnTo>
                    <a:pt x="508971" y="877094"/>
                  </a:lnTo>
                  <a:lnTo>
                    <a:pt x="519007" y="879044"/>
                  </a:lnTo>
                  <a:lnTo>
                    <a:pt x="522509" y="879569"/>
                  </a:lnTo>
                </a:path>
                <a:path w="1045209" h="2442209">
                  <a:moveTo>
                    <a:pt x="525376" y="868807"/>
                  </a:moveTo>
                  <a:lnTo>
                    <a:pt x="524749" y="868505"/>
                  </a:lnTo>
                  <a:lnTo>
                    <a:pt x="525118" y="866869"/>
                  </a:lnTo>
                </a:path>
                <a:path w="1045209" h="2442209">
                  <a:moveTo>
                    <a:pt x="573659" y="866869"/>
                  </a:moveTo>
                  <a:lnTo>
                    <a:pt x="581610" y="871713"/>
                  </a:lnTo>
                  <a:lnTo>
                    <a:pt x="589278" y="876623"/>
                  </a:lnTo>
                  <a:lnTo>
                    <a:pt x="593976" y="879569"/>
                  </a:lnTo>
                </a:path>
                <a:path w="1045209" h="2442209">
                  <a:moveTo>
                    <a:pt x="623207" y="879569"/>
                  </a:moveTo>
                  <a:lnTo>
                    <a:pt x="623152" y="879419"/>
                  </a:lnTo>
                  <a:lnTo>
                    <a:pt x="620788" y="872694"/>
                  </a:lnTo>
                  <a:lnTo>
                    <a:pt x="636279" y="878435"/>
                  </a:lnTo>
                  <a:lnTo>
                    <a:pt x="638962" y="879569"/>
                  </a:lnTo>
                </a:path>
                <a:path w="1045209" h="2442209">
                  <a:moveTo>
                    <a:pt x="844288" y="875985"/>
                  </a:moveTo>
                  <a:lnTo>
                    <a:pt x="841837" y="875436"/>
                  </a:lnTo>
                  <a:lnTo>
                    <a:pt x="840557" y="873418"/>
                  </a:lnTo>
                  <a:lnTo>
                    <a:pt x="852003" y="866869"/>
                  </a:lnTo>
                </a:path>
                <a:path w="1045209" h="2442209">
                  <a:moveTo>
                    <a:pt x="894941" y="866869"/>
                  </a:moveTo>
                  <a:lnTo>
                    <a:pt x="898669" y="869114"/>
                  </a:lnTo>
                  <a:lnTo>
                    <a:pt x="902209" y="866869"/>
                  </a:lnTo>
                </a:path>
                <a:path w="1045209" h="2442209">
                  <a:moveTo>
                    <a:pt x="422354" y="866869"/>
                  </a:moveTo>
                  <a:lnTo>
                    <a:pt x="428343" y="864018"/>
                  </a:lnTo>
                  <a:lnTo>
                    <a:pt x="436724" y="860185"/>
                  </a:lnTo>
                  <a:lnTo>
                    <a:pt x="446135" y="856096"/>
                  </a:lnTo>
                  <a:lnTo>
                    <a:pt x="446505" y="854447"/>
                  </a:lnTo>
                  <a:lnTo>
                    <a:pt x="446618" y="854169"/>
                  </a:lnTo>
                </a:path>
                <a:path w="1045209" h="2442209">
                  <a:moveTo>
                    <a:pt x="446618" y="854169"/>
                  </a:moveTo>
                  <a:lnTo>
                    <a:pt x="450369" y="844922"/>
                  </a:lnTo>
                  <a:lnTo>
                    <a:pt x="455686" y="844381"/>
                  </a:lnTo>
                  <a:lnTo>
                    <a:pt x="462296" y="844346"/>
                  </a:lnTo>
                  <a:lnTo>
                    <a:pt x="466220" y="847606"/>
                  </a:lnTo>
                  <a:lnTo>
                    <a:pt x="468353" y="853062"/>
                  </a:lnTo>
                  <a:lnTo>
                    <a:pt x="469591" y="859617"/>
                  </a:lnTo>
                  <a:lnTo>
                    <a:pt x="470133" y="864933"/>
                  </a:lnTo>
                  <a:lnTo>
                    <a:pt x="474903" y="866869"/>
                  </a:lnTo>
                </a:path>
                <a:path w="1045209" h="2442209">
                  <a:moveTo>
                    <a:pt x="525118" y="866869"/>
                  </a:moveTo>
                  <a:lnTo>
                    <a:pt x="525488" y="865207"/>
                  </a:lnTo>
                  <a:lnTo>
                    <a:pt x="524208" y="863188"/>
                  </a:lnTo>
                  <a:lnTo>
                    <a:pt x="534630" y="862925"/>
                  </a:lnTo>
                  <a:lnTo>
                    <a:pt x="544898" y="862626"/>
                  </a:lnTo>
                  <a:lnTo>
                    <a:pt x="554856" y="862259"/>
                  </a:lnTo>
                  <a:lnTo>
                    <a:pt x="564351" y="861787"/>
                  </a:lnTo>
                  <a:lnTo>
                    <a:pt x="573325" y="866665"/>
                  </a:lnTo>
                  <a:lnTo>
                    <a:pt x="573659" y="866869"/>
                  </a:lnTo>
                </a:path>
                <a:path w="1045209" h="2442209">
                  <a:moveTo>
                    <a:pt x="852003" y="866869"/>
                  </a:moveTo>
                  <a:lnTo>
                    <a:pt x="853778" y="865853"/>
                  </a:lnTo>
                  <a:lnTo>
                    <a:pt x="866650" y="861294"/>
                  </a:lnTo>
                  <a:lnTo>
                    <a:pt x="879860" y="861032"/>
                  </a:lnTo>
                  <a:lnTo>
                    <a:pt x="894091" y="866357"/>
                  </a:lnTo>
                  <a:lnTo>
                    <a:pt x="894941" y="866869"/>
                  </a:lnTo>
                </a:path>
                <a:path w="1045209" h="2442209">
                  <a:moveTo>
                    <a:pt x="902209" y="866869"/>
                  </a:moveTo>
                  <a:lnTo>
                    <a:pt x="906742" y="863995"/>
                  </a:lnTo>
                  <a:lnTo>
                    <a:pt x="910376" y="862790"/>
                  </a:lnTo>
                </a:path>
                <a:path w="1045209" h="2442209">
                  <a:moveTo>
                    <a:pt x="908807" y="852027"/>
                  </a:moveTo>
                  <a:lnTo>
                    <a:pt x="906398" y="850064"/>
                  </a:lnTo>
                  <a:lnTo>
                    <a:pt x="917715" y="841469"/>
                  </a:lnTo>
                </a:path>
                <a:path w="1045209" h="2442209">
                  <a:moveTo>
                    <a:pt x="937465" y="841469"/>
                  </a:moveTo>
                  <a:lnTo>
                    <a:pt x="948573" y="846601"/>
                  </a:lnTo>
                  <a:lnTo>
                    <a:pt x="956805" y="849877"/>
                  </a:lnTo>
                </a:path>
                <a:path w="1045209" h="2442209">
                  <a:moveTo>
                    <a:pt x="917715" y="841469"/>
                  </a:moveTo>
                  <a:lnTo>
                    <a:pt x="920678" y="839218"/>
                  </a:lnTo>
                  <a:lnTo>
                    <a:pt x="934596" y="840143"/>
                  </a:lnTo>
                  <a:lnTo>
                    <a:pt x="937465" y="841469"/>
                  </a:lnTo>
                </a:path>
                <a:path w="1045209" h="2442209">
                  <a:moveTo>
                    <a:pt x="955825" y="841469"/>
                  </a:moveTo>
                  <a:lnTo>
                    <a:pt x="955354" y="840246"/>
                  </a:lnTo>
                  <a:lnTo>
                    <a:pt x="952425" y="837858"/>
                  </a:lnTo>
                  <a:lnTo>
                    <a:pt x="960593" y="836061"/>
                  </a:lnTo>
                  <a:lnTo>
                    <a:pt x="968537" y="834539"/>
                  </a:lnTo>
                  <a:lnTo>
                    <a:pt x="976172" y="832948"/>
                  </a:lnTo>
                  <a:lnTo>
                    <a:pt x="983413" y="830943"/>
                  </a:lnTo>
                  <a:lnTo>
                    <a:pt x="984504" y="828769"/>
                  </a:lnTo>
                </a:path>
                <a:path w="1045209" h="2442209">
                  <a:moveTo>
                    <a:pt x="984504" y="828769"/>
                  </a:moveTo>
                  <a:lnTo>
                    <a:pt x="986539" y="824716"/>
                  </a:lnTo>
                  <a:lnTo>
                    <a:pt x="986367" y="817751"/>
                  </a:lnTo>
                  <a:lnTo>
                    <a:pt x="988755" y="814822"/>
                  </a:lnTo>
                  <a:lnTo>
                    <a:pt x="994619" y="806394"/>
                  </a:lnTo>
                  <a:lnTo>
                    <a:pt x="995271" y="801562"/>
                  </a:lnTo>
                </a:path>
                <a:path w="1045209" h="2442209">
                  <a:moveTo>
                    <a:pt x="981051" y="777969"/>
                  </a:moveTo>
                  <a:lnTo>
                    <a:pt x="977803" y="770823"/>
                  </a:lnTo>
                  <a:lnTo>
                    <a:pt x="975686" y="765251"/>
                  </a:lnTo>
                  <a:lnTo>
                    <a:pt x="980586" y="766236"/>
                  </a:lnTo>
                  <a:lnTo>
                    <a:pt x="987551" y="766064"/>
                  </a:lnTo>
                  <a:lnTo>
                    <a:pt x="994147" y="767541"/>
                  </a:lnTo>
                  <a:lnTo>
                    <a:pt x="997500" y="752569"/>
                  </a:lnTo>
                </a:path>
                <a:path w="1045209" h="2442209">
                  <a:moveTo>
                    <a:pt x="997500" y="752569"/>
                  </a:moveTo>
                  <a:lnTo>
                    <a:pt x="998579" y="747752"/>
                  </a:lnTo>
                  <a:lnTo>
                    <a:pt x="1001876" y="748491"/>
                  </a:lnTo>
                  <a:lnTo>
                    <a:pt x="1005175" y="749229"/>
                  </a:lnTo>
                  <a:lnTo>
                    <a:pt x="1008103" y="751617"/>
                  </a:lnTo>
                  <a:lnTo>
                    <a:pt x="1012695" y="737032"/>
                  </a:lnTo>
                  <a:lnTo>
                    <a:pt x="1017476" y="722328"/>
                  </a:lnTo>
                  <a:lnTo>
                    <a:pt x="1022635" y="707383"/>
                  </a:lnTo>
                  <a:lnTo>
                    <a:pt x="1026197" y="697866"/>
                  </a:lnTo>
                </a:path>
                <a:path w="1045209" h="2442209">
                  <a:moveTo>
                    <a:pt x="1021794" y="683019"/>
                  </a:moveTo>
                  <a:lnTo>
                    <a:pt x="1021313" y="682356"/>
                  </a:lnTo>
                  <a:lnTo>
                    <a:pt x="1022004" y="676369"/>
                  </a:lnTo>
                </a:path>
                <a:path w="1045209" h="2442209">
                  <a:moveTo>
                    <a:pt x="1022004" y="676369"/>
                  </a:moveTo>
                  <a:lnTo>
                    <a:pt x="1022321" y="673625"/>
                  </a:lnTo>
                  <a:lnTo>
                    <a:pt x="1028793" y="665144"/>
                  </a:lnTo>
                  <a:lnTo>
                    <a:pt x="1032398" y="661681"/>
                  </a:lnTo>
                </a:path>
                <a:path w="1045209" h="2442209">
                  <a:moveTo>
                    <a:pt x="1034388" y="653598"/>
                  </a:moveTo>
                  <a:lnTo>
                    <a:pt x="1031909" y="653043"/>
                  </a:lnTo>
                  <a:lnTo>
                    <a:pt x="1032950" y="650969"/>
                  </a:lnTo>
                </a:path>
                <a:path w="1045209" h="2442209">
                  <a:moveTo>
                    <a:pt x="1032950" y="650969"/>
                  </a:moveTo>
                  <a:lnTo>
                    <a:pt x="1035035" y="646816"/>
                  </a:lnTo>
                  <a:lnTo>
                    <a:pt x="1039810" y="640958"/>
                  </a:lnTo>
                  <a:lnTo>
                    <a:pt x="1041160" y="638269"/>
                  </a:lnTo>
                </a:path>
                <a:path w="1045209" h="2442209">
                  <a:moveTo>
                    <a:pt x="1041160" y="638269"/>
                  </a:moveTo>
                  <a:lnTo>
                    <a:pt x="1042936" y="634732"/>
                  </a:lnTo>
                  <a:lnTo>
                    <a:pt x="1044599" y="629966"/>
                  </a:lnTo>
                </a:path>
                <a:path w="1045209" h="2442209">
                  <a:moveTo>
                    <a:pt x="744004" y="518715"/>
                  </a:moveTo>
                  <a:lnTo>
                    <a:pt x="743090" y="511413"/>
                  </a:lnTo>
                  <a:lnTo>
                    <a:pt x="743125" y="511269"/>
                  </a:lnTo>
                </a:path>
                <a:path w="1045209" h="2442209">
                  <a:moveTo>
                    <a:pt x="743125" y="511269"/>
                  </a:moveTo>
                  <a:lnTo>
                    <a:pt x="745299" y="502275"/>
                  </a:lnTo>
                  <a:lnTo>
                    <a:pt x="753003" y="498805"/>
                  </a:lnTo>
                  <a:lnTo>
                    <a:pt x="759209" y="492877"/>
                  </a:lnTo>
                </a:path>
                <a:path w="1045209" h="2442209">
                  <a:moveTo>
                    <a:pt x="757361" y="478853"/>
                  </a:moveTo>
                  <a:lnTo>
                    <a:pt x="755544" y="475130"/>
                  </a:lnTo>
                  <a:lnTo>
                    <a:pt x="758831" y="465042"/>
                  </a:lnTo>
                  <a:lnTo>
                    <a:pt x="766927" y="456681"/>
                  </a:lnTo>
                  <a:lnTo>
                    <a:pt x="774714" y="448251"/>
                  </a:lnTo>
                  <a:lnTo>
                    <a:pt x="779022" y="423213"/>
                  </a:lnTo>
                  <a:lnTo>
                    <a:pt x="783365" y="398019"/>
                  </a:lnTo>
                  <a:lnTo>
                    <a:pt x="787776" y="372517"/>
                  </a:lnTo>
                  <a:lnTo>
                    <a:pt x="792292" y="346551"/>
                  </a:lnTo>
                  <a:lnTo>
                    <a:pt x="793833" y="346169"/>
                  </a:lnTo>
                </a:path>
                <a:path w="1045209" h="2442209">
                  <a:moveTo>
                    <a:pt x="793833" y="346169"/>
                  </a:moveTo>
                  <a:lnTo>
                    <a:pt x="795960" y="345641"/>
                  </a:lnTo>
                  <a:lnTo>
                    <a:pt x="802925" y="345469"/>
                  </a:lnTo>
                  <a:lnTo>
                    <a:pt x="805596" y="345197"/>
                  </a:lnTo>
                </a:path>
                <a:path w="1045209" h="2442209">
                  <a:moveTo>
                    <a:pt x="806382" y="336188"/>
                  </a:moveTo>
                  <a:lnTo>
                    <a:pt x="805510" y="333925"/>
                  </a:lnTo>
                  <a:lnTo>
                    <a:pt x="806618" y="328978"/>
                  </a:lnTo>
                  <a:lnTo>
                    <a:pt x="810153" y="320769"/>
                  </a:lnTo>
                </a:path>
                <a:path w="1045209" h="2442209">
                  <a:moveTo>
                    <a:pt x="810153" y="320769"/>
                  </a:moveTo>
                  <a:lnTo>
                    <a:pt x="812707" y="314837"/>
                  </a:lnTo>
                  <a:lnTo>
                    <a:pt x="814069" y="308069"/>
                  </a:lnTo>
                </a:path>
                <a:path w="1045209" h="2442209">
                  <a:moveTo>
                    <a:pt x="814069" y="308069"/>
                  </a:moveTo>
                  <a:lnTo>
                    <a:pt x="814882" y="304032"/>
                  </a:lnTo>
                </a:path>
                <a:path w="1045209" h="2442209">
                  <a:moveTo>
                    <a:pt x="807636" y="276989"/>
                  </a:moveTo>
                  <a:lnTo>
                    <a:pt x="803962" y="271236"/>
                  </a:lnTo>
                  <a:lnTo>
                    <a:pt x="807336" y="269969"/>
                  </a:lnTo>
                </a:path>
                <a:path w="1045209" h="2442209">
                  <a:moveTo>
                    <a:pt x="807336" y="269969"/>
                  </a:moveTo>
                  <a:lnTo>
                    <a:pt x="812176" y="268151"/>
                  </a:lnTo>
                  <a:lnTo>
                    <a:pt x="820010" y="265305"/>
                  </a:lnTo>
                  <a:lnTo>
                    <a:pt x="827845" y="262460"/>
                  </a:lnTo>
                  <a:lnTo>
                    <a:pt x="834074" y="260120"/>
                  </a:lnTo>
                </a:path>
                <a:path w="1045209" h="2442209">
                  <a:moveTo>
                    <a:pt x="811003" y="234875"/>
                  </a:moveTo>
                  <a:lnTo>
                    <a:pt x="811003" y="231869"/>
                  </a:lnTo>
                  <a:lnTo>
                    <a:pt x="811004" y="224324"/>
                  </a:lnTo>
                  <a:lnTo>
                    <a:pt x="811742" y="221026"/>
                  </a:lnTo>
                  <a:lnTo>
                    <a:pt x="812158" y="219169"/>
                  </a:lnTo>
                </a:path>
                <a:path w="1045209" h="2442209">
                  <a:moveTo>
                    <a:pt x="849431" y="206469"/>
                  </a:moveTo>
                  <a:lnTo>
                    <a:pt x="851173" y="207343"/>
                  </a:lnTo>
                  <a:lnTo>
                    <a:pt x="854102" y="209731"/>
                  </a:lnTo>
                  <a:lnTo>
                    <a:pt x="863692" y="217533"/>
                  </a:lnTo>
                  <a:lnTo>
                    <a:pt x="869872" y="219540"/>
                  </a:lnTo>
                  <a:lnTo>
                    <a:pt x="874585" y="215048"/>
                  </a:lnTo>
                  <a:lnTo>
                    <a:pt x="878392" y="206469"/>
                  </a:lnTo>
                </a:path>
                <a:path w="1045209" h="2442209">
                  <a:moveTo>
                    <a:pt x="812158" y="219169"/>
                  </a:moveTo>
                  <a:lnTo>
                    <a:pt x="812850" y="216079"/>
                  </a:lnTo>
                  <a:lnTo>
                    <a:pt x="816887" y="213519"/>
                  </a:lnTo>
                  <a:lnTo>
                    <a:pt x="822685" y="210948"/>
                  </a:lnTo>
                  <a:lnTo>
                    <a:pt x="828603" y="208567"/>
                  </a:lnTo>
                  <a:lnTo>
                    <a:pt x="834761" y="206469"/>
                  </a:lnTo>
                </a:path>
                <a:path w="1045209" h="2442209">
                  <a:moveTo>
                    <a:pt x="883590" y="206469"/>
                  </a:moveTo>
                  <a:lnTo>
                    <a:pt x="885631" y="208132"/>
                  </a:lnTo>
                  <a:lnTo>
                    <a:pt x="890097" y="210891"/>
                  </a:lnTo>
                  <a:lnTo>
                    <a:pt x="890100" y="206467"/>
                  </a:lnTo>
                </a:path>
                <a:path w="1045209" h="2442209">
                  <a:moveTo>
                    <a:pt x="834761" y="206469"/>
                  </a:moveTo>
                  <a:lnTo>
                    <a:pt x="841279" y="205128"/>
                  </a:lnTo>
                  <a:lnTo>
                    <a:pt x="844946" y="204217"/>
                  </a:lnTo>
                  <a:lnTo>
                    <a:pt x="849431" y="206469"/>
                  </a:lnTo>
                </a:path>
                <a:path w="1045209" h="2442209">
                  <a:moveTo>
                    <a:pt x="878392" y="206469"/>
                  </a:moveTo>
                  <a:lnTo>
                    <a:pt x="879773" y="203357"/>
                  </a:lnTo>
                  <a:lnTo>
                    <a:pt x="882702" y="205745"/>
                  </a:lnTo>
                  <a:lnTo>
                    <a:pt x="883590" y="206469"/>
                  </a:lnTo>
                </a:path>
                <a:path w="1045209" h="2442209">
                  <a:moveTo>
                    <a:pt x="890100" y="206469"/>
                  </a:moveTo>
                  <a:lnTo>
                    <a:pt x="890037" y="203924"/>
                  </a:lnTo>
                  <a:lnTo>
                    <a:pt x="890415" y="202235"/>
                  </a:lnTo>
                </a:path>
                <a:path w="1045209" h="2442209">
                  <a:moveTo>
                    <a:pt x="889138" y="193769"/>
                  </a:moveTo>
                  <a:lnTo>
                    <a:pt x="888954" y="193291"/>
                  </a:lnTo>
                  <a:lnTo>
                    <a:pt x="889324" y="191642"/>
                  </a:lnTo>
                  <a:lnTo>
                    <a:pt x="886395" y="189254"/>
                  </a:lnTo>
                  <a:lnTo>
                    <a:pt x="883466" y="186867"/>
                  </a:lnTo>
                  <a:lnTo>
                    <a:pt x="887134" y="185956"/>
                  </a:lnTo>
                  <a:lnTo>
                    <a:pt x="891170" y="183397"/>
                  </a:lnTo>
                  <a:lnTo>
                    <a:pt x="894099" y="185784"/>
                  </a:lnTo>
                  <a:lnTo>
                    <a:pt x="905146" y="189259"/>
                  </a:lnTo>
                  <a:lnTo>
                    <a:pt x="915426" y="188179"/>
                  </a:lnTo>
                  <a:lnTo>
                    <a:pt x="925264" y="184727"/>
                  </a:lnTo>
                  <a:lnTo>
                    <a:pt x="930451" y="182783"/>
                  </a:lnTo>
                </a:path>
                <a:path w="1045209" h="2442209">
                  <a:moveTo>
                    <a:pt x="917808" y="142969"/>
                  </a:moveTo>
                  <a:lnTo>
                    <a:pt x="915441" y="136879"/>
                  </a:lnTo>
                  <a:lnTo>
                    <a:pt x="925755" y="134562"/>
                  </a:lnTo>
                  <a:lnTo>
                    <a:pt x="934968" y="132810"/>
                  </a:lnTo>
                  <a:lnTo>
                    <a:pt x="943494" y="131229"/>
                  </a:lnTo>
                  <a:lnTo>
                    <a:pt x="951309" y="129519"/>
                  </a:lnTo>
                </a:path>
                <a:path w="1045209" h="2442209">
                  <a:moveTo>
                    <a:pt x="942385" y="92169"/>
                  </a:moveTo>
                  <a:lnTo>
                    <a:pt x="942366" y="92039"/>
                  </a:lnTo>
                  <a:lnTo>
                    <a:pt x="946303" y="84126"/>
                  </a:lnTo>
                  <a:lnTo>
                    <a:pt x="952870" y="79469"/>
                  </a:lnTo>
                </a:path>
                <a:path w="1045209" h="2442209">
                  <a:moveTo>
                    <a:pt x="949707" y="72076"/>
                  </a:moveTo>
                  <a:lnTo>
                    <a:pt x="943774" y="72223"/>
                  </a:lnTo>
                  <a:lnTo>
                    <a:pt x="938088" y="74413"/>
                  </a:lnTo>
                  <a:lnTo>
                    <a:pt x="936808" y="72395"/>
                  </a:lnTo>
                  <a:lnTo>
                    <a:pt x="942805" y="68813"/>
                  </a:lnTo>
                  <a:lnTo>
                    <a:pt x="946508" y="66769"/>
                  </a:lnTo>
                </a:path>
                <a:path w="1045209" h="2442209">
                  <a:moveTo>
                    <a:pt x="946508" y="66769"/>
                  </a:moveTo>
                  <a:lnTo>
                    <a:pt x="948733" y="65540"/>
                  </a:lnTo>
                  <a:lnTo>
                    <a:pt x="954661" y="62268"/>
                  </a:lnTo>
                  <a:lnTo>
                    <a:pt x="960658" y="58686"/>
                  </a:lnTo>
                  <a:lnTo>
                    <a:pt x="961696" y="54053"/>
                  </a:lnTo>
                </a:path>
                <a:path w="1045209" h="2442209">
                  <a:moveTo>
                    <a:pt x="961692" y="54069"/>
                  </a:moveTo>
                  <a:lnTo>
                    <a:pt x="961766" y="53739"/>
                  </a:lnTo>
                  <a:lnTo>
                    <a:pt x="966012" y="45941"/>
                  </a:lnTo>
                </a:path>
                <a:path w="1045209" h="2442209">
                  <a:moveTo>
                    <a:pt x="963318" y="33792"/>
                  </a:moveTo>
                  <a:lnTo>
                    <a:pt x="961669" y="29040"/>
                  </a:lnTo>
                  <a:lnTo>
                    <a:pt x="964432" y="20567"/>
                  </a:lnTo>
                  <a:lnTo>
                    <a:pt x="967068" y="15969"/>
                  </a:lnTo>
                </a:path>
                <a:path w="1045209" h="2442209">
                  <a:moveTo>
                    <a:pt x="967068" y="15969"/>
                  </a:moveTo>
                  <a:lnTo>
                    <a:pt x="969051" y="12510"/>
                  </a:lnTo>
                  <a:lnTo>
                    <a:pt x="970524" y="6597"/>
                  </a:lnTo>
                </a:path>
                <a:path w="1045209" h="2442209">
                  <a:moveTo>
                    <a:pt x="971040" y="3269"/>
                  </a:moveTo>
                  <a:lnTo>
                    <a:pt x="970285" y="231"/>
                  </a:lnTo>
                  <a:lnTo>
                    <a:pt x="970388" y="0"/>
                  </a:lnTo>
                </a:path>
              </a:pathLst>
            </a:custGeom>
            <a:ln w="76199">
              <a:solidFill>
                <a:srgbClr val="4D41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25045" y="3251481"/>
              <a:ext cx="5190656" cy="37956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86945" y="3679344"/>
              <a:ext cx="5267324" cy="340743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686949" y="3264078"/>
              <a:ext cx="104139" cy="368300"/>
            </a:xfrm>
            <a:custGeom>
              <a:avLst/>
              <a:gdLst/>
              <a:ahLst/>
              <a:cxnLst/>
              <a:rect l="l" t="t" r="r" b="b"/>
              <a:pathLst>
                <a:path w="104140" h="368300">
                  <a:moveTo>
                    <a:pt x="8383" y="368299"/>
                  </a:moveTo>
                  <a:lnTo>
                    <a:pt x="7850" y="357225"/>
                  </a:lnTo>
                  <a:lnTo>
                    <a:pt x="10990" y="355655"/>
                  </a:lnTo>
                  <a:lnTo>
                    <a:pt x="17270" y="354085"/>
                  </a:lnTo>
                </a:path>
                <a:path w="104140" h="368300">
                  <a:moveTo>
                    <a:pt x="17270" y="343095"/>
                  </a:moveTo>
                  <a:lnTo>
                    <a:pt x="17270" y="342899"/>
                  </a:lnTo>
                  <a:lnTo>
                    <a:pt x="17270" y="338385"/>
                  </a:lnTo>
                  <a:lnTo>
                    <a:pt x="19799" y="324969"/>
                  </a:lnTo>
                </a:path>
                <a:path w="104140" h="368300">
                  <a:moveTo>
                    <a:pt x="8701" y="292099"/>
                  </a:moveTo>
                  <a:lnTo>
                    <a:pt x="3140" y="286574"/>
                  </a:lnTo>
                  <a:lnTo>
                    <a:pt x="9960" y="282109"/>
                  </a:lnTo>
                  <a:lnTo>
                    <a:pt x="14200" y="279399"/>
                  </a:lnTo>
                </a:path>
                <a:path w="104140" h="368300">
                  <a:moveTo>
                    <a:pt x="14200" y="279399"/>
                  </a:moveTo>
                  <a:lnTo>
                    <a:pt x="16485" y="277939"/>
                  </a:lnTo>
                  <a:lnTo>
                    <a:pt x="23011" y="273769"/>
                  </a:lnTo>
                  <a:lnTo>
                    <a:pt x="27224" y="271010"/>
                  </a:lnTo>
                </a:path>
                <a:path w="104140" h="368300">
                  <a:moveTo>
                    <a:pt x="0" y="242613"/>
                  </a:moveTo>
                  <a:lnTo>
                    <a:pt x="0" y="241299"/>
                  </a:lnTo>
                </a:path>
                <a:path w="104140" h="368300">
                  <a:moveTo>
                    <a:pt x="0" y="241299"/>
                  </a:moveTo>
                  <a:lnTo>
                    <a:pt x="0" y="239473"/>
                  </a:lnTo>
                  <a:lnTo>
                    <a:pt x="0" y="234763"/>
                  </a:lnTo>
                  <a:lnTo>
                    <a:pt x="3140" y="231623"/>
                  </a:lnTo>
                  <a:lnTo>
                    <a:pt x="7171" y="228599"/>
                  </a:lnTo>
                </a:path>
                <a:path w="104140" h="368300">
                  <a:moveTo>
                    <a:pt x="7171" y="228599"/>
                  </a:moveTo>
                  <a:lnTo>
                    <a:pt x="9420" y="226913"/>
                  </a:lnTo>
                  <a:lnTo>
                    <a:pt x="15700" y="222203"/>
                  </a:lnTo>
                  <a:lnTo>
                    <a:pt x="23550" y="219063"/>
                  </a:lnTo>
                  <a:lnTo>
                    <a:pt x="26690" y="217493"/>
                  </a:lnTo>
                  <a:lnTo>
                    <a:pt x="32970" y="219063"/>
                  </a:lnTo>
                  <a:lnTo>
                    <a:pt x="36111" y="220633"/>
                  </a:lnTo>
                  <a:lnTo>
                    <a:pt x="46389" y="225760"/>
                  </a:lnTo>
                  <a:lnTo>
                    <a:pt x="52400" y="226324"/>
                  </a:lnTo>
                  <a:lnTo>
                    <a:pt x="55760" y="221295"/>
                  </a:lnTo>
                  <a:lnTo>
                    <a:pt x="56840" y="215899"/>
                  </a:lnTo>
                </a:path>
                <a:path w="104140" h="368300">
                  <a:moveTo>
                    <a:pt x="56840" y="215899"/>
                  </a:moveTo>
                  <a:lnTo>
                    <a:pt x="58091" y="209643"/>
                  </a:lnTo>
                  <a:lnTo>
                    <a:pt x="61231" y="211213"/>
                  </a:lnTo>
                  <a:lnTo>
                    <a:pt x="64371" y="212783"/>
                  </a:lnTo>
                  <a:lnTo>
                    <a:pt x="66954" y="213644"/>
                  </a:lnTo>
                </a:path>
                <a:path w="104140" h="368300">
                  <a:moveTo>
                    <a:pt x="62923" y="196359"/>
                  </a:moveTo>
                  <a:lnTo>
                    <a:pt x="61231" y="195512"/>
                  </a:lnTo>
                  <a:lnTo>
                    <a:pt x="58091" y="193942"/>
                  </a:lnTo>
                  <a:lnTo>
                    <a:pt x="61231" y="192372"/>
                  </a:lnTo>
                  <a:lnTo>
                    <a:pt x="63104" y="190499"/>
                  </a:lnTo>
                </a:path>
                <a:path w="104140" h="368300">
                  <a:moveTo>
                    <a:pt x="66905" y="190499"/>
                  </a:moveTo>
                  <a:lnTo>
                    <a:pt x="67511" y="190802"/>
                  </a:lnTo>
                  <a:lnTo>
                    <a:pt x="78232" y="191710"/>
                  </a:lnTo>
                  <a:lnTo>
                    <a:pt x="81825" y="190499"/>
                  </a:lnTo>
                </a:path>
                <a:path w="104140" h="368300">
                  <a:moveTo>
                    <a:pt x="63104" y="190499"/>
                  </a:moveTo>
                  <a:lnTo>
                    <a:pt x="64371" y="189232"/>
                  </a:lnTo>
                  <a:lnTo>
                    <a:pt x="66905" y="190499"/>
                  </a:lnTo>
                </a:path>
                <a:path w="104140" h="368300">
                  <a:moveTo>
                    <a:pt x="81825" y="190499"/>
                  </a:moveTo>
                  <a:lnTo>
                    <a:pt x="87333" y="188644"/>
                  </a:lnTo>
                  <a:lnTo>
                    <a:pt x="95551" y="183516"/>
                  </a:lnTo>
                  <a:lnTo>
                    <a:pt x="98634" y="181502"/>
                  </a:lnTo>
                </a:path>
                <a:path w="104140" h="368300">
                  <a:moveTo>
                    <a:pt x="80448" y="147372"/>
                  </a:moveTo>
                  <a:lnTo>
                    <a:pt x="76931" y="142132"/>
                  </a:lnTo>
                  <a:lnTo>
                    <a:pt x="82080" y="139699"/>
                  </a:lnTo>
                </a:path>
                <a:path w="104140" h="368300">
                  <a:moveTo>
                    <a:pt x="82080" y="139699"/>
                  </a:moveTo>
                  <a:lnTo>
                    <a:pt x="85812" y="137937"/>
                  </a:lnTo>
                  <a:lnTo>
                    <a:pt x="93809" y="134478"/>
                  </a:lnTo>
                  <a:lnTo>
                    <a:pt x="101218" y="131313"/>
                  </a:lnTo>
                  <a:lnTo>
                    <a:pt x="103933" y="130049"/>
                  </a:lnTo>
                </a:path>
                <a:path w="104140" h="368300">
                  <a:moveTo>
                    <a:pt x="92854" y="97620"/>
                  </a:moveTo>
                  <a:lnTo>
                    <a:pt x="92239" y="96012"/>
                  </a:lnTo>
                  <a:lnTo>
                    <a:pt x="93990" y="88899"/>
                  </a:lnTo>
                </a:path>
                <a:path w="104140" h="368300">
                  <a:moveTo>
                    <a:pt x="86637" y="79663"/>
                  </a:moveTo>
                  <a:lnTo>
                    <a:pt x="84782" y="80900"/>
                  </a:lnTo>
                  <a:lnTo>
                    <a:pt x="83212" y="79330"/>
                  </a:lnTo>
                  <a:lnTo>
                    <a:pt x="86514" y="76199"/>
                  </a:lnTo>
                </a:path>
                <a:path w="104140" h="368300">
                  <a:moveTo>
                    <a:pt x="93990" y="88899"/>
                  </a:moveTo>
                  <a:lnTo>
                    <a:pt x="94201" y="88039"/>
                  </a:lnTo>
                  <a:lnTo>
                    <a:pt x="101011" y="80484"/>
                  </a:lnTo>
                </a:path>
                <a:path w="104140" h="368300">
                  <a:moveTo>
                    <a:pt x="97565" y="75598"/>
                  </a:moveTo>
                  <a:lnTo>
                    <a:pt x="95772" y="76199"/>
                  </a:lnTo>
                </a:path>
                <a:path w="104140" h="368300">
                  <a:moveTo>
                    <a:pt x="86514" y="76199"/>
                  </a:moveTo>
                  <a:lnTo>
                    <a:pt x="87921" y="74866"/>
                  </a:lnTo>
                  <a:lnTo>
                    <a:pt x="92631" y="70695"/>
                  </a:lnTo>
                  <a:lnTo>
                    <a:pt x="97341" y="66525"/>
                  </a:lnTo>
                  <a:lnTo>
                    <a:pt x="102051" y="62060"/>
                  </a:lnTo>
                  <a:lnTo>
                    <a:pt x="102051" y="57350"/>
                  </a:lnTo>
                  <a:lnTo>
                    <a:pt x="103923" y="50799"/>
                  </a:lnTo>
                </a:path>
                <a:path w="104140" h="368300">
                  <a:moveTo>
                    <a:pt x="98016" y="36700"/>
                  </a:moveTo>
                  <a:lnTo>
                    <a:pt x="96949" y="34977"/>
                  </a:lnTo>
                  <a:lnTo>
                    <a:pt x="97734" y="26734"/>
                  </a:lnTo>
                  <a:lnTo>
                    <a:pt x="100392" y="18493"/>
                  </a:lnTo>
                  <a:lnTo>
                    <a:pt x="100423" y="12698"/>
                  </a:lnTo>
                </a:path>
                <a:path w="104140" h="368300">
                  <a:moveTo>
                    <a:pt x="99466" y="8218"/>
                  </a:moveTo>
                  <a:lnTo>
                    <a:pt x="98912" y="7109"/>
                  </a:lnTo>
                  <a:lnTo>
                    <a:pt x="100334" y="0"/>
                  </a:lnTo>
                </a:path>
              </a:pathLst>
            </a:custGeom>
            <a:ln w="76199">
              <a:solidFill>
                <a:srgbClr val="4D41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3720" marR="5080" indent="-541655">
              <a:lnSpc>
                <a:spcPct val="148000"/>
              </a:lnSpc>
              <a:spcBef>
                <a:spcPts val="95"/>
              </a:spcBef>
              <a:tabLst>
                <a:tab pos="1188720" algn="l"/>
                <a:tab pos="3419475" algn="l"/>
                <a:tab pos="4844415" algn="l"/>
                <a:tab pos="6097905" algn="l"/>
              </a:tabLst>
            </a:pPr>
            <a:r>
              <a:rPr sz="4900" b="1" spc="50" dirty="0">
                <a:latin typeface="Arial"/>
                <a:cs typeface="Arial"/>
              </a:rPr>
              <a:t>3</a:t>
            </a:r>
            <a:r>
              <a:rPr sz="4900" b="1" spc="-540" dirty="0">
                <a:latin typeface="Arial"/>
                <a:cs typeface="Arial"/>
              </a:rPr>
              <a:t> </a:t>
            </a:r>
            <a:r>
              <a:rPr sz="4900" b="1" dirty="0">
                <a:latin typeface="Arial"/>
                <a:cs typeface="Arial"/>
              </a:rPr>
              <a:t>0	</a:t>
            </a:r>
            <a:r>
              <a:rPr sz="4900" b="1" spc="-130" dirty="0">
                <a:latin typeface="Arial"/>
                <a:cs typeface="Arial"/>
              </a:rPr>
              <a:t>З</a:t>
            </a:r>
            <a:r>
              <a:rPr sz="4900" b="1" spc="-540" dirty="0">
                <a:latin typeface="Arial"/>
                <a:cs typeface="Arial"/>
              </a:rPr>
              <a:t> </a:t>
            </a:r>
            <a:r>
              <a:rPr sz="4900" b="1" spc="160" dirty="0">
                <a:latin typeface="Arial"/>
                <a:cs typeface="Arial"/>
              </a:rPr>
              <a:t>М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65" dirty="0">
                <a:latin typeface="Arial"/>
                <a:cs typeface="Arial"/>
              </a:rPr>
              <a:t>І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Н</a:t>
            </a:r>
            <a:r>
              <a:rPr sz="4900" b="1" dirty="0">
                <a:latin typeface="Arial"/>
                <a:cs typeface="Arial"/>
              </a:rPr>
              <a:t>	</a:t>
            </a:r>
            <a:r>
              <a:rPr sz="4900" b="1" spc="170" dirty="0">
                <a:latin typeface="Arial"/>
                <a:cs typeface="Arial"/>
              </a:rPr>
              <a:t>Д</a:t>
            </a:r>
            <a:r>
              <a:rPr sz="4900" b="1" spc="-540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О</a:t>
            </a:r>
            <a:r>
              <a:rPr sz="4900" b="1" dirty="0">
                <a:latin typeface="Arial"/>
                <a:cs typeface="Arial"/>
              </a:rPr>
              <a:t>	П</a:t>
            </a:r>
            <a:r>
              <a:rPr sz="4900" b="1" spc="-540" dirty="0">
                <a:latin typeface="Arial"/>
                <a:cs typeface="Arial"/>
              </a:rPr>
              <a:t> </a:t>
            </a:r>
            <a:r>
              <a:rPr sz="4900" b="1" spc="-204" dirty="0">
                <a:latin typeface="Arial"/>
                <a:cs typeface="Arial"/>
              </a:rPr>
              <a:t>Р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80" dirty="0">
                <a:latin typeface="Arial"/>
                <a:cs typeface="Arial"/>
              </a:rPr>
              <a:t>А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185" dirty="0">
                <a:latin typeface="Arial"/>
                <a:cs typeface="Arial"/>
              </a:rPr>
              <a:t>В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dirty="0">
                <a:latin typeface="Arial"/>
                <a:cs typeface="Arial"/>
              </a:rPr>
              <a:t>О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dirty="0">
                <a:latin typeface="Arial"/>
                <a:cs typeface="Arial"/>
              </a:rPr>
              <a:t>П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45" dirty="0">
                <a:latin typeface="Arial"/>
                <a:cs typeface="Arial"/>
              </a:rPr>
              <a:t>И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dirty="0">
                <a:latin typeface="Arial"/>
                <a:cs typeface="Arial"/>
              </a:rPr>
              <a:t>С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70" dirty="0">
                <a:latin typeface="Arial"/>
                <a:cs typeface="Arial"/>
              </a:rPr>
              <a:t>У </a:t>
            </a:r>
            <a:r>
              <a:rPr sz="4900" b="1" spc="170" dirty="0">
                <a:latin typeface="Arial"/>
                <a:cs typeface="Arial"/>
              </a:rPr>
              <a:t>Д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45" dirty="0">
                <a:latin typeface="Arial"/>
                <a:cs typeface="Arial"/>
              </a:rPr>
              <a:t>И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204" dirty="0">
                <a:latin typeface="Arial"/>
                <a:cs typeface="Arial"/>
              </a:rPr>
              <a:t>Р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295" dirty="0">
                <a:latin typeface="Arial"/>
                <a:cs typeface="Arial"/>
              </a:rPr>
              <a:t>Е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204" dirty="0">
                <a:latin typeface="Arial"/>
                <a:cs typeface="Arial"/>
              </a:rPr>
              <a:t>К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35" dirty="0">
                <a:latin typeface="Arial"/>
                <a:cs typeface="Arial"/>
              </a:rPr>
              <a:t>Т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45" dirty="0">
                <a:latin typeface="Arial"/>
                <a:cs typeface="Arial"/>
              </a:rPr>
              <a:t>И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185" dirty="0">
                <a:latin typeface="Arial"/>
                <a:cs typeface="Arial"/>
              </a:rPr>
              <a:t>В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45" dirty="0">
                <a:latin typeface="Arial"/>
                <a:cs typeface="Arial"/>
              </a:rPr>
              <a:t>Н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А</a:t>
            </a:r>
            <a:r>
              <a:rPr sz="4900" b="1" dirty="0">
                <a:latin typeface="Arial"/>
                <a:cs typeface="Arial"/>
              </a:rPr>
              <a:t>	</a:t>
            </a:r>
            <a:r>
              <a:rPr sz="4900" b="1" spc="-45" dirty="0">
                <a:latin typeface="Arial"/>
                <a:cs typeface="Arial"/>
              </a:rPr>
              <a:t>Н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dirty="0">
                <a:latin typeface="Arial"/>
                <a:cs typeface="Arial"/>
              </a:rPr>
              <a:t>О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204" dirty="0">
                <a:latin typeface="Arial"/>
                <a:cs typeface="Arial"/>
              </a:rPr>
              <a:t>Р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160" dirty="0">
                <a:latin typeface="Arial"/>
                <a:cs typeface="Arial"/>
              </a:rPr>
              <a:t>М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А</a:t>
            </a:r>
            <a:endParaRPr sz="4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3941" y="5533536"/>
            <a:ext cx="9980295" cy="77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2300" algn="l"/>
                <a:tab pos="3482975" algn="l"/>
                <a:tab pos="5201285" algn="l"/>
              </a:tabLst>
            </a:pPr>
            <a:r>
              <a:rPr sz="4900" b="1" spc="-25" dirty="0">
                <a:latin typeface="Arial"/>
                <a:cs typeface="Arial"/>
              </a:rPr>
              <a:t>(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35" dirty="0">
                <a:latin typeface="Arial"/>
                <a:cs typeface="Arial"/>
              </a:rPr>
              <a:t>Т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80" dirty="0">
                <a:latin typeface="Arial"/>
                <a:cs typeface="Arial"/>
              </a:rPr>
              <a:t>А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,</a:t>
            </a:r>
            <a:r>
              <a:rPr sz="4900" b="1" dirty="0">
                <a:latin typeface="Arial"/>
                <a:cs typeface="Arial"/>
              </a:rPr>
              <a:t>	</a:t>
            </a:r>
            <a:r>
              <a:rPr sz="4900" b="1" spc="-55" dirty="0">
                <a:latin typeface="Arial"/>
                <a:cs typeface="Arial"/>
              </a:rPr>
              <a:t>Щ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О</a:t>
            </a:r>
            <a:r>
              <a:rPr sz="4900" b="1" dirty="0">
                <a:latin typeface="Arial"/>
                <a:cs typeface="Arial"/>
              </a:rPr>
              <a:t>	</a:t>
            </a:r>
            <a:r>
              <a:rPr sz="4900" b="1" spc="-495" dirty="0">
                <a:latin typeface="Arial"/>
                <a:cs typeface="Arial"/>
              </a:rPr>
              <a:t>Б</a:t>
            </a:r>
            <a:r>
              <a:rPr sz="4900" b="1" spc="-540" dirty="0">
                <a:latin typeface="Arial"/>
                <a:cs typeface="Arial"/>
              </a:rPr>
              <a:t> </a:t>
            </a:r>
            <a:r>
              <a:rPr sz="4900" b="1" spc="-295" dirty="0">
                <a:latin typeface="Arial"/>
                <a:cs typeface="Arial"/>
              </a:rPr>
              <a:t>Е</a:t>
            </a:r>
            <a:r>
              <a:rPr sz="4900" b="1" spc="-540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З</a:t>
            </a:r>
            <a:r>
              <a:rPr sz="4900" b="1" dirty="0">
                <a:latin typeface="Arial"/>
                <a:cs typeface="Arial"/>
              </a:rPr>
              <a:t>	</a:t>
            </a:r>
            <a:r>
              <a:rPr sz="4900" b="1" spc="-185" dirty="0">
                <a:latin typeface="Arial"/>
                <a:cs typeface="Arial"/>
              </a:rPr>
              <a:t>В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80" dirty="0">
                <a:latin typeface="Arial"/>
                <a:cs typeface="Arial"/>
              </a:rPr>
              <a:t>А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204" dirty="0">
                <a:latin typeface="Arial"/>
                <a:cs typeface="Arial"/>
              </a:rPr>
              <a:t>Р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65" dirty="0">
                <a:latin typeface="Arial"/>
                <a:cs typeface="Arial"/>
              </a:rPr>
              <a:t>І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80" dirty="0">
                <a:latin typeface="Arial"/>
                <a:cs typeface="Arial"/>
              </a:rPr>
              <a:t>А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45" dirty="0">
                <a:latin typeface="Arial"/>
                <a:cs typeface="Arial"/>
              </a:rPr>
              <a:t>Н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35" dirty="0">
                <a:latin typeface="Arial"/>
                <a:cs typeface="Arial"/>
              </a:rPr>
              <a:t>Т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65" dirty="0">
                <a:latin typeface="Arial"/>
                <a:cs typeface="Arial"/>
              </a:rPr>
              <a:t>І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185" dirty="0">
                <a:latin typeface="Arial"/>
                <a:cs typeface="Arial"/>
              </a:rPr>
              <a:t>В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25" dirty="0">
                <a:latin typeface="Arial"/>
                <a:cs typeface="Arial"/>
              </a:rPr>
              <a:t>)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:</a:t>
            </a:r>
            <a:endParaRPr sz="4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42365" y="2934459"/>
            <a:ext cx="6626859" cy="6578600"/>
            <a:chOff x="10042365" y="2934459"/>
            <a:chExt cx="6626859" cy="6578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80439" y="2934459"/>
              <a:ext cx="6550613" cy="6540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080465" y="5448918"/>
              <a:ext cx="6550659" cy="4025900"/>
            </a:xfrm>
            <a:custGeom>
              <a:avLst/>
              <a:gdLst/>
              <a:ahLst/>
              <a:cxnLst/>
              <a:rect l="l" t="t" r="r" b="b"/>
              <a:pathLst>
                <a:path w="6550659" h="4025900">
                  <a:moveTo>
                    <a:pt x="5352785" y="3289301"/>
                  </a:moveTo>
                  <a:lnTo>
                    <a:pt x="5001804" y="3342991"/>
                  </a:lnTo>
                  <a:lnTo>
                    <a:pt x="4951505" y="3353114"/>
                  </a:lnTo>
                  <a:lnTo>
                    <a:pt x="4902688" y="3367786"/>
                  </a:lnTo>
                  <a:lnTo>
                    <a:pt x="4855640" y="3386841"/>
                  </a:lnTo>
                  <a:lnTo>
                    <a:pt x="4810646" y="3410116"/>
                  </a:lnTo>
                  <a:lnTo>
                    <a:pt x="4767993" y="3437444"/>
                  </a:lnTo>
                  <a:lnTo>
                    <a:pt x="4727966" y="3468661"/>
                  </a:lnTo>
                  <a:lnTo>
                    <a:pt x="4690852" y="3503602"/>
                  </a:lnTo>
                  <a:lnTo>
                    <a:pt x="4656935" y="3542101"/>
                  </a:lnTo>
                  <a:lnTo>
                    <a:pt x="4433757" y="3820700"/>
                  </a:lnTo>
                  <a:lnTo>
                    <a:pt x="4432007" y="3822701"/>
                  </a:lnTo>
                </a:path>
                <a:path w="6550659" h="4025900">
                  <a:moveTo>
                    <a:pt x="3300687" y="3822701"/>
                  </a:moveTo>
                  <a:lnTo>
                    <a:pt x="3224616" y="3823864"/>
                  </a:lnTo>
                  <a:lnTo>
                    <a:pt x="3174344" y="3830885"/>
                  </a:lnTo>
                  <a:lnTo>
                    <a:pt x="3124731" y="3842588"/>
                  </a:lnTo>
                  <a:lnTo>
                    <a:pt x="3076109" y="3858971"/>
                  </a:lnTo>
                  <a:lnTo>
                    <a:pt x="2743530" y="3988667"/>
                  </a:lnTo>
                  <a:lnTo>
                    <a:pt x="2698520" y="4004018"/>
                  </a:lnTo>
                  <a:lnTo>
                    <a:pt x="2652932" y="4015297"/>
                  </a:lnTo>
                  <a:lnTo>
                    <a:pt x="2607006" y="4022570"/>
                  </a:lnTo>
                  <a:lnTo>
                    <a:pt x="2560981" y="4025901"/>
                  </a:lnTo>
                  <a:lnTo>
                    <a:pt x="2515096" y="4025354"/>
                  </a:lnTo>
                  <a:lnTo>
                    <a:pt x="2469592" y="4020992"/>
                  </a:lnTo>
                  <a:lnTo>
                    <a:pt x="2424707" y="4012881"/>
                  </a:lnTo>
                  <a:lnTo>
                    <a:pt x="2380681" y="4001084"/>
                  </a:lnTo>
                  <a:lnTo>
                    <a:pt x="2337755" y="3985666"/>
                  </a:lnTo>
                  <a:lnTo>
                    <a:pt x="2296166" y="3966690"/>
                  </a:lnTo>
                  <a:lnTo>
                    <a:pt x="2256155" y="3944221"/>
                  </a:lnTo>
                  <a:lnTo>
                    <a:pt x="2217962" y="3918324"/>
                  </a:lnTo>
                  <a:lnTo>
                    <a:pt x="2181825" y="3889062"/>
                  </a:lnTo>
                  <a:lnTo>
                    <a:pt x="2147985" y="3856499"/>
                  </a:lnTo>
                  <a:lnTo>
                    <a:pt x="2116681" y="3820700"/>
                  </a:lnTo>
                  <a:lnTo>
                    <a:pt x="1893503" y="3542101"/>
                  </a:lnTo>
                  <a:lnTo>
                    <a:pt x="1859587" y="3503602"/>
                  </a:lnTo>
                  <a:lnTo>
                    <a:pt x="1822472" y="3468661"/>
                  </a:lnTo>
                  <a:lnTo>
                    <a:pt x="1782445" y="3437444"/>
                  </a:lnTo>
                  <a:lnTo>
                    <a:pt x="1739792" y="3410116"/>
                  </a:lnTo>
                  <a:lnTo>
                    <a:pt x="1694799" y="3386841"/>
                  </a:lnTo>
                  <a:lnTo>
                    <a:pt x="1647751" y="3367786"/>
                  </a:lnTo>
                  <a:lnTo>
                    <a:pt x="1598934" y="3353114"/>
                  </a:lnTo>
                  <a:lnTo>
                    <a:pt x="1548634" y="3342991"/>
                  </a:lnTo>
                  <a:lnTo>
                    <a:pt x="1197653" y="3289301"/>
                  </a:lnTo>
                </a:path>
                <a:path w="6550659" h="4025900">
                  <a:moveTo>
                    <a:pt x="4432007" y="3822701"/>
                  </a:moveTo>
                  <a:lnTo>
                    <a:pt x="4402453" y="3856499"/>
                  </a:lnTo>
                  <a:lnTo>
                    <a:pt x="4368613" y="3889062"/>
                  </a:lnTo>
                  <a:lnTo>
                    <a:pt x="4332476" y="3918324"/>
                  </a:lnTo>
                  <a:lnTo>
                    <a:pt x="4294283" y="3944221"/>
                  </a:lnTo>
                  <a:lnTo>
                    <a:pt x="4254272" y="3966690"/>
                  </a:lnTo>
                  <a:lnTo>
                    <a:pt x="4212684" y="3985666"/>
                  </a:lnTo>
                  <a:lnTo>
                    <a:pt x="4169757" y="4001084"/>
                  </a:lnTo>
                  <a:lnTo>
                    <a:pt x="4125731" y="4012881"/>
                  </a:lnTo>
                  <a:lnTo>
                    <a:pt x="4080847" y="4020992"/>
                  </a:lnTo>
                  <a:lnTo>
                    <a:pt x="4035342" y="4025354"/>
                  </a:lnTo>
                  <a:lnTo>
                    <a:pt x="3989457" y="4025901"/>
                  </a:lnTo>
                  <a:lnTo>
                    <a:pt x="3943432" y="4022570"/>
                  </a:lnTo>
                  <a:lnTo>
                    <a:pt x="3897506" y="4015297"/>
                  </a:lnTo>
                  <a:lnTo>
                    <a:pt x="3851918" y="4004018"/>
                  </a:lnTo>
                  <a:lnTo>
                    <a:pt x="3806908" y="3988667"/>
                  </a:lnTo>
                  <a:lnTo>
                    <a:pt x="3474329" y="3858971"/>
                  </a:lnTo>
                  <a:lnTo>
                    <a:pt x="3425707" y="3842588"/>
                  </a:lnTo>
                  <a:lnTo>
                    <a:pt x="3376095" y="3830885"/>
                  </a:lnTo>
                  <a:lnTo>
                    <a:pt x="3325822" y="3823864"/>
                  </a:lnTo>
                  <a:lnTo>
                    <a:pt x="3300687" y="3822701"/>
                  </a:lnTo>
                </a:path>
                <a:path w="6550659" h="4025900">
                  <a:moveTo>
                    <a:pt x="6550010" y="0"/>
                  </a:moveTo>
                  <a:lnTo>
                    <a:pt x="6547119" y="82449"/>
                  </a:lnTo>
                  <a:lnTo>
                    <a:pt x="6539846" y="128374"/>
                  </a:lnTo>
                  <a:lnTo>
                    <a:pt x="6528566" y="173960"/>
                  </a:lnTo>
                  <a:lnTo>
                    <a:pt x="6513216" y="218968"/>
                  </a:lnTo>
                  <a:lnTo>
                    <a:pt x="6383533" y="551547"/>
                  </a:lnTo>
                  <a:lnTo>
                    <a:pt x="6367149" y="600171"/>
                  </a:lnTo>
                  <a:lnTo>
                    <a:pt x="6355447" y="649785"/>
                  </a:lnTo>
                  <a:lnTo>
                    <a:pt x="6348425" y="700059"/>
                  </a:lnTo>
                  <a:lnTo>
                    <a:pt x="6346085" y="750664"/>
                  </a:lnTo>
                  <a:lnTo>
                    <a:pt x="6346346" y="756321"/>
                  </a:lnTo>
                </a:path>
                <a:path w="6550659" h="4025900">
                  <a:moveTo>
                    <a:pt x="6513100" y="1282405"/>
                  </a:moveTo>
                  <a:lnTo>
                    <a:pt x="6513203" y="1282705"/>
                  </a:lnTo>
                </a:path>
                <a:path w="6550659" h="4025900">
                  <a:moveTo>
                    <a:pt x="6550352" y="1473200"/>
                  </a:moveTo>
                  <a:lnTo>
                    <a:pt x="6549861" y="1511297"/>
                  </a:lnTo>
                  <a:lnTo>
                    <a:pt x="6545541" y="1556297"/>
                  </a:lnTo>
                  <a:lnTo>
                    <a:pt x="6537430" y="1601182"/>
                  </a:lnTo>
                  <a:lnTo>
                    <a:pt x="6525633" y="1645208"/>
                  </a:lnTo>
                  <a:lnTo>
                    <a:pt x="6510214" y="1688135"/>
                  </a:lnTo>
                  <a:lnTo>
                    <a:pt x="6491239" y="1729723"/>
                  </a:lnTo>
                  <a:lnTo>
                    <a:pt x="6468770" y="1769734"/>
                  </a:lnTo>
                  <a:lnTo>
                    <a:pt x="6442873" y="1807927"/>
                  </a:lnTo>
                  <a:lnTo>
                    <a:pt x="6413611" y="1844064"/>
                  </a:lnTo>
                  <a:lnTo>
                    <a:pt x="6381048" y="1877904"/>
                  </a:lnTo>
                  <a:lnTo>
                    <a:pt x="6345249" y="1909208"/>
                  </a:lnTo>
                  <a:lnTo>
                    <a:pt x="6066650" y="2132386"/>
                  </a:lnTo>
                  <a:lnTo>
                    <a:pt x="6028150" y="2166302"/>
                  </a:lnTo>
                  <a:lnTo>
                    <a:pt x="5993209" y="2203416"/>
                  </a:lnTo>
                  <a:lnTo>
                    <a:pt x="5961992" y="2243443"/>
                  </a:lnTo>
                  <a:lnTo>
                    <a:pt x="5934663" y="2286096"/>
                  </a:lnTo>
                  <a:lnTo>
                    <a:pt x="5911389" y="2331090"/>
                  </a:lnTo>
                  <a:lnTo>
                    <a:pt x="5892333" y="2378138"/>
                  </a:lnTo>
                  <a:lnTo>
                    <a:pt x="5877662" y="2426955"/>
                  </a:lnTo>
                  <a:lnTo>
                    <a:pt x="5867540" y="2477255"/>
                  </a:lnTo>
                  <a:lnTo>
                    <a:pt x="5813560" y="2830116"/>
                  </a:lnTo>
                  <a:lnTo>
                    <a:pt x="5804349" y="2876771"/>
                  </a:lnTo>
                  <a:lnTo>
                    <a:pt x="5791324" y="2921891"/>
                  </a:lnTo>
                  <a:lnTo>
                    <a:pt x="5774660" y="2965301"/>
                  </a:lnTo>
                  <a:lnTo>
                    <a:pt x="5754532" y="3006826"/>
                  </a:lnTo>
                  <a:lnTo>
                    <a:pt x="5731116" y="3046291"/>
                  </a:lnTo>
                  <a:lnTo>
                    <a:pt x="5704587" y="3083519"/>
                  </a:lnTo>
                  <a:lnTo>
                    <a:pt x="5675121" y="3118336"/>
                  </a:lnTo>
                  <a:lnTo>
                    <a:pt x="5642892" y="3150566"/>
                  </a:lnTo>
                  <a:lnTo>
                    <a:pt x="5608076" y="3180033"/>
                  </a:lnTo>
                  <a:lnTo>
                    <a:pt x="5570849" y="3206564"/>
                  </a:lnTo>
                  <a:lnTo>
                    <a:pt x="5531386" y="3229981"/>
                  </a:lnTo>
                  <a:lnTo>
                    <a:pt x="5489862" y="3250109"/>
                  </a:lnTo>
                  <a:lnTo>
                    <a:pt x="5446452" y="3266774"/>
                  </a:lnTo>
                  <a:lnTo>
                    <a:pt x="5401332" y="3279800"/>
                  </a:lnTo>
                  <a:lnTo>
                    <a:pt x="5354678" y="3289011"/>
                  </a:lnTo>
                  <a:lnTo>
                    <a:pt x="5352785" y="3289301"/>
                  </a:lnTo>
                </a:path>
                <a:path w="6550659" h="4025900">
                  <a:moveTo>
                    <a:pt x="1197653" y="3289301"/>
                  </a:moveTo>
                  <a:lnTo>
                    <a:pt x="1149105" y="3279800"/>
                  </a:lnTo>
                  <a:lnTo>
                    <a:pt x="1103985" y="3266774"/>
                  </a:lnTo>
                  <a:lnTo>
                    <a:pt x="1060575" y="3250109"/>
                  </a:lnTo>
                  <a:lnTo>
                    <a:pt x="1019050" y="3229981"/>
                  </a:lnTo>
                  <a:lnTo>
                    <a:pt x="979586" y="3206564"/>
                  </a:lnTo>
                  <a:lnTo>
                    <a:pt x="942358" y="3180033"/>
                  </a:lnTo>
                  <a:lnTo>
                    <a:pt x="907542" y="3150566"/>
                  </a:lnTo>
                  <a:lnTo>
                    <a:pt x="875312" y="3118336"/>
                  </a:lnTo>
                  <a:lnTo>
                    <a:pt x="845846" y="3083519"/>
                  </a:lnTo>
                  <a:lnTo>
                    <a:pt x="819317" y="3046291"/>
                  </a:lnTo>
                  <a:lnTo>
                    <a:pt x="795901" y="3006826"/>
                  </a:lnTo>
                  <a:lnTo>
                    <a:pt x="775774" y="2965301"/>
                  </a:lnTo>
                  <a:lnTo>
                    <a:pt x="759110" y="2921891"/>
                  </a:lnTo>
                  <a:lnTo>
                    <a:pt x="746087" y="2876771"/>
                  </a:lnTo>
                  <a:lnTo>
                    <a:pt x="736878" y="2830116"/>
                  </a:lnTo>
                  <a:lnTo>
                    <a:pt x="682898" y="2477255"/>
                  </a:lnTo>
                  <a:lnTo>
                    <a:pt x="672776" y="2426955"/>
                  </a:lnTo>
                  <a:lnTo>
                    <a:pt x="658104" y="2378139"/>
                  </a:lnTo>
                  <a:lnTo>
                    <a:pt x="639049" y="2331090"/>
                  </a:lnTo>
                  <a:lnTo>
                    <a:pt x="615774" y="2286097"/>
                  </a:lnTo>
                  <a:lnTo>
                    <a:pt x="588446" y="2243443"/>
                  </a:lnTo>
                  <a:lnTo>
                    <a:pt x="557229" y="2203417"/>
                  </a:lnTo>
                  <a:lnTo>
                    <a:pt x="522288" y="2166302"/>
                  </a:lnTo>
                  <a:lnTo>
                    <a:pt x="483788" y="2132386"/>
                  </a:lnTo>
                  <a:lnTo>
                    <a:pt x="205176" y="1909208"/>
                  </a:lnTo>
                  <a:lnTo>
                    <a:pt x="169380" y="1877904"/>
                  </a:lnTo>
                  <a:lnTo>
                    <a:pt x="136819" y="1844064"/>
                  </a:lnTo>
                  <a:lnTo>
                    <a:pt x="107559" y="1807927"/>
                  </a:lnTo>
                  <a:lnTo>
                    <a:pt x="81663" y="1769734"/>
                  </a:lnTo>
                  <a:lnTo>
                    <a:pt x="59195" y="1729723"/>
                  </a:lnTo>
                  <a:lnTo>
                    <a:pt x="40220" y="1688135"/>
                  </a:lnTo>
                  <a:lnTo>
                    <a:pt x="24802" y="1645208"/>
                  </a:lnTo>
                  <a:lnTo>
                    <a:pt x="13005" y="1601182"/>
                  </a:lnTo>
                  <a:lnTo>
                    <a:pt x="4894" y="1556297"/>
                  </a:lnTo>
                  <a:lnTo>
                    <a:pt x="580" y="1511296"/>
                  </a:lnTo>
                  <a:lnTo>
                    <a:pt x="524" y="1510793"/>
                  </a:lnTo>
                  <a:lnTo>
                    <a:pt x="82" y="1473200"/>
                  </a:lnTo>
                </a:path>
                <a:path w="6550659" h="4025900">
                  <a:moveTo>
                    <a:pt x="37105" y="1282665"/>
                  </a:moveTo>
                  <a:lnTo>
                    <a:pt x="37325" y="1282405"/>
                  </a:lnTo>
                </a:path>
                <a:path w="6550659" h="4025900">
                  <a:moveTo>
                    <a:pt x="204078" y="756324"/>
                  </a:moveTo>
                  <a:lnTo>
                    <a:pt x="201999" y="700059"/>
                  </a:lnTo>
                  <a:lnTo>
                    <a:pt x="194978" y="649785"/>
                  </a:lnTo>
                  <a:lnTo>
                    <a:pt x="183275" y="600171"/>
                  </a:lnTo>
                  <a:lnTo>
                    <a:pt x="166892" y="551547"/>
                  </a:lnTo>
                  <a:lnTo>
                    <a:pt x="37209" y="218968"/>
                  </a:lnTo>
                  <a:lnTo>
                    <a:pt x="21859" y="173960"/>
                  </a:lnTo>
                  <a:lnTo>
                    <a:pt x="10579" y="128374"/>
                  </a:lnTo>
                  <a:lnTo>
                    <a:pt x="3306" y="82449"/>
                  </a:lnTo>
                  <a:lnTo>
                    <a:pt x="96" y="38092"/>
                  </a:lnTo>
                  <a:lnTo>
                    <a:pt x="0" y="36425"/>
                  </a:lnTo>
                  <a:lnTo>
                    <a:pt x="410" y="0"/>
                  </a:lnTo>
                </a:path>
              </a:pathLst>
            </a:custGeom>
            <a:ln w="76200">
              <a:solidFill>
                <a:srgbClr val="2D25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/>
              <a:t>Латинський</a:t>
            </a:r>
            <a:r>
              <a:rPr spc="-20" dirty="0"/>
              <a:t> </a:t>
            </a:r>
            <a:r>
              <a:rPr dirty="0"/>
              <a:t>корінь</a:t>
            </a:r>
            <a:r>
              <a:rPr spc="-20" dirty="0"/>
              <a:t> </a:t>
            </a:r>
            <a:r>
              <a:rPr spc="-80" dirty="0"/>
              <a:t>-</a:t>
            </a:r>
            <a:r>
              <a:rPr b="1" dirty="0">
                <a:solidFill>
                  <a:srgbClr val="0726FA"/>
                </a:solidFill>
                <a:latin typeface="Arial"/>
                <a:cs typeface="Arial"/>
              </a:rPr>
              <a:t>ject</a:t>
            </a:r>
            <a:r>
              <a:rPr dirty="0"/>
              <a:t>-</a:t>
            </a:r>
            <a:r>
              <a:rPr spc="-20" dirty="0"/>
              <a:t> </a:t>
            </a:r>
            <a:r>
              <a:rPr spc="105" dirty="0"/>
              <a:t>передаємо</a:t>
            </a:r>
            <a:r>
              <a:rPr spc="-20" dirty="0"/>
              <a:t> </a:t>
            </a:r>
            <a:r>
              <a:rPr spc="50" dirty="0"/>
              <a:t>з</a:t>
            </a:r>
            <a:r>
              <a:rPr spc="-20" dirty="0"/>
              <a:t> </a:t>
            </a:r>
            <a:r>
              <a:rPr spc="-200" dirty="0"/>
              <a:t>«</a:t>
            </a:r>
            <a:r>
              <a:rPr b="1" spc="-200" dirty="0">
                <a:solidFill>
                  <a:srgbClr val="FF3131"/>
                </a:solidFill>
                <a:latin typeface="Arial"/>
                <a:cs typeface="Arial"/>
              </a:rPr>
              <a:t>є</a:t>
            </a:r>
            <a:r>
              <a:rPr spc="-200" dirty="0"/>
              <a:t>»:</a:t>
            </a:r>
            <a:r>
              <a:rPr spc="-15" dirty="0"/>
              <a:t> </a:t>
            </a:r>
            <a:r>
              <a:rPr i="1" spc="-210" dirty="0">
                <a:latin typeface="Arial"/>
                <a:cs typeface="Arial"/>
              </a:rPr>
              <a:t>про</a:t>
            </a:r>
            <a:r>
              <a:rPr i="1" spc="-210" dirty="0">
                <a:solidFill>
                  <a:srgbClr val="FF3131"/>
                </a:solidFill>
                <a:latin typeface="Arial"/>
                <a:cs typeface="Arial"/>
              </a:rPr>
              <a:t>є</a:t>
            </a:r>
            <a:r>
              <a:rPr i="1" spc="-210" dirty="0">
                <a:latin typeface="Arial"/>
                <a:cs typeface="Arial"/>
              </a:rPr>
              <a:t>кт</a:t>
            </a:r>
            <a:r>
              <a:rPr spc="-210" dirty="0"/>
              <a:t>,</a:t>
            </a:r>
            <a:r>
              <a:rPr spc="-20" dirty="0"/>
              <a:t> </a:t>
            </a:r>
            <a:r>
              <a:rPr i="1" spc="-10" dirty="0">
                <a:latin typeface="Arial"/>
                <a:cs typeface="Arial"/>
              </a:rPr>
              <a:t>про</a:t>
            </a:r>
            <a:r>
              <a:rPr i="1" spc="-10" dirty="0">
                <a:solidFill>
                  <a:srgbClr val="FF3131"/>
                </a:solidFill>
                <a:latin typeface="Arial"/>
                <a:cs typeface="Arial"/>
              </a:rPr>
              <a:t>є</a:t>
            </a:r>
            <a:r>
              <a:rPr i="1" spc="-10" dirty="0">
                <a:latin typeface="Arial"/>
                <a:cs typeface="Arial"/>
              </a:rPr>
              <a:t>кція</a:t>
            </a:r>
            <a:r>
              <a:rPr spc="-10" dirty="0"/>
              <a:t>, </a:t>
            </a:r>
            <a:r>
              <a:rPr i="1" spc="-130" dirty="0">
                <a:latin typeface="Arial"/>
                <a:cs typeface="Arial"/>
              </a:rPr>
              <a:t>про</a:t>
            </a:r>
            <a:r>
              <a:rPr i="1" spc="-130" dirty="0">
                <a:solidFill>
                  <a:srgbClr val="FF3131"/>
                </a:solidFill>
                <a:latin typeface="Arial"/>
                <a:cs typeface="Arial"/>
              </a:rPr>
              <a:t>є</a:t>
            </a:r>
            <a:r>
              <a:rPr i="1" spc="-130" dirty="0">
                <a:latin typeface="Arial"/>
                <a:cs typeface="Arial"/>
              </a:rPr>
              <a:t>ктор</a:t>
            </a:r>
            <a:r>
              <a:rPr i="1" spc="-150" dirty="0">
                <a:latin typeface="Arial"/>
                <a:cs typeface="Arial"/>
              </a:rPr>
              <a:t> </a:t>
            </a:r>
            <a:r>
              <a:rPr spc="-45" dirty="0"/>
              <a:t>(як</a:t>
            </a:r>
            <a:r>
              <a:rPr spc="-195" dirty="0"/>
              <a:t> </a:t>
            </a:r>
            <a:r>
              <a:rPr i="1" spc="-320" dirty="0">
                <a:latin typeface="Arial"/>
                <a:cs typeface="Arial"/>
              </a:rPr>
              <a:t>тра</a:t>
            </a:r>
            <a:r>
              <a:rPr b="1" i="1" spc="-320" dirty="0">
                <a:solidFill>
                  <a:srgbClr val="FF3131"/>
                </a:solidFill>
                <a:latin typeface="Arial"/>
                <a:cs typeface="Arial"/>
              </a:rPr>
              <a:t>є</a:t>
            </a:r>
            <a:r>
              <a:rPr i="1" spc="-320" dirty="0">
                <a:latin typeface="Arial"/>
                <a:cs typeface="Arial"/>
              </a:rPr>
              <a:t>кторія</a:t>
            </a:r>
            <a:r>
              <a:rPr spc="-320" dirty="0"/>
              <a:t>)</a:t>
            </a:r>
            <a:r>
              <a:rPr spc="-35" dirty="0"/>
              <a:t> </a:t>
            </a:r>
            <a:r>
              <a:rPr dirty="0"/>
              <a:t>(§</a:t>
            </a:r>
            <a:r>
              <a:rPr spc="-170" dirty="0"/>
              <a:t> </a:t>
            </a:r>
            <a:r>
              <a:rPr spc="-10" dirty="0"/>
              <a:t>126).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2946" y="4019550"/>
            <a:ext cx="161925" cy="1619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2946" y="4724399"/>
            <a:ext cx="161925" cy="1619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2946" y="5429249"/>
            <a:ext cx="161925" cy="1619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2946" y="6134099"/>
            <a:ext cx="161925" cy="16192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507497" y="3651243"/>
            <a:ext cx="5219065" cy="284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65" dirty="0">
                <a:latin typeface="Tahoma"/>
                <a:cs typeface="Tahoma"/>
              </a:rPr>
              <a:t>pro</a:t>
            </a:r>
            <a:r>
              <a:rPr sz="4000" b="1" spc="65" dirty="0">
                <a:solidFill>
                  <a:srgbClr val="0726FA"/>
                </a:solidFill>
                <a:latin typeface="Arial"/>
                <a:cs typeface="Arial"/>
              </a:rPr>
              <a:t>ject</a:t>
            </a:r>
            <a:r>
              <a:rPr sz="4000" b="1" spc="50" dirty="0">
                <a:solidFill>
                  <a:srgbClr val="0726FA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8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про</a:t>
            </a:r>
            <a:r>
              <a:rPr sz="4000" b="1" spc="-10" dirty="0">
                <a:solidFill>
                  <a:srgbClr val="FF3131"/>
                </a:solidFill>
                <a:latin typeface="Arial"/>
                <a:cs typeface="Arial"/>
              </a:rPr>
              <a:t>є</a:t>
            </a:r>
            <a:r>
              <a:rPr sz="4000" spc="-10" dirty="0">
                <a:latin typeface="Tahoma"/>
                <a:cs typeface="Tahoma"/>
              </a:rPr>
              <a:t>кт </a:t>
            </a:r>
            <a:r>
              <a:rPr sz="4000" spc="65" dirty="0">
                <a:latin typeface="Tahoma"/>
                <a:cs typeface="Tahoma"/>
              </a:rPr>
              <a:t>pro</a:t>
            </a:r>
            <a:r>
              <a:rPr sz="4000" b="1" spc="65" dirty="0">
                <a:solidFill>
                  <a:srgbClr val="0726FA"/>
                </a:solidFill>
                <a:latin typeface="Arial"/>
                <a:cs typeface="Arial"/>
              </a:rPr>
              <a:t>ject</a:t>
            </a:r>
            <a:r>
              <a:rPr sz="4000" spc="65" dirty="0">
                <a:latin typeface="Tahoma"/>
                <a:cs typeface="Tahoma"/>
              </a:rPr>
              <a:t>ion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про</a:t>
            </a:r>
            <a:r>
              <a:rPr sz="4000" b="1" spc="-10" dirty="0">
                <a:solidFill>
                  <a:srgbClr val="FF3131"/>
                </a:solidFill>
                <a:latin typeface="Arial"/>
                <a:cs typeface="Arial"/>
              </a:rPr>
              <a:t>є</a:t>
            </a:r>
            <a:r>
              <a:rPr sz="4000" spc="-10" dirty="0">
                <a:latin typeface="Tahoma"/>
                <a:cs typeface="Tahoma"/>
              </a:rPr>
              <a:t>кція </a:t>
            </a:r>
            <a:r>
              <a:rPr sz="4000" spc="70" dirty="0">
                <a:latin typeface="Tahoma"/>
                <a:cs typeface="Tahoma"/>
              </a:rPr>
              <a:t>pro</a:t>
            </a:r>
            <a:r>
              <a:rPr sz="4000" b="1" spc="70" dirty="0">
                <a:solidFill>
                  <a:srgbClr val="0726FA"/>
                </a:solidFill>
                <a:latin typeface="Arial"/>
                <a:cs typeface="Arial"/>
              </a:rPr>
              <a:t>ject</a:t>
            </a:r>
            <a:r>
              <a:rPr sz="4000" spc="70" dirty="0">
                <a:latin typeface="Tahoma"/>
                <a:cs typeface="Tahoma"/>
              </a:rPr>
              <a:t>or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про</a:t>
            </a:r>
            <a:r>
              <a:rPr sz="4000" b="1" spc="-10" dirty="0">
                <a:solidFill>
                  <a:srgbClr val="FF3131"/>
                </a:solidFill>
                <a:latin typeface="Arial"/>
                <a:cs typeface="Arial"/>
              </a:rPr>
              <a:t>є</a:t>
            </a:r>
            <a:r>
              <a:rPr sz="4000" spc="-10" dirty="0">
                <a:latin typeface="Tahoma"/>
                <a:cs typeface="Tahoma"/>
              </a:rPr>
              <a:t>ктор </a:t>
            </a:r>
            <a:r>
              <a:rPr sz="4000" dirty="0">
                <a:latin typeface="Tahoma"/>
                <a:cs typeface="Tahoma"/>
              </a:rPr>
              <a:t>tra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ject</a:t>
            </a:r>
            <a:r>
              <a:rPr sz="4000" dirty="0">
                <a:latin typeface="Tahoma"/>
                <a:cs typeface="Tahoma"/>
              </a:rPr>
              <a:t>ion</a:t>
            </a:r>
            <a:r>
              <a:rPr sz="4000" spc="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8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тра</a:t>
            </a:r>
            <a:r>
              <a:rPr sz="4000" b="1" spc="-10" dirty="0">
                <a:solidFill>
                  <a:srgbClr val="FF3131"/>
                </a:solidFill>
                <a:latin typeface="Arial"/>
                <a:cs typeface="Arial"/>
              </a:rPr>
              <a:t>є</a:t>
            </a:r>
            <a:r>
              <a:rPr sz="4000" spc="-10" dirty="0">
                <a:latin typeface="Tahoma"/>
                <a:cs typeface="Tahoma"/>
              </a:rPr>
              <a:t>кторія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9874" y="2901341"/>
            <a:ext cx="6353175" cy="6353175"/>
            <a:chOff x="559874" y="2901341"/>
            <a:chExt cx="6353175" cy="6353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9874" y="2901341"/>
              <a:ext cx="6353174" cy="635317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99539" y="4495367"/>
              <a:ext cx="4478020" cy="4239895"/>
            </a:xfrm>
            <a:custGeom>
              <a:avLst/>
              <a:gdLst/>
              <a:ahLst/>
              <a:cxnLst/>
              <a:rect l="l" t="t" r="r" b="b"/>
              <a:pathLst>
                <a:path w="4478020" h="4239895">
                  <a:moveTo>
                    <a:pt x="491744" y="3886454"/>
                  </a:moveTo>
                  <a:lnTo>
                    <a:pt x="374065" y="3761765"/>
                  </a:lnTo>
                  <a:lnTo>
                    <a:pt x="0" y="4114800"/>
                  </a:lnTo>
                  <a:lnTo>
                    <a:pt x="117678" y="4239488"/>
                  </a:lnTo>
                  <a:lnTo>
                    <a:pt x="491744" y="3886454"/>
                  </a:lnTo>
                  <a:close/>
                </a:path>
                <a:path w="4478020" h="4239895">
                  <a:moveTo>
                    <a:pt x="491744" y="353085"/>
                  </a:moveTo>
                  <a:lnTo>
                    <a:pt x="117678" y="50"/>
                  </a:lnTo>
                  <a:lnTo>
                    <a:pt x="0" y="124739"/>
                  </a:lnTo>
                  <a:lnTo>
                    <a:pt x="374065" y="477774"/>
                  </a:lnTo>
                  <a:lnTo>
                    <a:pt x="491744" y="353085"/>
                  </a:lnTo>
                  <a:close/>
                </a:path>
                <a:path w="4478020" h="4239895">
                  <a:moveTo>
                    <a:pt x="990498" y="3415741"/>
                  </a:moveTo>
                  <a:lnTo>
                    <a:pt x="872820" y="3291052"/>
                  </a:lnTo>
                  <a:lnTo>
                    <a:pt x="498754" y="3644087"/>
                  </a:lnTo>
                  <a:lnTo>
                    <a:pt x="616432" y="3768775"/>
                  </a:lnTo>
                  <a:lnTo>
                    <a:pt x="990498" y="3415741"/>
                  </a:lnTo>
                  <a:close/>
                </a:path>
                <a:path w="4478020" h="4239895">
                  <a:moveTo>
                    <a:pt x="990498" y="823798"/>
                  </a:moveTo>
                  <a:lnTo>
                    <a:pt x="616432" y="470763"/>
                  </a:lnTo>
                  <a:lnTo>
                    <a:pt x="498754" y="595452"/>
                  </a:lnTo>
                  <a:lnTo>
                    <a:pt x="872820" y="948486"/>
                  </a:lnTo>
                  <a:lnTo>
                    <a:pt x="990498" y="823798"/>
                  </a:lnTo>
                  <a:close/>
                </a:path>
                <a:path w="4478020" h="4239895">
                  <a:moveTo>
                    <a:pt x="1489240" y="2945028"/>
                  </a:moveTo>
                  <a:lnTo>
                    <a:pt x="1371561" y="2820339"/>
                  </a:lnTo>
                  <a:lnTo>
                    <a:pt x="997508" y="3173374"/>
                  </a:lnTo>
                  <a:lnTo>
                    <a:pt x="1115187" y="3298063"/>
                  </a:lnTo>
                  <a:lnTo>
                    <a:pt x="1489240" y="2945028"/>
                  </a:lnTo>
                  <a:close/>
                </a:path>
                <a:path w="4478020" h="4239895">
                  <a:moveTo>
                    <a:pt x="1489240" y="1294511"/>
                  </a:moveTo>
                  <a:lnTo>
                    <a:pt x="1115187" y="941476"/>
                  </a:lnTo>
                  <a:lnTo>
                    <a:pt x="997508" y="1066165"/>
                  </a:lnTo>
                  <a:lnTo>
                    <a:pt x="1371561" y="1419199"/>
                  </a:lnTo>
                  <a:lnTo>
                    <a:pt x="1489240" y="1294511"/>
                  </a:lnTo>
                  <a:close/>
                </a:path>
                <a:path w="4478020" h="4239895">
                  <a:moveTo>
                    <a:pt x="1987994" y="2474315"/>
                  </a:moveTo>
                  <a:lnTo>
                    <a:pt x="1870316" y="2349627"/>
                  </a:lnTo>
                  <a:lnTo>
                    <a:pt x="1496250" y="2702661"/>
                  </a:lnTo>
                  <a:lnTo>
                    <a:pt x="1613928" y="2827350"/>
                  </a:lnTo>
                  <a:lnTo>
                    <a:pt x="1987994" y="2474315"/>
                  </a:lnTo>
                  <a:close/>
                </a:path>
                <a:path w="4478020" h="4239895">
                  <a:moveTo>
                    <a:pt x="1987994" y="1765223"/>
                  </a:moveTo>
                  <a:lnTo>
                    <a:pt x="1613928" y="1412189"/>
                  </a:lnTo>
                  <a:lnTo>
                    <a:pt x="1496250" y="1536877"/>
                  </a:lnTo>
                  <a:lnTo>
                    <a:pt x="1870316" y="1889912"/>
                  </a:lnTo>
                  <a:lnTo>
                    <a:pt x="1987994" y="1765223"/>
                  </a:lnTo>
                  <a:close/>
                </a:path>
                <a:path w="4478020" h="4239895">
                  <a:moveTo>
                    <a:pt x="2486749" y="2003602"/>
                  </a:moveTo>
                  <a:lnTo>
                    <a:pt x="2369070" y="1878914"/>
                  </a:lnTo>
                  <a:lnTo>
                    <a:pt x="2238756" y="2001901"/>
                  </a:lnTo>
                  <a:lnTo>
                    <a:pt x="2112683" y="1882902"/>
                  </a:lnTo>
                  <a:lnTo>
                    <a:pt x="1995004" y="2007590"/>
                  </a:lnTo>
                  <a:lnTo>
                    <a:pt x="2113864" y="2119769"/>
                  </a:lnTo>
                  <a:lnTo>
                    <a:pt x="1995004" y="2231948"/>
                  </a:lnTo>
                  <a:lnTo>
                    <a:pt x="2112683" y="2356637"/>
                  </a:lnTo>
                  <a:lnTo>
                    <a:pt x="2238756" y="2237651"/>
                  </a:lnTo>
                  <a:lnTo>
                    <a:pt x="2369070" y="2360625"/>
                  </a:lnTo>
                  <a:lnTo>
                    <a:pt x="2486749" y="2235936"/>
                  </a:lnTo>
                  <a:lnTo>
                    <a:pt x="2363660" y="2119769"/>
                  </a:lnTo>
                  <a:lnTo>
                    <a:pt x="2486749" y="2003602"/>
                  </a:lnTo>
                  <a:close/>
                </a:path>
                <a:path w="4478020" h="4239895">
                  <a:moveTo>
                    <a:pt x="2985490" y="2706649"/>
                  </a:moveTo>
                  <a:lnTo>
                    <a:pt x="2611437" y="2353614"/>
                  </a:lnTo>
                  <a:lnTo>
                    <a:pt x="2493759" y="2478303"/>
                  </a:lnTo>
                  <a:lnTo>
                    <a:pt x="2867825" y="2831338"/>
                  </a:lnTo>
                  <a:lnTo>
                    <a:pt x="2985490" y="2706649"/>
                  </a:lnTo>
                  <a:close/>
                </a:path>
                <a:path w="4478020" h="4239895">
                  <a:moveTo>
                    <a:pt x="2985490" y="1532890"/>
                  </a:moveTo>
                  <a:lnTo>
                    <a:pt x="2867825" y="1408201"/>
                  </a:lnTo>
                  <a:lnTo>
                    <a:pt x="2493759" y="1761236"/>
                  </a:lnTo>
                  <a:lnTo>
                    <a:pt x="2611437" y="1885924"/>
                  </a:lnTo>
                  <a:lnTo>
                    <a:pt x="2985490" y="1532890"/>
                  </a:lnTo>
                  <a:close/>
                </a:path>
                <a:path w="4478020" h="4239895">
                  <a:moveTo>
                    <a:pt x="3484245" y="3177362"/>
                  </a:moveTo>
                  <a:lnTo>
                    <a:pt x="3110179" y="2824327"/>
                  </a:lnTo>
                  <a:lnTo>
                    <a:pt x="2992501" y="2949016"/>
                  </a:lnTo>
                  <a:lnTo>
                    <a:pt x="3366566" y="3302050"/>
                  </a:lnTo>
                  <a:lnTo>
                    <a:pt x="3484245" y="3177362"/>
                  </a:lnTo>
                  <a:close/>
                </a:path>
                <a:path w="4478020" h="4239895">
                  <a:moveTo>
                    <a:pt x="3484245" y="1062177"/>
                  </a:moveTo>
                  <a:lnTo>
                    <a:pt x="3366566" y="937488"/>
                  </a:lnTo>
                  <a:lnTo>
                    <a:pt x="2992501" y="1290523"/>
                  </a:lnTo>
                  <a:lnTo>
                    <a:pt x="3110179" y="1415211"/>
                  </a:lnTo>
                  <a:lnTo>
                    <a:pt x="3484245" y="1062177"/>
                  </a:lnTo>
                  <a:close/>
                </a:path>
                <a:path w="4478020" h="4239895">
                  <a:moveTo>
                    <a:pt x="3982999" y="3648075"/>
                  </a:moveTo>
                  <a:lnTo>
                    <a:pt x="3608933" y="3295040"/>
                  </a:lnTo>
                  <a:lnTo>
                    <a:pt x="3491255" y="3419729"/>
                  </a:lnTo>
                  <a:lnTo>
                    <a:pt x="3865321" y="3772751"/>
                  </a:lnTo>
                  <a:lnTo>
                    <a:pt x="3982999" y="3648075"/>
                  </a:lnTo>
                  <a:close/>
                </a:path>
                <a:path w="4478020" h="4239895">
                  <a:moveTo>
                    <a:pt x="3982999" y="591477"/>
                  </a:moveTo>
                  <a:lnTo>
                    <a:pt x="3865321" y="466788"/>
                  </a:lnTo>
                  <a:lnTo>
                    <a:pt x="3491255" y="819810"/>
                  </a:lnTo>
                  <a:lnTo>
                    <a:pt x="3608933" y="944499"/>
                  </a:lnTo>
                  <a:lnTo>
                    <a:pt x="3982999" y="591477"/>
                  </a:lnTo>
                  <a:close/>
                </a:path>
                <a:path w="4478020" h="4239895">
                  <a:moveTo>
                    <a:pt x="4477588" y="4114850"/>
                  </a:moveTo>
                  <a:lnTo>
                    <a:pt x="4107688" y="3765753"/>
                  </a:lnTo>
                  <a:lnTo>
                    <a:pt x="3990009" y="3890429"/>
                  </a:lnTo>
                  <a:lnTo>
                    <a:pt x="4359910" y="4239539"/>
                  </a:lnTo>
                  <a:lnTo>
                    <a:pt x="4477588" y="4114850"/>
                  </a:lnTo>
                  <a:close/>
                </a:path>
                <a:path w="4478020" h="4239895">
                  <a:moveTo>
                    <a:pt x="4477588" y="124688"/>
                  </a:moveTo>
                  <a:lnTo>
                    <a:pt x="4359910" y="0"/>
                  </a:lnTo>
                  <a:lnTo>
                    <a:pt x="3990009" y="349110"/>
                  </a:lnTo>
                  <a:lnTo>
                    <a:pt x="4107688" y="473798"/>
                  </a:lnTo>
                  <a:lnTo>
                    <a:pt x="4477588" y="124688"/>
                  </a:lnTo>
                  <a:close/>
                </a:path>
              </a:pathLst>
            </a:custGeom>
            <a:solidFill>
              <a:srgbClr val="FF3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950512" y="2869358"/>
            <a:ext cx="7566025" cy="6491605"/>
            <a:chOff x="9950512" y="2869358"/>
            <a:chExt cx="7566025" cy="649160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88611" y="5637464"/>
              <a:ext cx="3685040" cy="36850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88612" y="5637512"/>
              <a:ext cx="3683635" cy="3684904"/>
            </a:xfrm>
            <a:custGeom>
              <a:avLst/>
              <a:gdLst/>
              <a:ahLst/>
              <a:cxnLst/>
              <a:rect l="l" t="t" r="r" b="b"/>
              <a:pathLst>
                <a:path w="3683634" h="3684904">
                  <a:moveTo>
                    <a:pt x="2493042" y="113881"/>
                  </a:moveTo>
                  <a:lnTo>
                    <a:pt x="2494273" y="115186"/>
                  </a:lnTo>
                  <a:lnTo>
                    <a:pt x="2619838" y="271931"/>
                  </a:lnTo>
                  <a:lnTo>
                    <a:pt x="2651245" y="305634"/>
                  </a:lnTo>
                  <a:lnTo>
                    <a:pt x="2687011" y="334067"/>
                  </a:lnTo>
                  <a:lnTo>
                    <a:pt x="2726477" y="356852"/>
                  </a:lnTo>
                  <a:lnTo>
                    <a:pt x="2768985" y="373608"/>
                  </a:lnTo>
                  <a:lnTo>
                    <a:pt x="2813876" y="383955"/>
                  </a:lnTo>
                  <a:lnTo>
                    <a:pt x="3012402" y="414325"/>
                  </a:lnTo>
                  <a:lnTo>
                    <a:pt x="3060914" y="425806"/>
                  </a:lnTo>
                  <a:lnTo>
                    <a:pt x="3106087" y="444528"/>
                  </a:lnTo>
                  <a:lnTo>
                    <a:pt x="3147271" y="469842"/>
                  </a:lnTo>
                  <a:lnTo>
                    <a:pt x="3183815" y="501096"/>
                  </a:lnTo>
                  <a:lnTo>
                    <a:pt x="3215068" y="537640"/>
                  </a:lnTo>
                  <a:lnTo>
                    <a:pt x="3240380" y="578824"/>
                  </a:lnTo>
                  <a:lnTo>
                    <a:pt x="3259101" y="623997"/>
                  </a:lnTo>
                  <a:lnTo>
                    <a:pt x="3270579" y="672509"/>
                  </a:lnTo>
                  <a:lnTo>
                    <a:pt x="3300949" y="871036"/>
                  </a:lnTo>
                  <a:lnTo>
                    <a:pt x="3311295" y="915925"/>
                  </a:lnTo>
                  <a:lnTo>
                    <a:pt x="3328052" y="958432"/>
                  </a:lnTo>
                  <a:lnTo>
                    <a:pt x="3350837" y="997897"/>
                  </a:lnTo>
                  <a:lnTo>
                    <a:pt x="3379270" y="1033661"/>
                  </a:lnTo>
                  <a:lnTo>
                    <a:pt x="3412973" y="1065066"/>
                  </a:lnTo>
                  <a:lnTo>
                    <a:pt x="3569718" y="1190630"/>
                  </a:lnTo>
                  <a:lnTo>
                    <a:pt x="3605991" y="1224829"/>
                  </a:lnTo>
                  <a:lnTo>
                    <a:pt x="3635751" y="1263629"/>
                  </a:lnTo>
                  <a:lnTo>
                    <a:pt x="3658761" y="1306143"/>
                  </a:lnTo>
                  <a:lnTo>
                    <a:pt x="3674782" y="1351481"/>
                  </a:lnTo>
                  <a:lnTo>
                    <a:pt x="3683408" y="1397856"/>
                  </a:lnTo>
                </a:path>
                <a:path w="3683634" h="3684904">
                  <a:moveTo>
                    <a:pt x="3683408" y="1458470"/>
                  </a:moveTo>
                  <a:lnTo>
                    <a:pt x="3678534" y="1495558"/>
                  </a:lnTo>
                  <a:lnTo>
                    <a:pt x="3664221" y="1543309"/>
                  </a:lnTo>
                  <a:lnTo>
                    <a:pt x="3591257" y="1730425"/>
                  </a:lnTo>
                  <a:lnTo>
                    <a:pt x="3577773" y="1774475"/>
                  </a:lnTo>
                  <a:lnTo>
                    <a:pt x="3571031" y="1819666"/>
                  </a:lnTo>
                  <a:lnTo>
                    <a:pt x="3571031" y="1865237"/>
                  </a:lnTo>
                  <a:lnTo>
                    <a:pt x="3577773" y="1910429"/>
                  </a:lnTo>
                  <a:lnTo>
                    <a:pt x="3591258" y="1954479"/>
                  </a:lnTo>
                  <a:lnTo>
                    <a:pt x="3664221" y="2141594"/>
                  </a:lnTo>
                  <a:lnTo>
                    <a:pt x="3678534" y="2189347"/>
                  </a:lnTo>
                  <a:lnTo>
                    <a:pt x="3683408" y="2226436"/>
                  </a:lnTo>
                </a:path>
                <a:path w="3683634" h="3684904">
                  <a:moveTo>
                    <a:pt x="3683408" y="2287050"/>
                  </a:moveTo>
                  <a:lnTo>
                    <a:pt x="3674782" y="2333425"/>
                  </a:lnTo>
                  <a:lnTo>
                    <a:pt x="3658760" y="2378762"/>
                  </a:lnTo>
                  <a:lnTo>
                    <a:pt x="3635751" y="2421275"/>
                  </a:lnTo>
                  <a:lnTo>
                    <a:pt x="3605991" y="2460075"/>
                  </a:lnTo>
                  <a:lnTo>
                    <a:pt x="3569718" y="2494273"/>
                  </a:lnTo>
                  <a:lnTo>
                    <a:pt x="3412973" y="2619837"/>
                  </a:lnTo>
                  <a:lnTo>
                    <a:pt x="3379271" y="2651242"/>
                  </a:lnTo>
                  <a:lnTo>
                    <a:pt x="3350837" y="2687007"/>
                  </a:lnTo>
                  <a:lnTo>
                    <a:pt x="3328052" y="2726472"/>
                  </a:lnTo>
                  <a:lnTo>
                    <a:pt x="3311296" y="2768978"/>
                  </a:lnTo>
                  <a:lnTo>
                    <a:pt x="3300949" y="2813868"/>
                  </a:lnTo>
                  <a:lnTo>
                    <a:pt x="3270579" y="3012394"/>
                  </a:lnTo>
                  <a:lnTo>
                    <a:pt x="3259098" y="3060906"/>
                  </a:lnTo>
                  <a:lnTo>
                    <a:pt x="3240377" y="3106079"/>
                  </a:lnTo>
                  <a:lnTo>
                    <a:pt x="3215065" y="3147263"/>
                  </a:lnTo>
                  <a:lnTo>
                    <a:pt x="3183812" y="3183807"/>
                  </a:lnTo>
                  <a:lnTo>
                    <a:pt x="3147269" y="3215062"/>
                  </a:lnTo>
                  <a:lnTo>
                    <a:pt x="3106086" y="3240375"/>
                  </a:lnTo>
                  <a:lnTo>
                    <a:pt x="3060914" y="3259098"/>
                  </a:lnTo>
                  <a:lnTo>
                    <a:pt x="3012403" y="3270579"/>
                  </a:lnTo>
                  <a:lnTo>
                    <a:pt x="2813868" y="3300948"/>
                  </a:lnTo>
                  <a:lnTo>
                    <a:pt x="2768979" y="3311295"/>
                  </a:lnTo>
                  <a:lnTo>
                    <a:pt x="2726473" y="3328051"/>
                  </a:lnTo>
                  <a:lnTo>
                    <a:pt x="2687008" y="3350836"/>
                  </a:lnTo>
                  <a:lnTo>
                    <a:pt x="2651243" y="3379270"/>
                  </a:lnTo>
                  <a:lnTo>
                    <a:pt x="2619838" y="3412972"/>
                  </a:lnTo>
                  <a:lnTo>
                    <a:pt x="2494273" y="3569717"/>
                  </a:lnTo>
                  <a:lnTo>
                    <a:pt x="2493043" y="3571023"/>
                  </a:lnTo>
                </a:path>
                <a:path w="3683634" h="3684904">
                  <a:moveTo>
                    <a:pt x="1865241" y="3571023"/>
                  </a:moveTo>
                  <a:lnTo>
                    <a:pt x="1819671" y="3571023"/>
                  </a:lnTo>
                  <a:lnTo>
                    <a:pt x="1774481" y="3577765"/>
                  </a:lnTo>
                  <a:lnTo>
                    <a:pt x="1730433" y="3591250"/>
                  </a:lnTo>
                  <a:lnTo>
                    <a:pt x="1543317" y="3664218"/>
                  </a:lnTo>
                  <a:lnTo>
                    <a:pt x="1495564" y="3678532"/>
                  </a:lnTo>
                  <a:lnTo>
                    <a:pt x="1447083" y="3684905"/>
                  </a:lnTo>
                  <a:lnTo>
                    <a:pt x="1398761" y="3683575"/>
                  </a:lnTo>
                  <a:lnTo>
                    <a:pt x="1351487" y="3674780"/>
                  </a:lnTo>
                  <a:lnTo>
                    <a:pt x="1306149" y="3658759"/>
                  </a:lnTo>
                  <a:lnTo>
                    <a:pt x="1263637" y="3635749"/>
                  </a:lnTo>
                  <a:lnTo>
                    <a:pt x="1224837" y="3605989"/>
                  </a:lnTo>
                  <a:lnTo>
                    <a:pt x="1190639" y="3569717"/>
                  </a:lnTo>
                  <a:lnTo>
                    <a:pt x="1065074" y="3412971"/>
                  </a:lnTo>
                  <a:lnTo>
                    <a:pt x="1033669" y="3379270"/>
                  </a:lnTo>
                  <a:lnTo>
                    <a:pt x="997904" y="3350836"/>
                  </a:lnTo>
                  <a:lnTo>
                    <a:pt x="958440" y="3328051"/>
                  </a:lnTo>
                  <a:lnTo>
                    <a:pt x="915933" y="3311295"/>
                  </a:lnTo>
                  <a:lnTo>
                    <a:pt x="871044" y="3300948"/>
                  </a:lnTo>
                  <a:lnTo>
                    <a:pt x="672510" y="3270578"/>
                  </a:lnTo>
                  <a:lnTo>
                    <a:pt x="623998" y="3259097"/>
                  </a:lnTo>
                  <a:lnTo>
                    <a:pt x="578825" y="3240375"/>
                  </a:lnTo>
                  <a:lnTo>
                    <a:pt x="537641" y="3215061"/>
                  </a:lnTo>
                  <a:lnTo>
                    <a:pt x="501098" y="3183807"/>
                  </a:lnTo>
                  <a:lnTo>
                    <a:pt x="469845" y="3147263"/>
                  </a:lnTo>
                  <a:lnTo>
                    <a:pt x="444532" y="3106079"/>
                  </a:lnTo>
                  <a:lnTo>
                    <a:pt x="425812" y="3060906"/>
                  </a:lnTo>
                  <a:lnTo>
                    <a:pt x="414334" y="3012394"/>
                  </a:lnTo>
                  <a:lnTo>
                    <a:pt x="383964" y="2813867"/>
                  </a:lnTo>
                  <a:lnTo>
                    <a:pt x="373617" y="2768978"/>
                  </a:lnTo>
                  <a:lnTo>
                    <a:pt x="356861" y="2726471"/>
                  </a:lnTo>
                  <a:lnTo>
                    <a:pt x="334076" y="2687006"/>
                  </a:lnTo>
                  <a:lnTo>
                    <a:pt x="305642" y="2651242"/>
                  </a:lnTo>
                  <a:lnTo>
                    <a:pt x="271940" y="2619837"/>
                  </a:lnTo>
                  <a:lnTo>
                    <a:pt x="115187" y="2494272"/>
                  </a:lnTo>
                  <a:lnTo>
                    <a:pt x="78917" y="2460074"/>
                  </a:lnTo>
                  <a:lnTo>
                    <a:pt x="49159" y="2421275"/>
                  </a:lnTo>
                  <a:lnTo>
                    <a:pt x="26150" y="2378762"/>
                  </a:lnTo>
                  <a:lnTo>
                    <a:pt x="10130" y="2333425"/>
                  </a:lnTo>
                  <a:lnTo>
                    <a:pt x="1335" y="2286151"/>
                  </a:lnTo>
                  <a:lnTo>
                    <a:pt x="4" y="2237829"/>
                  </a:lnTo>
                  <a:lnTo>
                    <a:pt x="6374" y="2189347"/>
                  </a:lnTo>
                  <a:lnTo>
                    <a:pt x="20685" y="2141595"/>
                  </a:lnTo>
                  <a:lnTo>
                    <a:pt x="93648" y="1954479"/>
                  </a:lnTo>
                  <a:lnTo>
                    <a:pt x="107132" y="1910429"/>
                  </a:lnTo>
                  <a:lnTo>
                    <a:pt x="113874" y="1865237"/>
                  </a:lnTo>
                  <a:lnTo>
                    <a:pt x="113874" y="1819666"/>
                  </a:lnTo>
                  <a:lnTo>
                    <a:pt x="107132" y="1774474"/>
                  </a:lnTo>
                  <a:lnTo>
                    <a:pt x="93648" y="1730424"/>
                  </a:lnTo>
                  <a:lnTo>
                    <a:pt x="20685" y="1543309"/>
                  </a:lnTo>
                  <a:lnTo>
                    <a:pt x="6372" y="1495558"/>
                  </a:lnTo>
                  <a:lnTo>
                    <a:pt x="0" y="1447078"/>
                  </a:lnTo>
                  <a:lnTo>
                    <a:pt x="1329" y="1398756"/>
                  </a:lnTo>
                  <a:lnTo>
                    <a:pt x="10124" y="1351482"/>
                  </a:lnTo>
                  <a:lnTo>
                    <a:pt x="26145" y="1306143"/>
                  </a:lnTo>
                  <a:lnTo>
                    <a:pt x="49155" y="1263630"/>
                  </a:lnTo>
                  <a:lnTo>
                    <a:pt x="78915" y="1224829"/>
                  </a:lnTo>
                  <a:lnTo>
                    <a:pt x="115187" y="1190631"/>
                  </a:lnTo>
                  <a:lnTo>
                    <a:pt x="271933" y="1065066"/>
                  </a:lnTo>
                  <a:lnTo>
                    <a:pt x="305635" y="1033661"/>
                  </a:lnTo>
                  <a:lnTo>
                    <a:pt x="334068" y="997897"/>
                  </a:lnTo>
                  <a:lnTo>
                    <a:pt x="356854" y="958432"/>
                  </a:lnTo>
                  <a:lnTo>
                    <a:pt x="373610" y="915925"/>
                  </a:lnTo>
                  <a:lnTo>
                    <a:pt x="383956" y="871036"/>
                  </a:lnTo>
                  <a:lnTo>
                    <a:pt x="414326" y="672509"/>
                  </a:lnTo>
                  <a:lnTo>
                    <a:pt x="425805" y="623997"/>
                  </a:lnTo>
                  <a:lnTo>
                    <a:pt x="444525" y="578824"/>
                  </a:lnTo>
                  <a:lnTo>
                    <a:pt x="469837" y="537640"/>
                  </a:lnTo>
                  <a:lnTo>
                    <a:pt x="501090" y="501096"/>
                  </a:lnTo>
                  <a:lnTo>
                    <a:pt x="537634" y="469842"/>
                  </a:lnTo>
                  <a:lnTo>
                    <a:pt x="578818" y="444529"/>
                  </a:lnTo>
                  <a:lnTo>
                    <a:pt x="623991" y="425806"/>
                  </a:lnTo>
                  <a:lnTo>
                    <a:pt x="672502" y="414325"/>
                  </a:lnTo>
                  <a:lnTo>
                    <a:pt x="871037" y="383955"/>
                  </a:lnTo>
                  <a:lnTo>
                    <a:pt x="915926" y="373608"/>
                  </a:lnTo>
                  <a:lnTo>
                    <a:pt x="958432" y="356851"/>
                  </a:lnTo>
                  <a:lnTo>
                    <a:pt x="997897" y="334067"/>
                  </a:lnTo>
                  <a:lnTo>
                    <a:pt x="1033662" y="305633"/>
                  </a:lnTo>
                  <a:lnTo>
                    <a:pt x="1065067" y="271932"/>
                  </a:lnTo>
                  <a:lnTo>
                    <a:pt x="1190639" y="115186"/>
                  </a:lnTo>
                  <a:lnTo>
                    <a:pt x="1224837" y="78916"/>
                  </a:lnTo>
                  <a:lnTo>
                    <a:pt x="1263637" y="49157"/>
                  </a:lnTo>
                  <a:lnTo>
                    <a:pt x="1306149" y="26147"/>
                  </a:lnTo>
                  <a:lnTo>
                    <a:pt x="1351487" y="10126"/>
                  </a:lnTo>
                  <a:lnTo>
                    <a:pt x="1398761" y="1330"/>
                  </a:lnTo>
                  <a:lnTo>
                    <a:pt x="1447083" y="0"/>
                  </a:lnTo>
                  <a:lnTo>
                    <a:pt x="1495564" y="6371"/>
                  </a:lnTo>
                  <a:lnTo>
                    <a:pt x="1543317" y="20685"/>
                  </a:lnTo>
                  <a:lnTo>
                    <a:pt x="1730433" y="93654"/>
                  </a:lnTo>
                  <a:lnTo>
                    <a:pt x="1774481" y="107138"/>
                  </a:lnTo>
                  <a:lnTo>
                    <a:pt x="1819671" y="113880"/>
                  </a:lnTo>
                  <a:lnTo>
                    <a:pt x="1865241" y="113880"/>
                  </a:lnTo>
                </a:path>
                <a:path w="3683634" h="3684904">
                  <a:moveTo>
                    <a:pt x="2493043" y="3571023"/>
                  </a:moveTo>
                  <a:lnTo>
                    <a:pt x="2460075" y="3605990"/>
                  </a:lnTo>
                  <a:lnTo>
                    <a:pt x="2421276" y="3635750"/>
                  </a:lnTo>
                  <a:lnTo>
                    <a:pt x="2378763" y="3658759"/>
                  </a:lnTo>
                  <a:lnTo>
                    <a:pt x="2333425" y="3674780"/>
                  </a:lnTo>
                  <a:lnTo>
                    <a:pt x="2286152" y="3683575"/>
                  </a:lnTo>
                  <a:lnTo>
                    <a:pt x="2237830" y="3684905"/>
                  </a:lnTo>
                  <a:lnTo>
                    <a:pt x="2189348" y="3678532"/>
                  </a:lnTo>
                  <a:lnTo>
                    <a:pt x="2141596" y="3664218"/>
                  </a:lnTo>
                  <a:lnTo>
                    <a:pt x="1954479" y="3591249"/>
                  </a:lnTo>
                  <a:lnTo>
                    <a:pt x="1910431" y="3577765"/>
                  </a:lnTo>
                  <a:lnTo>
                    <a:pt x="1865241" y="3571023"/>
                  </a:lnTo>
                </a:path>
                <a:path w="3683634" h="3684904">
                  <a:moveTo>
                    <a:pt x="1865241" y="113880"/>
                  </a:moveTo>
                  <a:lnTo>
                    <a:pt x="1910431" y="107138"/>
                  </a:lnTo>
                  <a:lnTo>
                    <a:pt x="1954479" y="93654"/>
                  </a:lnTo>
                  <a:lnTo>
                    <a:pt x="2141595" y="20685"/>
                  </a:lnTo>
                  <a:lnTo>
                    <a:pt x="2189348" y="6372"/>
                  </a:lnTo>
                  <a:lnTo>
                    <a:pt x="2237830" y="0"/>
                  </a:lnTo>
                  <a:lnTo>
                    <a:pt x="2286152" y="1330"/>
                  </a:lnTo>
                  <a:lnTo>
                    <a:pt x="2333425" y="10126"/>
                  </a:lnTo>
                  <a:lnTo>
                    <a:pt x="2378763" y="26147"/>
                  </a:lnTo>
                  <a:lnTo>
                    <a:pt x="2421276" y="49157"/>
                  </a:lnTo>
                  <a:lnTo>
                    <a:pt x="2460075" y="78916"/>
                  </a:lnTo>
                  <a:lnTo>
                    <a:pt x="2493043" y="113881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72725" y="2907457"/>
              <a:ext cx="3454683" cy="345468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672727" y="2907458"/>
              <a:ext cx="3455035" cy="3455035"/>
            </a:xfrm>
            <a:custGeom>
              <a:avLst/>
              <a:gdLst/>
              <a:ahLst/>
              <a:cxnLst/>
              <a:rect l="l" t="t" r="r" b="b"/>
              <a:pathLst>
                <a:path w="3455034" h="3455035">
                  <a:moveTo>
                    <a:pt x="2337990" y="107590"/>
                  </a:moveTo>
                  <a:lnTo>
                    <a:pt x="2338412" y="107956"/>
                  </a:lnTo>
                  <a:lnTo>
                    <a:pt x="2456122" y="254904"/>
                  </a:lnTo>
                  <a:lnTo>
                    <a:pt x="2493575" y="293643"/>
                  </a:lnTo>
                  <a:lnTo>
                    <a:pt x="2537175" y="324530"/>
                  </a:lnTo>
                  <a:lnTo>
                    <a:pt x="2585717" y="346869"/>
                  </a:lnTo>
                  <a:lnTo>
                    <a:pt x="2637995" y="359954"/>
                  </a:lnTo>
                  <a:lnTo>
                    <a:pt x="2824115" y="388419"/>
                  </a:lnTo>
                  <a:lnTo>
                    <a:pt x="2869602" y="399171"/>
                  </a:lnTo>
                  <a:lnTo>
                    <a:pt x="2911962" y="416714"/>
                  </a:lnTo>
                  <a:lnTo>
                    <a:pt x="2950584" y="440440"/>
                  </a:lnTo>
                  <a:lnTo>
                    <a:pt x="2984857" y="469740"/>
                  </a:lnTo>
                  <a:lnTo>
                    <a:pt x="3014170" y="504003"/>
                  </a:lnTo>
                  <a:lnTo>
                    <a:pt x="3037913" y="542620"/>
                  </a:lnTo>
                  <a:lnTo>
                    <a:pt x="3055473" y="584980"/>
                  </a:lnTo>
                  <a:lnTo>
                    <a:pt x="3066237" y="630466"/>
                  </a:lnTo>
                  <a:lnTo>
                    <a:pt x="3094705" y="816576"/>
                  </a:lnTo>
                  <a:lnTo>
                    <a:pt x="3107769" y="868845"/>
                  </a:lnTo>
                  <a:lnTo>
                    <a:pt x="3130079" y="917388"/>
                  </a:lnTo>
                  <a:lnTo>
                    <a:pt x="3160942" y="960999"/>
                  </a:lnTo>
                  <a:lnTo>
                    <a:pt x="3199670" y="998468"/>
                  </a:lnTo>
                  <a:lnTo>
                    <a:pt x="3346626" y="1116181"/>
                  </a:lnTo>
                  <a:lnTo>
                    <a:pt x="3380647" y="1148239"/>
                  </a:lnTo>
                  <a:lnTo>
                    <a:pt x="3408564" y="1184616"/>
                  </a:lnTo>
                  <a:lnTo>
                    <a:pt x="3430150" y="1224480"/>
                  </a:lnTo>
                  <a:lnTo>
                    <a:pt x="3445182" y="1266995"/>
                  </a:lnTo>
                  <a:lnTo>
                    <a:pt x="3453435" y="1311329"/>
                  </a:lnTo>
                  <a:lnTo>
                    <a:pt x="3454685" y="1356647"/>
                  </a:lnTo>
                  <a:lnTo>
                    <a:pt x="3448709" y="1402114"/>
                  </a:lnTo>
                  <a:lnTo>
                    <a:pt x="3435288" y="1446889"/>
                  </a:lnTo>
                  <a:lnTo>
                    <a:pt x="3366888" y="1622299"/>
                  </a:lnTo>
                  <a:lnTo>
                    <a:pt x="3352073" y="1674095"/>
                  </a:lnTo>
                  <a:lnTo>
                    <a:pt x="3347127" y="1727286"/>
                  </a:lnTo>
                  <a:lnTo>
                    <a:pt x="3352050" y="1780481"/>
                  </a:lnTo>
                  <a:lnTo>
                    <a:pt x="3366855" y="1832293"/>
                  </a:lnTo>
                  <a:lnTo>
                    <a:pt x="3435266" y="2007716"/>
                  </a:lnTo>
                  <a:lnTo>
                    <a:pt x="3448699" y="2052496"/>
                  </a:lnTo>
                  <a:lnTo>
                    <a:pt x="3454684" y="2097962"/>
                  </a:lnTo>
                  <a:lnTo>
                    <a:pt x="3453442" y="2143281"/>
                  </a:lnTo>
                  <a:lnTo>
                    <a:pt x="3445197" y="2187618"/>
                  </a:lnTo>
                  <a:lnTo>
                    <a:pt x="3430172" y="2230139"/>
                  </a:lnTo>
                  <a:lnTo>
                    <a:pt x="3408590" y="2270010"/>
                  </a:lnTo>
                  <a:lnTo>
                    <a:pt x="3380675" y="2306396"/>
                  </a:lnTo>
                  <a:lnTo>
                    <a:pt x="3346662" y="2338460"/>
                  </a:lnTo>
                  <a:lnTo>
                    <a:pt x="3199723" y="2456171"/>
                  </a:lnTo>
                  <a:lnTo>
                    <a:pt x="3161001" y="2493621"/>
                  </a:lnTo>
                  <a:lnTo>
                    <a:pt x="3130129" y="2537212"/>
                  </a:lnTo>
                  <a:lnTo>
                    <a:pt x="3107803" y="2585739"/>
                  </a:lnTo>
                  <a:lnTo>
                    <a:pt x="3094723" y="2638008"/>
                  </a:lnTo>
                  <a:lnTo>
                    <a:pt x="3066253" y="2824135"/>
                  </a:lnTo>
                  <a:lnTo>
                    <a:pt x="3055492" y="2869633"/>
                  </a:lnTo>
                  <a:lnTo>
                    <a:pt x="3037937" y="2912001"/>
                  </a:lnTo>
                  <a:lnTo>
                    <a:pt x="3014198" y="2950627"/>
                  </a:lnTo>
                  <a:lnTo>
                    <a:pt x="2984885" y="2984900"/>
                  </a:lnTo>
                  <a:lnTo>
                    <a:pt x="2950609" y="3014208"/>
                  </a:lnTo>
                  <a:lnTo>
                    <a:pt x="2911982" y="3037942"/>
                  </a:lnTo>
                  <a:lnTo>
                    <a:pt x="2869614" y="3055491"/>
                  </a:lnTo>
                  <a:lnTo>
                    <a:pt x="2824126" y="3066251"/>
                  </a:lnTo>
                  <a:lnTo>
                    <a:pt x="2638012" y="3094727"/>
                  </a:lnTo>
                  <a:lnTo>
                    <a:pt x="2585754" y="3107806"/>
                  </a:lnTo>
                  <a:lnTo>
                    <a:pt x="2537225" y="3130126"/>
                  </a:lnTo>
                  <a:lnTo>
                    <a:pt x="2493631" y="3160993"/>
                  </a:lnTo>
                  <a:lnTo>
                    <a:pt x="2456171" y="3199720"/>
                  </a:lnTo>
                  <a:lnTo>
                    <a:pt x="2338451" y="3346676"/>
                  </a:lnTo>
                  <a:lnTo>
                    <a:pt x="2338027" y="3347123"/>
                  </a:lnTo>
                </a:path>
                <a:path w="3455034" h="3455035">
                  <a:moveTo>
                    <a:pt x="1727302" y="3347128"/>
                  </a:moveTo>
                  <a:lnTo>
                    <a:pt x="1674113" y="3352069"/>
                  </a:lnTo>
                  <a:lnTo>
                    <a:pt x="1622309" y="3366882"/>
                  </a:lnTo>
                  <a:lnTo>
                    <a:pt x="1446881" y="3435292"/>
                  </a:lnTo>
                  <a:lnTo>
                    <a:pt x="1402096" y="3448711"/>
                  </a:lnTo>
                  <a:lnTo>
                    <a:pt x="1356629" y="3454680"/>
                  </a:lnTo>
                  <a:lnTo>
                    <a:pt x="1311314" y="3453424"/>
                  </a:lnTo>
                  <a:lnTo>
                    <a:pt x="1266986" y="3445167"/>
                  </a:lnTo>
                  <a:lnTo>
                    <a:pt x="1224476" y="3430132"/>
                  </a:lnTo>
                  <a:lnTo>
                    <a:pt x="1184620" y="3408545"/>
                  </a:lnTo>
                  <a:lnTo>
                    <a:pt x="1148250" y="3380630"/>
                  </a:lnTo>
                  <a:lnTo>
                    <a:pt x="1116193" y="3346618"/>
                  </a:lnTo>
                  <a:lnTo>
                    <a:pt x="998472" y="3199678"/>
                  </a:lnTo>
                  <a:lnTo>
                    <a:pt x="961004" y="3160958"/>
                  </a:lnTo>
                  <a:lnTo>
                    <a:pt x="917398" y="3130094"/>
                  </a:lnTo>
                  <a:lnTo>
                    <a:pt x="868859" y="3107780"/>
                  </a:lnTo>
                  <a:lnTo>
                    <a:pt x="816586" y="3094708"/>
                  </a:lnTo>
                  <a:lnTo>
                    <a:pt x="630456" y="3066231"/>
                  </a:lnTo>
                  <a:lnTo>
                    <a:pt x="584967" y="3055458"/>
                  </a:lnTo>
                  <a:lnTo>
                    <a:pt x="542612" y="3037894"/>
                  </a:lnTo>
                  <a:lnTo>
                    <a:pt x="504001" y="3014150"/>
                  </a:lnTo>
                  <a:lnTo>
                    <a:pt x="469744" y="2984837"/>
                  </a:lnTo>
                  <a:lnTo>
                    <a:pt x="440450" y="2950565"/>
                  </a:lnTo>
                  <a:lnTo>
                    <a:pt x="416729" y="2911947"/>
                  </a:lnTo>
                  <a:lnTo>
                    <a:pt x="399190" y="2869592"/>
                  </a:lnTo>
                  <a:lnTo>
                    <a:pt x="388435" y="2824111"/>
                  </a:lnTo>
                  <a:lnTo>
                    <a:pt x="359956" y="2637994"/>
                  </a:lnTo>
                  <a:lnTo>
                    <a:pt x="346867" y="2585721"/>
                  </a:lnTo>
                  <a:lnTo>
                    <a:pt x="324532" y="2537183"/>
                  </a:lnTo>
                  <a:lnTo>
                    <a:pt x="293649" y="2493585"/>
                  </a:lnTo>
                  <a:lnTo>
                    <a:pt x="254912" y="2456126"/>
                  </a:lnTo>
                  <a:lnTo>
                    <a:pt x="107956" y="2338405"/>
                  </a:lnTo>
                  <a:lnTo>
                    <a:pt x="73955" y="2306335"/>
                  </a:lnTo>
                  <a:lnTo>
                    <a:pt x="46061" y="2269952"/>
                  </a:lnTo>
                  <a:lnTo>
                    <a:pt x="24497" y="2230090"/>
                  </a:lnTo>
                  <a:lnTo>
                    <a:pt x="9485" y="2187581"/>
                  </a:lnTo>
                  <a:lnTo>
                    <a:pt x="1249" y="2143261"/>
                  </a:lnTo>
                  <a:lnTo>
                    <a:pt x="10" y="2097960"/>
                  </a:lnTo>
                  <a:lnTo>
                    <a:pt x="5990" y="2052513"/>
                  </a:lnTo>
                  <a:lnTo>
                    <a:pt x="19410" y="2007747"/>
                  </a:lnTo>
                  <a:lnTo>
                    <a:pt x="87808" y="1832324"/>
                  </a:lnTo>
                  <a:lnTo>
                    <a:pt x="102615" y="1780505"/>
                  </a:lnTo>
                  <a:lnTo>
                    <a:pt x="107544" y="1727295"/>
                  </a:lnTo>
                  <a:lnTo>
                    <a:pt x="102599" y="1674088"/>
                  </a:lnTo>
                  <a:lnTo>
                    <a:pt x="87782" y="1622274"/>
                  </a:lnTo>
                  <a:lnTo>
                    <a:pt x="19382" y="1446852"/>
                  </a:lnTo>
                  <a:lnTo>
                    <a:pt x="5969" y="1402084"/>
                  </a:lnTo>
                  <a:lnTo>
                    <a:pt x="0" y="1356633"/>
                  </a:lnTo>
                  <a:lnTo>
                    <a:pt x="1251" y="1311333"/>
                  </a:lnTo>
                  <a:lnTo>
                    <a:pt x="9500" y="1267016"/>
                  </a:lnTo>
                  <a:lnTo>
                    <a:pt x="24523" y="1224516"/>
                  </a:lnTo>
                  <a:lnTo>
                    <a:pt x="46096" y="1184663"/>
                  </a:lnTo>
                  <a:lnTo>
                    <a:pt x="73996" y="1148293"/>
                  </a:lnTo>
                  <a:lnTo>
                    <a:pt x="108000" y="1116234"/>
                  </a:lnTo>
                  <a:lnTo>
                    <a:pt x="254950" y="998516"/>
                  </a:lnTo>
                  <a:lnTo>
                    <a:pt x="293687" y="961046"/>
                  </a:lnTo>
                  <a:lnTo>
                    <a:pt x="324567" y="917432"/>
                  </a:lnTo>
                  <a:lnTo>
                    <a:pt x="346893" y="868880"/>
                  </a:lnTo>
                  <a:lnTo>
                    <a:pt x="359969" y="816599"/>
                  </a:lnTo>
                  <a:lnTo>
                    <a:pt x="388441" y="630482"/>
                  </a:lnTo>
                  <a:lnTo>
                    <a:pt x="399203" y="585005"/>
                  </a:lnTo>
                  <a:lnTo>
                    <a:pt x="416752" y="542658"/>
                  </a:lnTo>
                  <a:lnTo>
                    <a:pt x="440481" y="504051"/>
                  </a:lnTo>
                  <a:lnTo>
                    <a:pt x="469778" y="469792"/>
                  </a:lnTo>
                  <a:lnTo>
                    <a:pt x="504035" y="440491"/>
                  </a:lnTo>
                  <a:lnTo>
                    <a:pt x="542642" y="416759"/>
                  </a:lnTo>
                  <a:lnTo>
                    <a:pt x="584989" y="399205"/>
                  </a:lnTo>
                  <a:lnTo>
                    <a:pt x="630468" y="388441"/>
                  </a:lnTo>
                  <a:lnTo>
                    <a:pt x="816594" y="359971"/>
                  </a:lnTo>
                  <a:lnTo>
                    <a:pt x="868877" y="346896"/>
                  </a:lnTo>
                  <a:lnTo>
                    <a:pt x="917429" y="324570"/>
                  </a:lnTo>
                  <a:lnTo>
                    <a:pt x="961044" y="293691"/>
                  </a:lnTo>
                  <a:lnTo>
                    <a:pt x="998513" y="254955"/>
                  </a:lnTo>
                  <a:lnTo>
                    <a:pt x="1116233" y="108007"/>
                  </a:lnTo>
                  <a:lnTo>
                    <a:pt x="1148289" y="74002"/>
                  </a:lnTo>
                  <a:lnTo>
                    <a:pt x="1184658" y="46101"/>
                  </a:lnTo>
                  <a:lnTo>
                    <a:pt x="1224510" y="24525"/>
                  </a:lnTo>
                  <a:lnTo>
                    <a:pt x="1267011" y="9499"/>
                  </a:lnTo>
                  <a:lnTo>
                    <a:pt x="1311330" y="1247"/>
                  </a:lnTo>
                  <a:lnTo>
                    <a:pt x="1356632" y="0"/>
                  </a:lnTo>
                  <a:lnTo>
                    <a:pt x="1402088" y="5961"/>
                  </a:lnTo>
                  <a:lnTo>
                    <a:pt x="1446859" y="19377"/>
                  </a:lnTo>
                  <a:lnTo>
                    <a:pt x="1622276" y="87789"/>
                  </a:lnTo>
                  <a:lnTo>
                    <a:pt x="1674086" y="102612"/>
                  </a:lnTo>
                  <a:lnTo>
                    <a:pt x="1727293" y="107554"/>
                  </a:lnTo>
                </a:path>
                <a:path w="3455034" h="3455035">
                  <a:moveTo>
                    <a:pt x="2337946" y="3347046"/>
                  </a:moveTo>
                  <a:lnTo>
                    <a:pt x="2306378" y="3380695"/>
                  </a:lnTo>
                  <a:lnTo>
                    <a:pt x="2269988" y="3408604"/>
                  </a:lnTo>
                  <a:lnTo>
                    <a:pt x="2230115" y="3430179"/>
                  </a:lnTo>
                  <a:lnTo>
                    <a:pt x="2187593" y="3445198"/>
                  </a:lnTo>
                  <a:lnTo>
                    <a:pt x="2143258" y="3453436"/>
                  </a:lnTo>
                  <a:lnTo>
                    <a:pt x="2097942" y="3454672"/>
                  </a:lnTo>
                  <a:lnTo>
                    <a:pt x="2052481" y="3448682"/>
                  </a:lnTo>
                  <a:lnTo>
                    <a:pt x="2007710" y="3435255"/>
                  </a:lnTo>
                  <a:lnTo>
                    <a:pt x="1832293" y="3366856"/>
                  </a:lnTo>
                  <a:lnTo>
                    <a:pt x="1780492" y="3352057"/>
                  </a:lnTo>
                  <a:lnTo>
                    <a:pt x="1727293" y="3347124"/>
                  </a:lnTo>
                </a:path>
                <a:path w="3455034" h="3455035">
                  <a:moveTo>
                    <a:pt x="1727293" y="107559"/>
                  </a:moveTo>
                  <a:lnTo>
                    <a:pt x="1780503" y="102630"/>
                  </a:lnTo>
                  <a:lnTo>
                    <a:pt x="1832320" y="87821"/>
                  </a:lnTo>
                  <a:lnTo>
                    <a:pt x="2007738" y="19408"/>
                  </a:lnTo>
                  <a:lnTo>
                    <a:pt x="2052503" y="5980"/>
                  </a:lnTo>
                  <a:lnTo>
                    <a:pt x="2097954" y="6"/>
                  </a:lnTo>
                  <a:lnTo>
                    <a:pt x="2143258" y="1235"/>
                  </a:lnTo>
                  <a:lnTo>
                    <a:pt x="2187583" y="9473"/>
                  </a:lnTo>
                  <a:lnTo>
                    <a:pt x="2230095" y="24486"/>
                  </a:lnTo>
                  <a:lnTo>
                    <a:pt x="2269960" y="46054"/>
                  </a:lnTo>
                  <a:lnTo>
                    <a:pt x="2306346" y="73952"/>
                  </a:lnTo>
                  <a:lnTo>
                    <a:pt x="2337991" y="107590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74464" y="5229193"/>
              <a:ext cx="3803541" cy="380354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3674464" y="5229193"/>
              <a:ext cx="3803650" cy="3803650"/>
            </a:xfrm>
            <a:custGeom>
              <a:avLst/>
              <a:gdLst/>
              <a:ahLst/>
              <a:cxnLst/>
              <a:rect l="l" t="t" r="r" b="b"/>
              <a:pathLst>
                <a:path w="3803650" h="3803650">
                  <a:moveTo>
                    <a:pt x="2573301" y="117551"/>
                  </a:moveTo>
                  <a:lnTo>
                    <a:pt x="2574571" y="118889"/>
                  </a:lnTo>
                  <a:lnTo>
                    <a:pt x="2704177" y="280680"/>
                  </a:lnTo>
                  <a:lnTo>
                    <a:pt x="2736593" y="315467"/>
                  </a:lnTo>
                  <a:lnTo>
                    <a:pt x="2773510" y="344817"/>
                  </a:lnTo>
                  <a:lnTo>
                    <a:pt x="2814245" y="368337"/>
                  </a:lnTo>
                  <a:lnTo>
                    <a:pt x="2858121" y="385634"/>
                  </a:lnTo>
                  <a:lnTo>
                    <a:pt x="2904456" y="396315"/>
                  </a:lnTo>
                  <a:lnTo>
                    <a:pt x="3109374" y="427661"/>
                  </a:lnTo>
                  <a:lnTo>
                    <a:pt x="3159448" y="439510"/>
                  </a:lnTo>
                  <a:lnTo>
                    <a:pt x="3206076" y="458833"/>
                  </a:lnTo>
                  <a:lnTo>
                    <a:pt x="3248588" y="484961"/>
                  </a:lnTo>
                  <a:lnTo>
                    <a:pt x="3286310" y="517220"/>
                  </a:lnTo>
                  <a:lnTo>
                    <a:pt x="3318571" y="554941"/>
                  </a:lnTo>
                  <a:lnTo>
                    <a:pt x="3344700" y="597452"/>
                  </a:lnTo>
                  <a:lnTo>
                    <a:pt x="3364024" y="644080"/>
                  </a:lnTo>
                  <a:lnTo>
                    <a:pt x="3375873" y="694155"/>
                  </a:lnTo>
                  <a:lnTo>
                    <a:pt x="3407221" y="899071"/>
                  </a:lnTo>
                  <a:lnTo>
                    <a:pt x="3417898" y="945404"/>
                  </a:lnTo>
                  <a:lnTo>
                    <a:pt x="3435191" y="989279"/>
                  </a:lnTo>
                  <a:lnTo>
                    <a:pt x="3458707" y="1030014"/>
                  </a:lnTo>
                  <a:lnTo>
                    <a:pt x="3488054" y="1066930"/>
                  </a:lnTo>
                  <a:lnTo>
                    <a:pt x="3522840" y="1099347"/>
                  </a:lnTo>
                  <a:lnTo>
                    <a:pt x="3684633" y="1228952"/>
                  </a:lnTo>
                  <a:lnTo>
                    <a:pt x="3722075" y="1264251"/>
                  </a:lnTo>
                  <a:lnTo>
                    <a:pt x="3752796" y="1304300"/>
                  </a:lnTo>
                  <a:lnTo>
                    <a:pt x="3776549" y="1348183"/>
                  </a:lnTo>
                  <a:lnTo>
                    <a:pt x="3793088" y="1394982"/>
                  </a:lnTo>
                  <a:lnTo>
                    <a:pt x="3802167" y="1443781"/>
                  </a:lnTo>
                  <a:lnTo>
                    <a:pt x="3803541" y="1493660"/>
                  </a:lnTo>
                  <a:lnTo>
                    <a:pt x="3796964" y="1543704"/>
                  </a:lnTo>
                  <a:lnTo>
                    <a:pt x="3782190" y="1592994"/>
                  </a:lnTo>
                  <a:lnTo>
                    <a:pt x="3706877" y="1786131"/>
                  </a:lnTo>
                  <a:lnTo>
                    <a:pt x="3692959" y="1831596"/>
                  </a:lnTo>
                  <a:lnTo>
                    <a:pt x="3685999" y="1878240"/>
                  </a:lnTo>
                  <a:lnTo>
                    <a:pt x="3685997" y="1925277"/>
                  </a:lnTo>
                  <a:lnTo>
                    <a:pt x="3692954" y="1971921"/>
                  </a:lnTo>
                  <a:lnTo>
                    <a:pt x="3706871" y="2017389"/>
                  </a:lnTo>
                  <a:lnTo>
                    <a:pt x="3782185" y="2210528"/>
                  </a:lnTo>
                  <a:lnTo>
                    <a:pt x="3796961" y="2259820"/>
                  </a:lnTo>
                  <a:lnTo>
                    <a:pt x="3803541" y="2309864"/>
                  </a:lnTo>
                  <a:lnTo>
                    <a:pt x="3802169" y="2359744"/>
                  </a:lnTo>
                  <a:lnTo>
                    <a:pt x="3793092" y="2408543"/>
                  </a:lnTo>
                  <a:lnTo>
                    <a:pt x="3776554" y="2455343"/>
                  </a:lnTo>
                  <a:lnTo>
                    <a:pt x="3752803" y="2499227"/>
                  </a:lnTo>
                  <a:lnTo>
                    <a:pt x="3722083" y="2539278"/>
                  </a:lnTo>
                  <a:lnTo>
                    <a:pt x="3684641" y="2574578"/>
                  </a:lnTo>
                  <a:lnTo>
                    <a:pt x="3522851" y="2704183"/>
                  </a:lnTo>
                  <a:lnTo>
                    <a:pt x="3488066" y="2736597"/>
                  </a:lnTo>
                  <a:lnTo>
                    <a:pt x="3458718" y="2773510"/>
                  </a:lnTo>
                  <a:lnTo>
                    <a:pt x="3435200" y="2814242"/>
                  </a:lnTo>
                  <a:lnTo>
                    <a:pt x="3417904" y="2858114"/>
                  </a:lnTo>
                  <a:lnTo>
                    <a:pt x="3407224" y="2904447"/>
                  </a:lnTo>
                  <a:lnTo>
                    <a:pt x="3375876" y="3109366"/>
                  </a:lnTo>
                  <a:lnTo>
                    <a:pt x="3364028" y="3159443"/>
                  </a:lnTo>
                  <a:lnTo>
                    <a:pt x="3344703" y="3206073"/>
                  </a:lnTo>
                  <a:lnTo>
                    <a:pt x="3318575" y="3248586"/>
                  </a:lnTo>
                  <a:lnTo>
                    <a:pt x="3286314" y="3286309"/>
                  </a:lnTo>
                  <a:lnTo>
                    <a:pt x="3248593" y="3318571"/>
                  </a:lnTo>
                  <a:lnTo>
                    <a:pt x="3206081" y="3344701"/>
                  </a:lnTo>
                  <a:lnTo>
                    <a:pt x="3159451" y="3364026"/>
                  </a:lnTo>
                  <a:lnTo>
                    <a:pt x="3109376" y="3375876"/>
                  </a:lnTo>
                  <a:lnTo>
                    <a:pt x="2904453" y="3407223"/>
                  </a:lnTo>
                  <a:lnTo>
                    <a:pt x="2858122" y="3417903"/>
                  </a:lnTo>
                  <a:lnTo>
                    <a:pt x="2814250" y="3435198"/>
                  </a:lnTo>
                  <a:lnTo>
                    <a:pt x="2773517" y="3458714"/>
                  </a:lnTo>
                  <a:lnTo>
                    <a:pt x="2736603" y="3488061"/>
                  </a:lnTo>
                  <a:lnTo>
                    <a:pt x="2704187" y="3522846"/>
                  </a:lnTo>
                  <a:lnTo>
                    <a:pt x="2574580" y="3684639"/>
                  </a:lnTo>
                  <a:lnTo>
                    <a:pt x="2573304" y="3685991"/>
                  </a:lnTo>
                </a:path>
                <a:path w="3803650" h="3803650">
                  <a:moveTo>
                    <a:pt x="1925285" y="3685992"/>
                  </a:moveTo>
                  <a:lnTo>
                    <a:pt x="1878251" y="3685992"/>
                  </a:lnTo>
                  <a:lnTo>
                    <a:pt x="1831610" y="3692951"/>
                  </a:lnTo>
                  <a:lnTo>
                    <a:pt x="1786145" y="3706869"/>
                  </a:lnTo>
                  <a:lnTo>
                    <a:pt x="1593004" y="3782187"/>
                  </a:lnTo>
                  <a:lnTo>
                    <a:pt x="1543711" y="3796962"/>
                  </a:lnTo>
                  <a:lnTo>
                    <a:pt x="1493666" y="3803540"/>
                  </a:lnTo>
                  <a:lnTo>
                    <a:pt x="1443786" y="3802166"/>
                  </a:lnTo>
                  <a:lnTo>
                    <a:pt x="1394988" y="3793086"/>
                  </a:lnTo>
                  <a:lnTo>
                    <a:pt x="1348190" y="3776546"/>
                  </a:lnTo>
                  <a:lnTo>
                    <a:pt x="1304308" y="3752793"/>
                  </a:lnTo>
                  <a:lnTo>
                    <a:pt x="1264259" y="3722072"/>
                  </a:lnTo>
                  <a:lnTo>
                    <a:pt x="1228961" y="3684631"/>
                  </a:lnTo>
                  <a:lnTo>
                    <a:pt x="1099354" y="3522841"/>
                  </a:lnTo>
                  <a:lnTo>
                    <a:pt x="1066938" y="3488057"/>
                  </a:lnTo>
                  <a:lnTo>
                    <a:pt x="1030023" y="3458711"/>
                  </a:lnTo>
                  <a:lnTo>
                    <a:pt x="989288" y="3435194"/>
                  </a:lnTo>
                  <a:lnTo>
                    <a:pt x="945416" y="3417900"/>
                  </a:lnTo>
                  <a:lnTo>
                    <a:pt x="899083" y="3407221"/>
                  </a:lnTo>
                  <a:lnTo>
                    <a:pt x="694156" y="3375873"/>
                  </a:lnTo>
                  <a:lnTo>
                    <a:pt x="644081" y="3364021"/>
                  </a:lnTo>
                  <a:lnTo>
                    <a:pt x="597452" y="3344694"/>
                  </a:lnTo>
                  <a:lnTo>
                    <a:pt x="554942" y="3318563"/>
                  </a:lnTo>
                  <a:lnTo>
                    <a:pt x="517222" y="3286300"/>
                  </a:lnTo>
                  <a:lnTo>
                    <a:pt x="484963" y="3248577"/>
                  </a:lnTo>
                  <a:lnTo>
                    <a:pt x="458838" y="3206065"/>
                  </a:lnTo>
                  <a:lnTo>
                    <a:pt x="439517" y="3159437"/>
                  </a:lnTo>
                  <a:lnTo>
                    <a:pt x="427671" y="3109363"/>
                  </a:lnTo>
                  <a:lnTo>
                    <a:pt x="396321" y="2904446"/>
                  </a:lnTo>
                  <a:lnTo>
                    <a:pt x="385640" y="2858113"/>
                  </a:lnTo>
                  <a:lnTo>
                    <a:pt x="368344" y="2814239"/>
                  </a:lnTo>
                  <a:lnTo>
                    <a:pt x="344825" y="2773506"/>
                  </a:lnTo>
                  <a:lnTo>
                    <a:pt x="315476" y="2736592"/>
                  </a:lnTo>
                  <a:lnTo>
                    <a:pt x="280689" y="2704178"/>
                  </a:lnTo>
                  <a:lnTo>
                    <a:pt x="118890" y="2574570"/>
                  </a:lnTo>
                  <a:lnTo>
                    <a:pt x="81452" y="2539269"/>
                  </a:lnTo>
                  <a:lnTo>
                    <a:pt x="50737" y="2499218"/>
                  </a:lnTo>
                  <a:lnTo>
                    <a:pt x="26989" y="2455336"/>
                  </a:lnTo>
                  <a:lnTo>
                    <a:pt x="10454" y="2408537"/>
                  </a:lnTo>
                  <a:lnTo>
                    <a:pt x="1377" y="2359741"/>
                  </a:lnTo>
                  <a:lnTo>
                    <a:pt x="5" y="2309864"/>
                  </a:lnTo>
                  <a:lnTo>
                    <a:pt x="6583" y="2259822"/>
                  </a:lnTo>
                  <a:lnTo>
                    <a:pt x="21355" y="2210532"/>
                  </a:lnTo>
                  <a:lnTo>
                    <a:pt x="96665" y="2017393"/>
                  </a:lnTo>
                  <a:lnTo>
                    <a:pt x="110581" y="1971924"/>
                  </a:lnTo>
                  <a:lnTo>
                    <a:pt x="117539" y="1925279"/>
                  </a:lnTo>
                  <a:lnTo>
                    <a:pt x="117537" y="1878241"/>
                  </a:lnTo>
                  <a:lnTo>
                    <a:pt x="110577" y="1831596"/>
                  </a:lnTo>
                  <a:lnTo>
                    <a:pt x="96659" y="1786128"/>
                  </a:lnTo>
                  <a:lnTo>
                    <a:pt x="21349" y="1592988"/>
                  </a:lnTo>
                  <a:lnTo>
                    <a:pt x="6576" y="1543700"/>
                  </a:lnTo>
                  <a:lnTo>
                    <a:pt x="0" y="1493658"/>
                  </a:lnTo>
                  <a:lnTo>
                    <a:pt x="1373" y="1443781"/>
                  </a:lnTo>
                  <a:lnTo>
                    <a:pt x="10452" y="1394985"/>
                  </a:lnTo>
                  <a:lnTo>
                    <a:pt x="26990" y="1348188"/>
                  </a:lnTo>
                  <a:lnTo>
                    <a:pt x="50741" y="1304307"/>
                  </a:lnTo>
                  <a:lnTo>
                    <a:pt x="81459" y="1264258"/>
                  </a:lnTo>
                  <a:lnTo>
                    <a:pt x="118899" y="1228960"/>
                  </a:lnTo>
                  <a:lnTo>
                    <a:pt x="280691" y="1099353"/>
                  </a:lnTo>
                  <a:lnTo>
                    <a:pt x="315477" y="1066936"/>
                  </a:lnTo>
                  <a:lnTo>
                    <a:pt x="344825" y="1030019"/>
                  </a:lnTo>
                  <a:lnTo>
                    <a:pt x="368343" y="989283"/>
                  </a:lnTo>
                  <a:lnTo>
                    <a:pt x="385638" y="945408"/>
                  </a:lnTo>
                  <a:lnTo>
                    <a:pt x="396317" y="899074"/>
                  </a:lnTo>
                  <a:lnTo>
                    <a:pt x="427665" y="694156"/>
                  </a:lnTo>
                  <a:lnTo>
                    <a:pt x="439514" y="644083"/>
                  </a:lnTo>
                  <a:lnTo>
                    <a:pt x="458837" y="597456"/>
                  </a:lnTo>
                  <a:lnTo>
                    <a:pt x="484965" y="554947"/>
                  </a:lnTo>
                  <a:lnTo>
                    <a:pt x="517224" y="517227"/>
                  </a:lnTo>
                  <a:lnTo>
                    <a:pt x="554944" y="484968"/>
                  </a:lnTo>
                  <a:lnTo>
                    <a:pt x="597453" y="458840"/>
                  </a:lnTo>
                  <a:lnTo>
                    <a:pt x="644080" y="439515"/>
                  </a:lnTo>
                  <a:lnTo>
                    <a:pt x="694153" y="427664"/>
                  </a:lnTo>
                  <a:lnTo>
                    <a:pt x="899078" y="396317"/>
                  </a:lnTo>
                  <a:lnTo>
                    <a:pt x="945412" y="385636"/>
                  </a:lnTo>
                  <a:lnTo>
                    <a:pt x="989288" y="368340"/>
                  </a:lnTo>
                  <a:lnTo>
                    <a:pt x="1030023" y="344822"/>
                  </a:lnTo>
                  <a:lnTo>
                    <a:pt x="1066940" y="315473"/>
                  </a:lnTo>
                  <a:lnTo>
                    <a:pt x="1099356" y="280687"/>
                  </a:lnTo>
                  <a:lnTo>
                    <a:pt x="1228970" y="118895"/>
                  </a:lnTo>
                  <a:lnTo>
                    <a:pt x="1264269" y="81458"/>
                  </a:lnTo>
                  <a:lnTo>
                    <a:pt x="1304316" y="50741"/>
                  </a:lnTo>
                  <a:lnTo>
                    <a:pt x="1348197" y="26990"/>
                  </a:lnTo>
                  <a:lnTo>
                    <a:pt x="1394994" y="10453"/>
                  </a:lnTo>
                  <a:lnTo>
                    <a:pt x="1443789" y="1373"/>
                  </a:lnTo>
                  <a:lnTo>
                    <a:pt x="1493666" y="0"/>
                  </a:lnTo>
                  <a:lnTo>
                    <a:pt x="1543709" y="6575"/>
                  </a:lnTo>
                  <a:lnTo>
                    <a:pt x="1592999" y="21349"/>
                  </a:lnTo>
                  <a:lnTo>
                    <a:pt x="1786138" y="96667"/>
                  </a:lnTo>
                  <a:lnTo>
                    <a:pt x="1831604" y="110587"/>
                  </a:lnTo>
                  <a:lnTo>
                    <a:pt x="1878248" y="117547"/>
                  </a:lnTo>
                  <a:lnTo>
                    <a:pt x="1925285" y="117547"/>
                  </a:lnTo>
                </a:path>
                <a:path w="3803650" h="3803650">
                  <a:moveTo>
                    <a:pt x="2573290" y="3685978"/>
                  </a:moveTo>
                  <a:lnTo>
                    <a:pt x="2539279" y="3722081"/>
                  </a:lnTo>
                  <a:lnTo>
                    <a:pt x="2499228" y="3752802"/>
                  </a:lnTo>
                  <a:lnTo>
                    <a:pt x="2455344" y="3776553"/>
                  </a:lnTo>
                  <a:lnTo>
                    <a:pt x="2408544" y="3793090"/>
                  </a:lnTo>
                  <a:lnTo>
                    <a:pt x="2359745" y="3802167"/>
                  </a:lnTo>
                  <a:lnTo>
                    <a:pt x="2309865" y="3803538"/>
                  </a:lnTo>
                  <a:lnTo>
                    <a:pt x="2259821" y="3796958"/>
                  </a:lnTo>
                  <a:lnTo>
                    <a:pt x="2210530" y="3782182"/>
                  </a:lnTo>
                  <a:lnTo>
                    <a:pt x="2017391" y="3706866"/>
                  </a:lnTo>
                  <a:lnTo>
                    <a:pt x="1971927" y="3692949"/>
                  </a:lnTo>
                  <a:lnTo>
                    <a:pt x="1925285" y="3685992"/>
                  </a:lnTo>
                </a:path>
                <a:path w="3803650" h="3803650">
                  <a:moveTo>
                    <a:pt x="1925286" y="117548"/>
                  </a:moveTo>
                  <a:lnTo>
                    <a:pt x="1971931" y="110590"/>
                  </a:lnTo>
                  <a:lnTo>
                    <a:pt x="2017397" y="96671"/>
                  </a:lnTo>
                  <a:lnTo>
                    <a:pt x="2210536" y="21352"/>
                  </a:lnTo>
                  <a:lnTo>
                    <a:pt x="2259826" y="6578"/>
                  </a:lnTo>
                  <a:lnTo>
                    <a:pt x="2309868" y="0"/>
                  </a:lnTo>
                  <a:lnTo>
                    <a:pt x="2359745" y="1372"/>
                  </a:lnTo>
                  <a:lnTo>
                    <a:pt x="2408541" y="10449"/>
                  </a:lnTo>
                  <a:lnTo>
                    <a:pt x="2455339" y="26985"/>
                  </a:lnTo>
                  <a:lnTo>
                    <a:pt x="2499222" y="50735"/>
                  </a:lnTo>
                  <a:lnTo>
                    <a:pt x="2539272" y="81451"/>
                  </a:lnTo>
                  <a:lnTo>
                    <a:pt x="2573301" y="117551"/>
                  </a:lnTo>
                </a:path>
              </a:pathLst>
            </a:custGeom>
            <a:ln w="76200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879500" y="895343"/>
            <a:ext cx="14620875" cy="8422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b="1" dirty="0">
                <a:latin typeface="Arial"/>
                <a:cs typeface="Arial"/>
              </a:rPr>
              <a:t>Пишемо</a:t>
            </a:r>
            <a:r>
              <a:rPr sz="4000" b="1" spc="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без</a:t>
            </a:r>
            <a:r>
              <a:rPr sz="4000" b="1" spc="1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«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й</a:t>
            </a:r>
            <a:r>
              <a:rPr sz="4000" b="1" dirty="0">
                <a:latin typeface="Arial"/>
                <a:cs typeface="Arial"/>
              </a:rPr>
              <a:t>»</a:t>
            </a:r>
            <a:r>
              <a:rPr sz="4000" b="1" spc="105" dirty="0">
                <a:latin typeface="Arial"/>
                <a:cs typeface="Arial"/>
              </a:rPr>
              <a:t> </a:t>
            </a:r>
            <a:r>
              <a:rPr sz="4000" spc="80" dirty="0">
                <a:latin typeface="Tahoma"/>
                <a:cs typeface="Tahoma"/>
              </a:rPr>
              <a:t>слова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spc="-30" dirty="0">
                <a:solidFill>
                  <a:srgbClr val="FF3131"/>
                </a:solidFill>
                <a:latin typeface="Tahoma"/>
                <a:cs typeface="Tahoma"/>
              </a:rPr>
              <a:t>Ісая</a:t>
            </a:r>
            <a:r>
              <a:rPr sz="4000" spc="-30" dirty="0">
                <a:latin typeface="Tahoma"/>
                <a:cs typeface="Tahoma"/>
              </a:rPr>
              <a:t>, 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Мая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Гоя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spc="155" dirty="0">
                <a:solidFill>
                  <a:srgbClr val="FF3131"/>
                </a:solidFill>
                <a:latin typeface="Tahoma"/>
                <a:cs typeface="Tahoma"/>
              </a:rPr>
              <a:t>Соєр</a:t>
            </a:r>
            <a:r>
              <a:rPr sz="4000" spc="155" dirty="0">
                <a:latin typeface="Tahoma"/>
                <a:cs typeface="Tahoma"/>
              </a:rPr>
              <a:t>,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Хаям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45" dirty="0">
                <a:solidFill>
                  <a:srgbClr val="FF3131"/>
                </a:solidFill>
                <a:latin typeface="Tahoma"/>
                <a:cs typeface="Tahoma"/>
              </a:rPr>
              <a:t>Феєрбах</a:t>
            </a:r>
            <a:r>
              <a:rPr sz="4000" spc="45" dirty="0">
                <a:latin typeface="Tahoma"/>
                <a:cs typeface="Tahoma"/>
              </a:rPr>
              <a:t>, 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секвоя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spc="125" dirty="0">
                <a:solidFill>
                  <a:srgbClr val="FF3131"/>
                </a:solidFill>
                <a:latin typeface="Tahoma"/>
                <a:cs typeface="Tahoma"/>
              </a:rPr>
              <a:t>фоє</a:t>
            </a:r>
            <a:r>
              <a:rPr sz="4000" spc="125" dirty="0">
                <a:latin typeface="Tahoma"/>
                <a:cs typeface="Tahoma"/>
              </a:rPr>
              <a:t>,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єті</a:t>
            </a:r>
            <a:r>
              <a:rPr sz="4000" spc="-13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подібні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126).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4000">
              <a:latin typeface="Tahoma"/>
              <a:cs typeface="Tahoma"/>
            </a:endParaRPr>
          </a:p>
          <a:p>
            <a:pPr marL="5486400" marR="7844155" indent="139700" algn="just">
              <a:lnSpc>
                <a:spcPct val="115599"/>
              </a:lnSpc>
            </a:pPr>
            <a:r>
              <a:rPr sz="4000" b="1" spc="-20" dirty="0">
                <a:latin typeface="Arial"/>
                <a:cs typeface="Arial"/>
              </a:rPr>
              <a:t>Ісая </a:t>
            </a:r>
            <a:r>
              <a:rPr sz="4000" b="1" spc="-25" dirty="0">
                <a:latin typeface="Arial"/>
                <a:cs typeface="Arial"/>
              </a:rPr>
              <a:t>Мая Гоя </a:t>
            </a:r>
            <a:r>
              <a:rPr sz="4000" b="1" spc="-20" dirty="0">
                <a:latin typeface="Arial"/>
                <a:cs typeface="Arial"/>
              </a:rPr>
              <a:t>Соєр </a:t>
            </a:r>
            <a:r>
              <a:rPr sz="4000" b="1" spc="-40" dirty="0">
                <a:latin typeface="Arial"/>
                <a:cs typeface="Arial"/>
              </a:rPr>
              <a:t>Хаям</a:t>
            </a:r>
            <a:endParaRPr sz="4000">
              <a:latin typeface="Arial"/>
              <a:cs typeface="Arial"/>
            </a:endParaRPr>
          </a:p>
          <a:p>
            <a:pPr marL="5040630" marR="7398384" algn="ctr">
              <a:lnSpc>
                <a:spcPct val="115599"/>
              </a:lnSpc>
              <a:spcBef>
                <a:spcPts val="5"/>
              </a:spcBef>
            </a:pPr>
            <a:r>
              <a:rPr sz="4000" b="1" spc="-25" dirty="0">
                <a:latin typeface="Arial"/>
                <a:cs typeface="Arial"/>
              </a:rPr>
              <a:t>Феєрбах </a:t>
            </a:r>
            <a:r>
              <a:rPr sz="4000" b="1" spc="-10" dirty="0">
                <a:latin typeface="Arial"/>
                <a:cs typeface="Arial"/>
              </a:rPr>
              <a:t>секвоя </a:t>
            </a:r>
            <a:r>
              <a:rPr sz="4000" b="1" spc="-25" dirty="0">
                <a:latin typeface="Arial"/>
                <a:cs typeface="Arial"/>
              </a:rPr>
              <a:t>фоє</a:t>
            </a:r>
            <a:endParaRPr sz="4000">
              <a:latin typeface="Arial"/>
              <a:cs typeface="Arial"/>
            </a:endParaRPr>
          </a:p>
          <a:p>
            <a:pPr marR="2357755" algn="ctr">
              <a:lnSpc>
                <a:spcPct val="100000"/>
              </a:lnSpc>
              <a:spcBef>
                <a:spcPts val="750"/>
              </a:spcBef>
            </a:pPr>
            <a:r>
              <a:rPr sz="4000" b="1" spc="-25" dirty="0">
                <a:latin typeface="Arial"/>
                <a:cs typeface="Arial"/>
              </a:rPr>
              <a:t>єті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79500" y="895343"/>
            <a:ext cx="14232890" cy="284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Разом</a:t>
            </a:r>
            <a:r>
              <a:rPr sz="4000" b="1" spc="10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spc="100" dirty="0">
                <a:latin typeface="Tahoma"/>
                <a:cs typeface="Tahoma"/>
              </a:rPr>
              <a:t>пишемо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spc="80" dirty="0">
                <a:latin typeface="Tahoma"/>
                <a:cs typeface="Tahoma"/>
              </a:rPr>
              <a:t>слова</a:t>
            </a:r>
            <a:r>
              <a:rPr sz="4000" spc="-40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з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spc="105" dirty="0">
                <a:latin typeface="Tahoma"/>
                <a:cs typeface="Tahoma"/>
              </a:rPr>
              <a:t>першим</a:t>
            </a:r>
            <a:r>
              <a:rPr sz="4000" spc="-40" dirty="0">
                <a:latin typeface="Tahoma"/>
                <a:cs typeface="Tahoma"/>
              </a:rPr>
              <a:t> </a:t>
            </a:r>
            <a:r>
              <a:rPr sz="4000" spc="70" dirty="0">
                <a:latin typeface="Tahoma"/>
                <a:cs typeface="Tahoma"/>
              </a:rPr>
              <a:t>іншомовним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компонентом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бліц-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екстра-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b="1" spc="55" dirty="0">
                <a:solidFill>
                  <a:srgbClr val="0726FA"/>
                </a:solidFill>
                <a:latin typeface="Arial"/>
                <a:cs typeface="Arial"/>
              </a:rPr>
              <a:t>максі-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міді-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міні-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преміум-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b="1" spc="-35" dirty="0">
                <a:solidFill>
                  <a:srgbClr val="0726FA"/>
                </a:solidFill>
                <a:latin typeface="Arial"/>
                <a:cs typeface="Arial"/>
              </a:rPr>
              <a:t>топ-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b="1" spc="100" dirty="0">
                <a:solidFill>
                  <a:srgbClr val="0726FA"/>
                </a:solidFill>
                <a:latin typeface="Arial"/>
                <a:cs typeface="Arial"/>
              </a:rPr>
              <a:t>флеш-</a:t>
            </a:r>
            <a:r>
              <a:rPr sz="4000" spc="-50" dirty="0">
                <a:latin typeface="Tahoma"/>
                <a:cs typeface="Tahoma"/>
              </a:rPr>
              <a:t>,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віце-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b="1" spc="105" dirty="0">
                <a:solidFill>
                  <a:srgbClr val="0726FA"/>
                </a:solidFill>
                <a:latin typeface="Arial"/>
                <a:cs typeface="Arial"/>
              </a:rPr>
              <a:t>екс-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b="1" spc="-10" dirty="0">
                <a:solidFill>
                  <a:srgbClr val="0726FA"/>
                </a:solidFill>
                <a:latin typeface="Arial"/>
                <a:cs typeface="Arial"/>
              </a:rPr>
              <a:t>арт-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боди-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боді-</a:t>
            </a:r>
            <a:r>
              <a:rPr sz="4000" b="1" spc="5" dirty="0">
                <a:solidFill>
                  <a:srgbClr val="0726FA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(</a:t>
            </a:r>
            <a:r>
              <a:rPr sz="4000" i="1" dirty="0">
                <a:latin typeface="Arial"/>
                <a:cs typeface="Arial"/>
              </a:rPr>
              <a:t>перед</a:t>
            </a:r>
            <a:r>
              <a:rPr sz="4000" i="1" spc="5" dirty="0">
                <a:latin typeface="Arial"/>
                <a:cs typeface="Arial"/>
              </a:rPr>
              <a:t> </a:t>
            </a:r>
            <a:r>
              <a:rPr sz="4000" i="1" spc="-30" dirty="0">
                <a:latin typeface="Arial"/>
                <a:cs typeface="Arial"/>
              </a:rPr>
              <a:t>голосним</a:t>
            </a:r>
            <a:r>
              <a:rPr sz="4000" spc="-30" dirty="0">
                <a:latin typeface="Tahoma"/>
                <a:cs typeface="Tahoma"/>
              </a:rPr>
              <a:t>),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b="1" spc="-25" dirty="0">
                <a:solidFill>
                  <a:srgbClr val="0726FA"/>
                </a:solidFill>
                <a:latin typeface="Arial"/>
                <a:cs typeface="Arial"/>
              </a:rPr>
              <a:t>веб-</a:t>
            </a:r>
            <a:r>
              <a:rPr sz="4000" spc="-50" dirty="0">
                <a:latin typeface="Tahoma"/>
                <a:cs typeface="Tahoma"/>
              </a:rPr>
              <a:t>, </a:t>
            </a:r>
            <a:r>
              <a:rPr sz="4000" b="1" spc="45" dirty="0">
                <a:solidFill>
                  <a:srgbClr val="0726FA"/>
                </a:solidFill>
                <a:latin typeface="Arial"/>
                <a:cs typeface="Arial"/>
              </a:rPr>
              <a:t>економ-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7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поп-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75" dirty="0">
                <a:latin typeface="Tahoma"/>
                <a:cs typeface="Tahoma"/>
              </a:rPr>
              <a:t> </a:t>
            </a:r>
            <a:r>
              <a:rPr sz="4000" b="1" spc="60" dirty="0">
                <a:solidFill>
                  <a:srgbClr val="0726FA"/>
                </a:solidFill>
                <a:latin typeface="Arial"/>
                <a:cs typeface="Arial"/>
              </a:rPr>
              <a:t>прес-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7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смарт-</a:t>
            </a:r>
            <a:r>
              <a:rPr sz="4000" b="1" spc="-30" dirty="0">
                <a:solidFill>
                  <a:srgbClr val="0726FA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75" dirty="0">
                <a:latin typeface="Tahoma"/>
                <a:cs typeface="Tahoma"/>
              </a:rPr>
              <a:t> </a:t>
            </a:r>
            <a:r>
              <a:rPr sz="4000" spc="75" dirty="0">
                <a:latin typeface="Tahoma"/>
                <a:cs typeface="Tahoma"/>
              </a:rPr>
              <a:t>інші</a:t>
            </a:r>
            <a:r>
              <a:rPr sz="4000" spc="-1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17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35):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12135" y="4317994"/>
            <a:ext cx="3491865" cy="425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бліц</a:t>
            </a:r>
            <a:r>
              <a:rPr sz="4000" spc="-10" dirty="0">
                <a:latin typeface="Tahoma"/>
                <a:cs typeface="Tahoma"/>
              </a:rPr>
              <a:t>новини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міні</a:t>
            </a:r>
            <a:r>
              <a:rPr sz="4000" spc="-10" dirty="0">
                <a:latin typeface="Tahoma"/>
                <a:cs typeface="Tahoma"/>
              </a:rPr>
              <a:t>сукня </a:t>
            </a:r>
            <a:r>
              <a:rPr sz="4000" spc="70" dirty="0">
                <a:solidFill>
                  <a:srgbClr val="0726FA"/>
                </a:solidFill>
                <a:latin typeface="Tahoma"/>
                <a:cs typeface="Tahoma"/>
              </a:rPr>
              <a:t>преміум</a:t>
            </a:r>
            <a:r>
              <a:rPr sz="4000" spc="70" dirty="0">
                <a:latin typeface="Tahoma"/>
                <a:cs typeface="Tahoma"/>
              </a:rPr>
              <a:t>клас </a:t>
            </a:r>
            <a:r>
              <a:rPr sz="4000" spc="45" dirty="0">
                <a:solidFill>
                  <a:srgbClr val="0726FA"/>
                </a:solidFill>
                <a:latin typeface="Tahoma"/>
                <a:cs typeface="Tahoma"/>
              </a:rPr>
              <a:t>флеш</a:t>
            </a:r>
            <a:r>
              <a:rPr sz="4000" spc="45" dirty="0">
                <a:latin typeface="Tahoma"/>
                <a:cs typeface="Tahoma"/>
              </a:rPr>
              <a:t>пам'ять </a:t>
            </a:r>
            <a:r>
              <a:rPr sz="4000" spc="35" dirty="0">
                <a:solidFill>
                  <a:srgbClr val="0726FA"/>
                </a:solidFill>
                <a:latin typeface="Tahoma"/>
                <a:cs typeface="Tahoma"/>
              </a:rPr>
              <a:t>віце</a:t>
            </a:r>
            <a:r>
              <a:rPr sz="4000" spc="35" dirty="0">
                <a:latin typeface="Tahoma"/>
                <a:cs typeface="Tahoma"/>
              </a:rPr>
              <a:t>президент </a:t>
            </a:r>
            <a:r>
              <a:rPr sz="4000" spc="60" dirty="0">
                <a:solidFill>
                  <a:srgbClr val="0726FA"/>
                </a:solidFill>
                <a:latin typeface="Tahoma"/>
                <a:cs typeface="Tahoma"/>
              </a:rPr>
              <a:t>екс</a:t>
            </a:r>
            <a:r>
              <a:rPr sz="4000" spc="60" dirty="0">
                <a:latin typeface="Tahoma"/>
                <a:cs typeface="Tahoma"/>
              </a:rPr>
              <a:t>міністр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9738" y="4317994"/>
            <a:ext cx="2861945" cy="425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арт</a:t>
            </a:r>
            <a:r>
              <a:rPr sz="4000" spc="-10" dirty="0">
                <a:latin typeface="Tahoma"/>
                <a:cs typeface="Tahoma"/>
              </a:rPr>
              <a:t>галерея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боди</a:t>
            </a:r>
            <a:r>
              <a:rPr sz="4000" spc="-10" dirty="0">
                <a:latin typeface="Tahoma"/>
                <a:cs typeface="Tahoma"/>
              </a:rPr>
              <a:t>балет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боді</a:t>
            </a:r>
            <a:r>
              <a:rPr sz="4000" spc="-10" dirty="0">
                <a:latin typeface="Tahoma"/>
                <a:cs typeface="Tahoma"/>
              </a:rPr>
              <a:t>арт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веб</a:t>
            </a:r>
            <a:r>
              <a:rPr sz="4000" spc="-10" dirty="0">
                <a:latin typeface="Tahoma"/>
                <a:cs typeface="Tahoma"/>
              </a:rPr>
              <a:t>сторінка </a:t>
            </a:r>
            <a:r>
              <a:rPr sz="4000" spc="50" dirty="0">
                <a:solidFill>
                  <a:srgbClr val="0726FA"/>
                </a:solidFill>
                <a:latin typeface="Tahoma"/>
                <a:cs typeface="Tahoma"/>
              </a:rPr>
              <a:t>економ</a:t>
            </a:r>
            <a:r>
              <a:rPr sz="4000" spc="50" dirty="0">
                <a:latin typeface="Tahoma"/>
                <a:cs typeface="Tahoma"/>
              </a:rPr>
              <a:t>клас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етно</a:t>
            </a:r>
            <a:r>
              <a:rPr sz="4000" spc="-10" dirty="0">
                <a:latin typeface="Tahoma"/>
                <a:cs typeface="Tahoma"/>
              </a:rPr>
              <a:t>гурт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97857" y="4317994"/>
            <a:ext cx="7379334" cy="566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75710">
              <a:lnSpc>
                <a:spcPct val="115599"/>
              </a:lnSpc>
              <a:spcBef>
                <a:spcPts val="100"/>
              </a:spcBef>
            </a:pP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поп</a:t>
            </a:r>
            <a:r>
              <a:rPr sz="4000" spc="-10" dirty="0">
                <a:latin typeface="Tahoma"/>
                <a:cs typeface="Tahoma"/>
              </a:rPr>
              <a:t>музика </a:t>
            </a:r>
            <a:r>
              <a:rPr sz="4000" spc="75" dirty="0">
                <a:solidFill>
                  <a:srgbClr val="0726FA"/>
                </a:solidFill>
                <a:latin typeface="Tahoma"/>
                <a:cs typeface="Tahoma"/>
              </a:rPr>
              <a:t>прес</a:t>
            </a:r>
            <a:r>
              <a:rPr sz="4000" spc="75" dirty="0">
                <a:latin typeface="Tahoma"/>
                <a:cs typeface="Tahoma"/>
              </a:rPr>
              <a:t>секретар </a:t>
            </a:r>
            <a:r>
              <a:rPr sz="4000" spc="95" dirty="0">
                <a:solidFill>
                  <a:srgbClr val="0726FA"/>
                </a:solidFill>
                <a:latin typeface="Tahoma"/>
                <a:cs typeface="Tahoma"/>
              </a:rPr>
              <a:t>мас</a:t>
            </a:r>
            <a:r>
              <a:rPr sz="4000" spc="95" dirty="0">
                <a:latin typeface="Tahoma"/>
                <a:cs typeface="Tahoma"/>
              </a:rPr>
              <a:t>медіа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ток</a:t>
            </a:r>
            <a:r>
              <a:rPr sz="4000" spc="-10" dirty="0">
                <a:latin typeface="Tahoma"/>
                <a:cs typeface="Tahoma"/>
              </a:rPr>
              <a:t>шоу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смарт</a:t>
            </a:r>
            <a:r>
              <a:rPr sz="4000" spc="-10" dirty="0">
                <a:latin typeface="Tahoma"/>
                <a:cs typeface="Tahoma"/>
              </a:rPr>
              <a:t>годинник </a:t>
            </a:r>
            <a:r>
              <a:rPr sz="4000" spc="90" dirty="0">
                <a:solidFill>
                  <a:srgbClr val="0726FA"/>
                </a:solidFill>
                <a:latin typeface="Tahoma"/>
                <a:cs typeface="Tahoma"/>
              </a:rPr>
              <a:t>дрес</a:t>
            </a:r>
            <a:r>
              <a:rPr sz="4000" spc="90" dirty="0">
                <a:latin typeface="Tahoma"/>
                <a:cs typeface="Tahoma"/>
              </a:rPr>
              <a:t>код</a:t>
            </a:r>
            <a:endParaRPr sz="4000">
              <a:latin typeface="Tahoma"/>
              <a:cs typeface="Tahoma"/>
            </a:endParaRPr>
          </a:p>
          <a:p>
            <a:pPr marL="12700" marR="5080">
              <a:lnSpc>
                <a:spcPct val="115599"/>
              </a:lnSpc>
            </a:pP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топ</a:t>
            </a:r>
            <a:r>
              <a:rPr sz="4000" dirty="0">
                <a:latin typeface="Tahoma"/>
                <a:cs typeface="Tahoma"/>
              </a:rPr>
              <a:t>менеджер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але</a:t>
            </a:r>
            <a:r>
              <a:rPr sz="4000" b="1" spc="13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spc="-135" dirty="0">
                <a:latin typeface="Tahoma"/>
                <a:cs typeface="Tahoma"/>
              </a:rPr>
              <a:t>«</a:t>
            </a:r>
            <a:r>
              <a:rPr sz="4000" b="1" spc="-135" dirty="0">
                <a:solidFill>
                  <a:srgbClr val="FF3131"/>
                </a:solidFill>
                <a:latin typeface="Arial"/>
                <a:cs typeface="Arial"/>
              </a:rPr>
              <a:t>топ</a:t>
            </a:r>
            <a:r>
              <a:rPr sz="4000" spc="-135" dirty="0">
                <a:latin typeface="Tahoma"/>
                <a:cs typeface="Tahoma"/>
              </a:rPr>
              <a:t>»</a:t>
            </a:r>
            <a:r>
              <a:rPr sz="4000" spc="-5" dirty="0">
                <a:latin typeface="Tahoma"/>
                <a:cs typeface="Tahoma"/>
              </a:rPr>
              <a:t> </a:t>
            </a:r>
            <a:r>
              <a:rPr sz="4000" b="1" i="1" spc="-25" dirty="0">
                <a:latin typeface="Arial"/>
                <a:cs typeface="Arial"/>
              </a:rPr>
              <a:t>не </a:t>
            </a:r>
            <a:r>
              <a:rPr sz="4000" b="1" i="1" spc="-215" dirty="0">
                <a:latin typeface="Arial"/>
                <a:cs typeface="Arial"/>
              </a:rPr>
              <a:t>поєднується</a:t>
            </a:r>
            <a:r>
              <a:rPr sz="4000" b="1" i="1" spc="-1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з</a:t>
            </a:r>
            <a:r>
              <a:rPr sz="4000" b="1" i="1" spc="-10" dirty="0">
                <a:latin typeface="Arial"/>
                <a:cs typeface="Arial"/>
              </a:rPr>
              <a:t> числівниками</a:t>
            </a:r>
            <a:r>
              <a:rPr sz="4000" spc="-10" dirty="0">
                <a:latin typeface="Tahoma"/>
                <a:cs typeface="Tahoma"/>
              </a:rPr>
              <a:t>)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314326" y="2876994"/>
            <a:ext cx="6979920" cy="6851015"/>
            <a:chOff x="10314326" y="2876994"/>
            <a:chExt cx="6979920" cy="68510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50185" y="2902394"/>
              <a:ext cx="3707203" cy="40386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864746" y="6445694"/>
              <a:ext cx="3354070" cy="495300"/>
            </a:xfrm>
            <a:custGeom>
              <a:avLst/>
              <a:gdLst/>
              <a:ahLst/>
              <a:cxnLst/>
              <a:rect l="l" t="t" r="r" b="b"/>
              <a:pathLst>
                <a:path w="3354069" h="495300">
                  <a:moveTo>
                    <a:pt x="1169513" y="482599"/>
                  </a:moveTo>
                  <a:lnTo>
                    <a:pt x="1171062" y="487591"/>
                  </a:lnTo>
                  <a:lnTo>
                    <a:pt x="1180980" y="487591"/>
                  </a:lnTo>
                  <a:lnTo>
                    <a:pt x="1186930" y="490147"/>
                  </a:lnTo>
                  <a:lnTo>
                    <a:pt x="1192880" y="492703"/>
                  </a:lnTo>
                  <a:lnTo>
                    <a:pt x="1199113" y="494712"/>
                  </a:lnTo>
                </a:path>
                <a:path w="3354069" h="495300">
                  <a:moveTo>
                    <a:pt x="1202467" y="487591"/>
                  </a:moveTo>
                  <a:lnTo>
                    <a:pt x="1198831" y="487591"/>
                  </a:lnTo>
                  <a:lnTo>
                    <a:pt x="1202723" y="482599"/>
                  </a:lnTo>
                </a:path>
                <a:path w="3354069" h="495300">
                  <a:moveTo>
                    <a:pt x="1227837" y="482599"/>
                  </a:moveTo>
                  <a:lnTo>
                    <a:pt x="1233262" y="487111"/>
                  </a:lnTo>
                  <a:lnTo>
                    <a:pt x="1241723" y="489508"/>
                  </a:lnTo>
                  <a:lnTo>
                    <a:pt x="1250556" y="487111"/>
                  </a:lnTo>
                  <a:lnTo>
                    <a:pt x="1256681" y="482599"/>
                  </a:lnTo>
                </a:path>
                <a:path w="3354069" h="495300">
                  <a:moveTo>
                    <a:pt x="194103" y="444499"/>
                  </a:moveTo>
                  <a:lnTo>
                    <a:pt x="200622" y="447206"/>
                  </a:lnTo>
                  <a:lnTo>
                    <a:pt x="207843" y="449563"/>
                  </a:lnTo>
                  <a:lnTo>
                    <a:pt x="214692" y="452399"/>
                  </a:lnTo>
                  <a:lnTo>
                    <a:pt x="220983" y="456913"/>
                  </a:lnTo>
                  <a:lnTo>
                    <a:pt x="229971" y="465421"/>
                  </a:lnTo>
                  <a:lnTo>
                    <a:pt x="239330" y="471293"/>
                  </a:lnTo>
                  <a:lnTo>
                    <a:pt x="249433" y="473810"/>
                  </a:lnTo>
                  <a:lnTo>
                    <a:pt x="260652" y="472252"/>
                  </a:lnTo>
                  <a:lnTo>
                    <a:pt x="266603" y="469695"/>
                  </a:lnTo>
                  <a:lnTo>
                    <a:pt x="266920" y="469899"/>
                  </a:lnTo>
                </a:path>
                <a:path w="3354069" h="495300">
                  <a:moveTo>
                    <a:pt x="354945" y="469899"/>
                  </a:moveTo>
                  <a:lnTo>
                    <a:pt x="359826" y="468097"/>
                  </a:lnTo>
                  <a:lnTo>
                    <a:pt x="365776" y="465421"/>
                  </a:lnTo>
                  <a:lnTo>
                    <a:pt x="371726" y="462026"/>
                  </a:lnTo>
                  <a:lnTo>
                    <a:pt x="388059" y="452399"/>
                  </a:lnTo>
                  <a:lnTo>
                    <a:pt x="400987" y="444499"/>
                  </a:lnTo>
                </a:path>
                <a:path w="3354069" h="495300">
                  <a:moveTo>
                    <a:pt x="266920" y="469899"/>
                  </a:moveTo>
                  <a:lnTo>
                    <a:pt x="274537" y="474808"/>
                  </a:lnTo>
                  <a:lnTo>
                    <a:pt x="280487" y="477365"/>
                  </a:lnTo>
                  <a:lnTo>
                    <a:pt x="282470" y="477365"/>
                  </a:lnTo>
                  <a:lnTo>
                    <a:pt x="284454" y="479921"/>
                  </a:lnTo>
                  <a:lnTo>
                    <a:pt x="286437" y="479921"/>
                  </a:lnTo>
                  <a:lnTo>
                    <a:pt x="302460" y="480520"/>
                  </a:lnTo>
                  <a:lnTo>
                    <a:pt x="317925" y="478963"/>
                  </a:lnTo>
                  <a:lnTo>
                    <a:pt x="333018" y="475967"/>
                  </a:lnTo>
                  <a:lnTo>
                    <a:pt x="347925" y="472252"/>
                  </a:lnTo>
                  <a:lnTo>
                    <a:pt x="353875" y="470294"/>
                  </a:lnTo>
                  <a:lnTo>
                    <a:pt x="354945" y="469899"/>
                  </a:lnTo>
                </a:path>
                <a:path w="3354069" h="495300">
                  <a:moveTo>
                    <a:pt x="1161462" y="469899"/>
                  </a:moveTo>
                  <a:lnTo>
                    <a:pt x="1165112" y="472252"/>
                  </a:lnTo>
                  <a:lnTo>
                    <a:pt x="1167095" y="474808"/>
                  </a:lnTo>
                  <a:lnTo>
                    <a:pt x="1169513" y="482599"/>
                  </a:lnTo>
                </a:path>
                <a:path w="3354069" h="495300">
                  <a:moveTo>
                    <a:pt x="1202723" y="482599"/>
                  </a:moveTo>
                  <a:lnTo>
                    <a:pt x="1204812" y="479921"/>
                  </a:lnTo>
                  <a:lnTo>
                    <a:pt x="1210979" y="476086"/>
                  </a:lnTo>
                  <a:lnTo>
                    <a:pt x="1217519" y="476086"/>
                  </a:lnTo>
                  <a:lnTo>
                    <a:pt x="1224616" y="479921"/>
                  </a:lnTo>
                  <a:lnTo>
                    <a:pt x="1227837" y="482599"/>
                  </a:lnTo>
                </a:path>
                <a:path w="3354069" h="495300">
                  <a:moveTo>
                    <a:pt x="1256681" y="482599"/>
                  </a:moveTo>
                  <a:lnTo>
                    <a:pt x="1260318" y="479921"/>
                  </a:lnTo>
                  <a:lnTo>
                    <a:pt x="1272225" y="472252"/>
                  </a:lnTo>
                  <a:lnTo>
                    <a:pt x="1272224" y="469899"/>
                  </a:lnTo>
                </a:path>
                <a:path w="3354069" h="495300">
                  <a:moveTo>
                    <a:pt x="1060211" y="457199"/>
                  </a:moveTo>
                  <a:lnTo>
                    <a:pt x="1061972" y="459469"/>
                  </a:lnTo>
                  <a:lnTo>
                    <a:pt x="1069906" y="459469"/>
                  </a:lnTo>
                  <a:lnTo>
                    <a:pt x="1073873" y="459469"/>
                  </a:lnTo>
                  <a:lnTo>
                    <a:pt x="1081621" y="459110"/>
                  </a:lnTo>
                  <a:lnTo>
                    <a:pt x="1089740" y="458511"/>
                  </a:lnTo>
                  <a:lnTo>
                    <a:pt x="1097860" y="458391"/>
                  </a:lnTo>
                  <a:lnTo>
                    <a:pt x="1144100" y="466300"/>
                  </a:lnTo>
                  <a:lnTo>
                    <a:pt x="1157178" y="469695"/>
                  </a:lnTo>
                  <a:lnTo>
                    <a:pt x="1161145" y="469695"/>
                  </a:lnTo>
                  <a:lnTo>
                    <a:pt x="1161462" y="469899"/>
                  </a:lnTo>
                </a:path>
                <a:path w="3354069" h="495300">
                  <a:moveTo>
                    <a:pt x="1272219" y="469899"/>
                  </a:moveTo>
                  <a:lnTo>
                    <a:pt x="1272219" y="459469"/>
                  </a:lnTo>
                  <a:lnTo>
                    <a:pt x="1278169" y="462026"/>
                  </a:lnTo>
                  <a:lnTo>
                    <a:pt x="1284120" y="467139"/>
                  </a:lnTo>
                  <a:lnTo>
                    <a:pt x="1288087" y="467139"/>
                  </a:lnTo>
                  <a:lnTo>
                    <a:pt x="1296981" y="461347"/>
                  </a:lnTo>
                  <a:lnTo>
                    <a:pt x="1302969" y="457199"/>
                  </a:lnTo>
                </a:path>
                <a:path w="3354069" h="495300">
                  <a:moveTo>
                    <a:pt x="1027926" y="444499"/>
                  </a:moveTo>
                  <a:lnTo>
                    <a:pt x="1036187" y="451800"/>
                  </a:lnTo>
                  <a:lnTo>
                    <a:pt x="1038170" y="454356"/>
                  </a:lnTo>
                  <a:lnTo>
                    <a:pt x="1042137" y="454356"/>
                  </a:lnTo>
                  <a:lnTo>
                    <a:pt x="1046104" y="451800"/>
                  </a:lnTo>
                  <a:lnTo>
                    <a:pt x="1052054" y="449244"/>
                  </a:lnTo>
                  <a:lnTo>
                    <a:pt x="1056021" y="449244"/>
                  </a:lnTo>
                  <a:lnTo>
                    <a:pt x="1059988" y="456913"/>
                  </a:lnTo>
                  <a:lnTo>
                    <a:pt x="1060211" y="457199"/>
                  </a:lnTo>
                </a:path>
                <a:path w="3354069" h="495300">
                  <a:moveTo>
                    <a:pt x="1302969" y="457199"/>
                  </a:moveTo>
                  <a:lnTo>
                    <a:pt x="1305690" y="455315"/>
                  </a:lnTo>
                  <a:lnTo>
                    <a:pt x="1314027" y="448804"/>
                  </a:lnTo>
                  <a:lnTo>
                    <a:pt x="1318658" y="444499"/>
                  </a:lnTo>
                </a:path>
                <a:path w="3354069" h="495300">
                  <a:moveTo>
                    <a:pt x="100097" y="419099"/>
                  </a:moveTo>
                  <a:lnTo>
                    <a:pt x="107926" y="421122"/>
                  </a:lnTo>
                  <a:lnTo>
                    <a:pt x="122802" y="424557"/>
                  </a:lnTo>
                  <a:lnTo>
                    <a:pt x="137678" y="427513"/>
                  </a:lnTo>
                  <a:lnTo>
                    <a:pt x="152554" y="430469"/>
                  </a:lnTo>
                  <a:lnTo>
                    <a:pt x="193215" y="444131"/>
                  </a:lnTo>
                  <a:lnTo>
                    <a:pt x="194103" y="444499"/>
                  </a:lnTo>
                </a:path>
                <a:path w="3354069" h="495300">
                  <a:moveTo>
                    <a:pt x="400987" y="444499"/>
                  </a:moveTo>
                  <a:lnTo>
                    <a:pt x="404206" y="442533"/>
                  </a:lnTo>
                  <a:lnTo>
                    <a:pt x="419980" y="432187"/>
                  </a:lnTo>
                  <a:lnTo>
                    <a:pt x="435197" y="421122"/>
                  </a:lnTo>
                  <a:lnTo>
                    <a:pt x="438072" y="419099"/>
                  </a:lnTo>
                </a:path>
                <a:path w="3354069" h="495300">
                  <a:moveTo>
                    <a:pt x="978733" y="406393"/>
                  </a:moveTo>
                  <a:lnTo>
                    <a:pt x="1006900" y="434903"/>
                  </a:lnTo>
                  <a:lnTo>
                    <a:pt x="1017096" y="438059"/>
                  </a:lnTo>
                  <a:lnTo>
                    <a:pt x="1026920" y="443611"/>
                  </a:lnTo>
                  <a:lnTo>
                    <a:pt x="1027926" y="444499"/>
                  </a:lnTo>
                </a:path>
                <a:path w="3354069" h="495300">
                  <a:moveTo>
                    <a:pt x="1318658" y="444499"/>
                  </a:moveTo>
                  <a:lnTo>
                    <a:pt x="1321806" y="441574"/>
                  </a:lnTo>
                  <a:lnTo>
                    <a:pt x="1330390" y="433505"/>
                  </a:lnTo>
                  <a:lnTo>
                    <a:pt x="1338417" y="424957"/>
                  </a:lnTo>
                  <a:lnTo>
                    <a:pt x="1346072" y="416409"/>
                  </a:lnTo>
                  <a:lnTo>
                    <a:pt x="1353541" y="408340"/>
                  </a:lnTo>
                  <a:lnTo>
                    <a:pt x="1355532" y="408340"/>
                  </a:lnTo>
                  <a:lnTo>
                    <a:pt x="1355526" y="406399"/>
                  </a:lnTo>
                </a:path>
                <a:path w="3354069" h="495300">
                  <a:moveTo>
                    <a:pt x="0" y="317499"/>
                  </a:moveTo>
                  <a:lnTo>
                    <a:pt x="2802" y="321419"/>
                  </a:lnTo>
                  <a:lnTo>
                    <a:pt x="6769" y="326532"/>
                  </a:lnTo>
                  <a:lnTo>
                    <a:pt x="10736" y="331646"/>
                  </a:lnTo>
                  <a:lnTo>
                    <a:pt x="41480" y="358488"/>
                  </a:lnTo>
                  <a:lnTo>
                    <a:pt x="62306" y="390444"/>
                  </a:lnTo>
                  <a:lnTo>
                    <a:pt x="71944" y="402428"/>
                  </a:lnTo>
                  <a:lnTo>
                    <a:pt x="82884" y="411536"/>
                  </a:lnTo>
                  <a:lnTo>
                    <a:pt x="94940" y="417767"/>
                  </a:lnTo>
                  <a:lnTo>
                    <a:pt x="100097" y="419099"/>
                  </a:lnTo>
                </a:path>
                <a:path w="3354069" h="495300">
                  <a:moveTo>
                    <a:pt x="438072" y="419099"/>
                  </a:moveTo>
                  <a:lnTo>
                    <a:pt x="445641" y="413772"/>
                  </a:lnTo>
                  <a:lnTo>
                    <a:pt x="456271" y="408340"/>
                  </a:lnTo>
                  <a:lnTo>
                    <a:pt x="467274" y="406742"/>
                  </a:lnTo>
                  <a:lnTo>
                    <a:pt x="478833" y="410896"/>
                  </a:lnTo>
                  <a:lnTo>
                    <a:pt x="486767" y="410896"/>
                  </a:lnTo>
                  <a:lnTo>
                    <a:pt x="497149" y="410457"/>
                  </a:lnTo>
                  <a:lnTo>
                    <a:pt x="507346" y="409299"/>
                  </a:lnTo>
                  <a:lnTo>
                    <a:pt x="517170" y="407661"/>
                  </a:lnTo>
                  <a:lnTo>
                    <a:pt x="526437" y="405783"/>
                  </a:lnTo>
                  <a:lnTo>
                    <a:pt x="528420" y="405783"/>
                  </a:lnTo>
                  <a:lnTo>
                    <a:pt x="532387" y="405783"/>
                  </a:lnTo>
                  <a:lnTo>
                    <a:pt x="532387" y="403227"/>
                  </a:lnTo>
                  <a:lnTo>
                    <a:pt x="537531" y="397275"/>
                  </a:lnTo>
                  <a:lnTo>
                    <a:pt x="543792" y="393960"/>
                  </a:lnTo>
                  <a:lnTo>
                    <a:pt x="550796" y="392082"/>
                  </a:lnTo>
                  <a:lnTo>
                    <a:pt x="558172" y="390444"/>
                  </a:lnTo>
                  <a:lnTo>
                    <a:pt x="570011" y="388767"/>
                  </a:lnTo>
                  <a:lnTo>
                    <a:pt x="581478" y="386609"/>
                  </a:lnTo>
                  <a:lnTo>
                    <a:pt x="592201" y="382535"/>
                  </a:lnTo>
                  <a:lnTo>
                    <a:pt x="601808" y="375105"/>
                  </a:lnTo>
                  <a:lnTo>
                    <a:pt x="610765" y="368754"/>
                  </a:lnTo>
                  <a:lnTo>
                    <a:pt x="619907" y="364560"/>
                  </a:lnTo>
                  <a:lnTo>
                    <a:pt x="629422" y="361804"/>
                  </a:lnTo>
                  <a:lnTo>
                    <a:pt x="639494" y="359767"/>
                  </a:lnTo>
                  <a:lnTo>
                    <a:pt x="641477" y="359767"/>
                  </a:lnTo>
                  <a:lnTo>
                    <a:pt x="645444" y="357210"/>
                  </a:lnTo>
                  <a:lnTo>
                    <a:pt x="647428" y="357210"/>
                  </a:lnTo>
                  <a:lnTo>
                    <a:pt x="654835" y="354574"/>
                  </a:lnTo>
                  <a:lnTo>
                    <a:pt x="662056" y="351458"/>
                  </a:lnTo>
                  <a:lnTo>
                    <a:pt x="668905" y="349301"/>
                  </a:lnTo>
                  <a:lnTo>
                    <a:pt x="675196" y="349541"/>
                  </a:lnTo>
                  <a:lnTo>
                    <a:pt x="686942" y="350979"/>
                  </a:lnTo>
                  <a:lnTo>
                    <a:pt x="696271" y="347623"/>
                  </a:lnTo>
                  <a:lnTo>
                    <a:pt x="704483" y="339475"/>
                  </a:lnTo>
                  <a:lnTo>
                    <a:pt x="712882" y="326532"/>
                  </a:lnTo>
                  <a:lnTo>
                    <a:pt x="714866" y="321419"/>
                  </a:lnTo>
                  <a:lnTo>
                    <a:pt x="720816" y="318863"/>
                  </a:lnTo>
                  <a:lnTo>
                    <a:pt x="722932" y="317499"/>
                  </a:lnTo>
                </a:path>
                <a:path w="3354069" h="495300">
                  <a:moveTo>
                    <a:pt x="1498487" y="380999"/>
                  </a:moveTo>
                  <a:lnTo>
                    <a:pt x="1500007" y="383174"/>
                  </a:lnTo>
                  <a:lnTo>
                    <a:pt x="1505276" y="391723"/>
                  </a:lnTo>
                  <a:lnTo>
                    <a:pt x="1510545" y="400271"/>
                  </a:lnTo>
                  <a:lnTo>
                    <a:pt x="1516185" y="408340"/>
                  </a:lnTo>
                  <a:lnTo>
                    <a:pt x="1523561" y="415610"/>
                  </a:lnTo>
                  <a:lnTo>
                    <a:pt x="1530565" y="418566"/>
                  </a:lnTo>
                  <a:lnTo>
                    <a:pt x="1536825" y="417687"/>
                  </a:lnTo>
                  <a:lnTo>
                    <a:pt x="1541970" y="413453"/>
                  </a:lnTo>
                  <a:lnTo>
                    <a:pt x="1549160" y="406422"/>
                  </a:lnTo>
                  <a:lnTo>
                    <a:pt x="1556350" y="401310"/>
                  </a:lnTo>
                  <a:lnTo>
                    <a:pt x="1564284" y="399073"/>
                  </a:lnTo>
                  <a:lnTo>
                    <a:pt x="1573706" y="400670"/>
                  </a:lnTo>
                  <a:lnTo>
                    <a:pt x="1575689" y="400670"/>
                  </a:lnTo>
                  <a:lnTo>
                    <a:pt x="1579656" y="403227"/>
                  </a:lnTo>
                  <a:lnTo>
                    <a:pt x="1581639" y="400670"/>
                  </a:lnTo>
                  <a:lnTo>
                    <a:pt x="1589387" y="396796"/>
                  </a:lnTo>
                  <a:lnTo>
                    <a:pt x="1597507" y="392681"/>
                  </a:lnTo>
                  <a:lnTo>
                    <a:pt x="1605627" y="388088"/>
                  </a:lnTo>
                  <a:lnTo>
                    <a:pt x="1613375" y="382775"/>
                  </a:lnTo>
                  <a:lnTo>
                    <a:pt x="1617507" y="380999"/>
                  </a:lnTo>
                </a:path>
                <a:path w="3354069" h="495300">
                  <a:moveTo>
                    <a:pt x="971377" y="393699"/>
                  </a:moveTo>
                  <a:lnTo>
                    <a:pt x="972716" y="395558"/>
                  </a:lnTo>
                  <a:lnTo>
                    <a:pt x="974699" y="398114"/>
                  </a:lnTo>
                  <a:lnTo>
                    <a:pt x="976683" y="400670"/>
                  </a:lnTo>
                  <a:lnTo>
                    <a:pt x="978666" y="405783"/>
                  </a:lnTo>
                  <a:lnTo>
                    <a:pt x="978734" y="406399"/>
                  </a:lnTo>
                </a:path>
                <a:path w="3354069" h="495300">
                  <a:moveTo>
                    <a:pt x="1355525" y="406399"/>
                  </a:moveTo>
                  <a:lnTo>
                    <a:pt x="1355525" y="405783"/>
                  </a:lnTo>
                  <a:lnTo>
                    <a:pt x="1357508" y="405783"/>
                  </a:lnTo>
                  <a:lnTo>
                    <a:pt x="1367611" y="402348"/>
                  </a:lnTo>
                  <a:lnTo>
                    <a:pt x="1377343" y="399392"/>
                  </a:lnTo>
                  <a:lnTo>
                    <a:pt x="1387074" y="396436"/>
                  </a:lnTo>
                  <a:lnTo>
                    <a:pt x="1395123" y="393699"/>
                  </a:lnTo>
                </a:path>
                <a:path w="3354069" h="495300">
                  <a:moveTo>
                    <a:pt x="954671" y="380999"/>
                  </a:moveTo>
                  <a:lnTo>
                    <a:pt x="955980" y="381177"/>
                  </a:lnTo>
                  <a:lnTo>
                    <a:pt x="962303" y="384053"/>
                  </a:lnTo>
                  <a:lnTo>
                    <a:pt x="967881" y="388847"/>
                  </a:lnTo>
                  <a:lnTo>
                    <a:pt x="971377" y="393699"/>
                  </a:lnTo>
                </a:path>
                <a:path w="3354069" h="495300">
                  <a:moveTo>
                    <a:pt x="1395123" y="393699"/>
                  </a:moveTo>
                  <a:lnTo>
                    <a:pt x="1397177" y="393001"/>
                  </a:lnTo>
                  <a:lnTo>
                    <a:pt x="1405111" y="390444"/>
                  </a:lnTo>
                  <a:lnTo>
                    <a:pt x="1411061" y="385331"/>
                  </a:lnTo>
                  <a:lnTo>
                    <a:pt x="1418995" y="382775"/>
                  </a:lnTo>
                  <a:lnTo>
                    <a:pt x="1423128" y="380999"/>
                  </a:lnTo>
                </a:path>
                <a:path w="3354069" h="495300">
                  <a:moveTo>
                    <a:pt x="914217" y="368299"/>
                  </a:moveTo>
                  <a:lnTo>
                    <a:pt x="919162" y="372549"/>
                  </a:lnTo>
                  <a:lnTo>
                    <a:pt x="927096" y="372549"/>
                  </a:lnTo>
                  <a:lnTo>
                    <a:pt x="933047" y="375105"/>
                  </a:lnTo>
                  <a:lnTo>
                    <a:pt x="938997" y="377662"/>
                  </a:lnTo>
                  <a:lnTo>
                    <a:pt x="942964" y="380218"/>
                  </a:lnTo>
                  <a:lnTo>
                    <a:pt x="948914" y="380218"/>
                  </a:lnTo>
                  <a:lnTo>
                    <a:pt x="954671" y="380999"/>
                  </a:lnTo>
                </a:path>
                <a:path w="3354069" h="495300">
                  <a:moveTo>
                    <a:pt x="1423128" y="380999"/>
                  </a:moveTo>
                  <a:lnTo>
                    <a:pt x="1424946" y="380218"/>
                  </a:lnTo>
                  <a:lnTo>
                    <a:pt x="1428913" y="380218"/>
                  </a:lnTo>
                  <a:lnTo>
                    <a:pt x="1434863" y="377662"/>
                  </a:lnTo>
                  <a:lnTo>
                    <a:pt x="1454698" y="377662"/>
                  </a:lnTo>
                  <a:lnTo>
                    <a:pt x="1458665" y="377662"/>
                  </a:lnTo>
                  <a:lnTo>
                    <a:pt x="1464615" y="377662"/>
                  </a:lnTo>
                  <a:lnTo>
                    <a:pt x="1468582" y="375105"/>
                  </a:lnTo>
                  <a:lnTo>
                    <a:pt x="1470566" y="369993"/>
                  </a:lnTo>
                  <a:lnTo>
                    <a:pt x="1471441" y="368299"/>
                  </a:lnTo>
                </a:path>
                <a:path w="3354069" h="495300">
                  <a:moveTo>
                    <a:pt x="1488442" y="368299"/>
                  </a:moveTo>
                  <a:lnTo>
                    <a:pt x="1492383" y="369993"/>
                  </a:lnTo>
                  <a:lnTo>
                    <a:pt x="1494367" y="369993"/>
                  </a:lnTo>
                  <a:lnTo>
                    <a:pt x="1494367" y="372549"/>
                  </a:lnTo>
                  <a:lnTo>
                    <a:pt x="1494367" y="375105"/>
                  </a:lnTo>
                  <a:lnTo>
                    <a:pt x="1498487" y="380999"/>
                  </a:lnTo>
                </a:path>
                <a:path w="3354069" h="495300">
                  <a:moveTo>
                    <a:pt x="1617507" y="380999"/>
                  </a:moveTo>
                  <a:lnTo>
                    <a:pt x="1619325" y="380218"/>
                  </a:lnTo>
                  <a:lnTo>
                    <a:pt x="1627259" y="380218"/>
                  </a:lnTo>
                  <a:lnTo>
                    <a:pt x="1629243" y="375105"/>
                  </a:lnTo>
                  <a:lnTo>
                    <a:pt x="1632667" y="368299"/>
                  </a:lnTo>
                </a:path>
                <a:path w="3354069" h="495300">
                  <a:moveTo>
                    <a:pt x="3057096" y="368299"/>
                  </a:moveTo>
                  <a:lnTo>
                    <a:pt x="3061303" y="372549"/>
                  </a:lnTo>
                  <a:lnTo>
                    <a:pt x="3063287" y="372549"/>
                  </a:lnTo>
                  <a:lnTo>
                    <a:pt x="3069268" y="372949"/>
                  </a:lnTo>
                  <a:lnTo>
                    <a:pt x="3075436" y="373827"/>
                  </a:lnTo>
                  <a:lnTo>
                    <a:pt x="3081975" y="374706"/>
                  </a:lnTo>
                  <a:lnTo>
                    <a:pt x="3089072" y="375105"/>
                  </a:lnTo>
                  <a:lnTo>
                    <a:pt x="3093039" y="372549"/>
                  </a:lnTo>
                  <a:lnTo>
                    <a:pt x="3097985" y="368299"/>
                  </a:lnTo>
                </a:path>
                <a:path w="3354069" h="495300">
                  <a:moveTo>
                    <a:pt x="3029439" y="342899"/>
                  </a:moveTo>
                  <a:lnTo>
                    <a:pt x="3031552" y="346984"/>
                  </a:lnTo>
                  <a:lnTo>
                    <a:pt x="3037595" y="355652"/>
                  </a:lnTo>
                  <a:lnTo>
                    <a:pt x="3045684" y="360725"/>
                  </a:lnTo>
                  <a:lnTo>
                    <a:pt x="3054144" y="365319"/>
                  </a:lnTo>
                  <a:lnTo>
                    <a:pt x="3057096" y="368299"/>
                  </a:lnTo>
                </a:path>
                <a:path w="3354069" h="495300">
                  <a:moveTo>
                    <a:pt x="3097985" y="368299"/>
                  </a:moveTo>
                  <a:lnTo>
                    <a:pt x="3098989" y="367436"/>
                  </a:lnTo>
                  <a:lnTo>
                    <a:pt x="3102956" y="367436"/>
                  </a:lnTo>
                  <a:lnTo>
                    <a:pt x="3116252" y="371550"/>
                  </a:lnTo>
                  <a:lnTo>
                    <a:pt x="3128989" y="371590"/>
                  </a:lnTo>
                  <a:lnTo>
                    <a:pt x="3140611" y="366358"/>
                  </a:lnTo>
                  <a:lnTo>
                    <a:pt x="3150559" y="354654"/>
                  </a:lnTo>
                  <a:lnTo>
                    <a:pt x="3152543" y="352097"/>
                  </a:lnTo>
                  <a:lnTo>
                    <a:pt x="3156510" y="352097"/>
                  </a:lnTo>
                  <a:lnTo>
                    <a:pt x="3160477" y="352097"/>
                  </a:lnTo>
                  <a:lnTo>
                    <a:pt x="3176344" y="352097"/>
                  </a:lnTo>
                  <a:lnTo>
                    <a:pt x="3189423" y="348303"/>
                  </a:lnTo>
                  <a:lnTo>
                    <a:pt x="3202129" y="344747"/>
                  </a:lnTo>
                  <a:lnTo>
                    <a:pt x="3209764" y="342899"/>
                  </a:lnTo>
                </a:path>
                <a:path w="3354069" h="495300">
                  <a:moveTo>
                    <a:pt x="869937" y="330199"/>
                  </a:moveTo>
                  <a:lnTo>
                    <a:pt x="879245" y="336079"/>
                  </a:lnTo>
                  <a:lnTo>
                    <a:pt x="893377" y="349541"/>
                  </a:lnTo>
                  <a:lnTo>
                    <a:pt x="898150" y="354853"/>
                  </a:lnTo>
                  <a:lnTo>
                    <a:pt x="903295" y="359447"/>
                  </a:lnTo>
                  <a:lnTo>
                    <a:pt x="908439" y="363561"/>
                  </a:lnTo>
                  <a:lnTo>
                    <a:pt x="913212" y="367436"/>
                  </a:lnTo>
                  <a:lnTo>
                    <a:pt x="914217" y="368299"/>
                  </a:lnTo>
                </a:path>
                <a:path w="3354069" h="495300">
                  <a:moveTo>
                    <a:pt x="1471441" y="368299"/>
                  </a:moveTo>
                  <a:lnTo>
                    <a:pt x="1474532" y="362323"/>
                  </a:lnTo>
                  <a:lnTo>
                    <a:pt x="1476516" y="362323"/>
                  </a:lnTo>
                  <a:lnTo>
                    <a:pt x="1482466" y="362323"/>
                  </a:lnTo>
                  <a:lnTo>
                    <a:pt x="1486433" y="367436"/>
                  </a:lnTo>
                  <a:lnTo>
                    <a:pt x="1488442" y="368299"/>
                  </a:lnTo>
                </a:path>
                <a:path w="3354069" h="495300">
                  <a:moveTo>
                    <a:pt x="1632667" y="368299"/>
                  </a:moveTo>
                  <a:lnTo>
                    <a:pt x="1634387" y="364880"/>
                  </a:lnTo>
                  <a:lnTo>
                    <a:pt x="1640647" y="356571"/>
                  </a:lnTo>
                  <a:lnTo>
                    <a:pt x="1647651" y="349221"/>
                  </a:lnTo>
                  <a:lnTo>
                    <a:pt x="1655027" y="341871"/>
                  </a:lnTo>
                  <a:lnTo>
                    <a:pt x="1659490" y="335800"/>
                  </a:lnTo>
                  <a:lnTo>
                    <a:pt x="1663606" y="330199"/>
                  </a:lnTo>
                </a:path>
                <a:path w="3354069" h="495300">
                  <a:moveTo>
                    <a:pt x="3249422" y="342899"/>
                  </a:moveTo>
                  <a:lnTo>
                    <a:pt x="3253699" y="344428"/>
                  </a:lnTo>
                  <a:lnTo>
                    <a:pt x="3261633" y="346984"/>
                  </a:lnTo>
                  <a:lnTo>
                    <a:pt x="3269567" y="346984"/>
                  </a:lnTo>
                  <a:lnTo>
                    <a:pt x="3277501" y="346984"/>
                  </a:lnTo>
                  <a:lnTo>
                    <a:pt x="3284629" y="346186"/>
                  </a:lnTo>
                  <a:lnTo>
                    <a:pt x="3291385" y="344428"/>
                  </a:lnTo>
                  <a:lnTo>
                    <a:pt x="3297261" y="342899"/>
                  </a:lnTo>
                </a:path>
                <a:path w="3354069" h="495300">
                  <a:moveTo>
                    <a:pt x="3011717" y="330199"/>
                  </a:moveTo>
                  <a:lnTo>
                    <a:pt x="3011719" y="331646"/>
                  </a:lnTo>
                  <a:lnTo>
                    <a:pt x="3017667" y="336758"/>
                  </a:lnTo>
                  <a:lnTo>
                    <a:pt x="3027585" y="339315"/>
                  </a:lnTo>
                  <a:lnTo>
                    <a:pt x="3029439" y="342899"/>
                  </a:lnTo>
                </a:path>
                <a:path w="3354069" h="495300">
                  <a:moveTo>
                    <a:pt x="3209764" y="342899"/>
                  </a:moveTo>
                  <a:lnTo>
                    <a:pt x="3214836" y="341672"/>
                  </a:lnTo>
                  <a:lnTo>
                    <a:pt x="3227914" y="339315"/>
                  </a:lnTo>
                  <a:lnTo>
                    <a:pt x="3234175" y="338676"/>
                  </a:lnTo>
                  <a:lnTo>
                    <a:pt x="3240807" y="339954"/>
                  </a:lnTo>
                  <a:lnTo>
                    <a:pt x="3247439" y="342191"/>
                  </a:lnTo>
                  <a:lnTo>
                    <a:pt x="3249422" y="342899"/>
                  </a:lnTo>
                </a:path>
                <a:path w="3354069" h="495300">
                  <a:moveTo>
                    <a:pt x="3297261" y="342899"/>
                  </a:moveTo>
                  <a:lnTo>
                    <a:pt x="3298142" y="342670"/>
                  </a:lnTo>
                  <a:lnTo>
                    <a:pt x="3305270" y="341871"/>
                  </a:lnTo>
                  <a:lnTo>
                    <a:pt x="3311530" y="340353"/>
                  </a:lnTo>
                  <a:lnTo>
                    <a:pt x="3318162" y="339315"/>
                  </a:lnTo>
                  <a:lnTo>
                    <a:pt x="3324794" y="338276"/>
                  </a:lnTo>
                  <a:lnTo>
                    <a:pt x="3331055" y="336758"/>
                  </a:lnTo>
                  <a:lnTo>
                    <a:pt x="3344133" y="332964"/>
                  </a:lnTo>
                  <a:lnTo>
                    <a:pt x="3354013" y="330199"/>
                  </a:lnTo>
                </a:path>
                <a:path w="3354069" h="495300">
                  <a:moveTo>
                    <a:pt x="834455" y="317499"/>
                  </a:moveTo>
                  <a:lnTo>
                    <a:pt x="846518" y="319702"/>
                  </a:lnTo>
                  <a:lnTo>
                    <a:pt x="863625" y="326213"/>
                  </a:lnTo>
                  <a:lnTo>
                    <a:pt x="869937" y="330199"/>
                  </a:lnTo>
                </a:path>
                <a:path w="3354069" h="495300">
                  <a:moveTo>
                    <a:pt x="1663606" y="330199"/>
                  </a:moveTo>
                  <a:lnTo>
                    <a:pt x="1663953" y="329728"/>
                  </a:lnTo>
                  <a:lnTo>
                    <a:pt x="1668416" y="324615"/>
                  </a:lnTo>
                  <a:lnTo>
                    <a:pt x="1672879" y="321419"/>
                  </a:lnTo>
                  <a:lnTo>
                    <a:pt x="1679821" y="317499"/>
                  </a:lnTo>
                </a:path>
                <a:path w="3354069" h="495300">
                  <a:moveTo>
                    <a:pt x="2451820" y="0"/>
                  </a:moveTo>
                  <a:lnTo>
                    <a:pt x="2454890" y="2419"/>
                  </a:lnTo>
                  <a:lnTo>
                    <a:pt x="2465521" y="8251"/>
                  </a:lnTo>
                  <a:lnTo>
                    <a:pt x="2476523" y="12165"/>
                  </a:lnTo>
                  <a:lnTo>
                    <a:pt x="2479016" y="12699"/>
                  </a:lnTo>
                </a:path>
                <a:path w="3354069" h="495300">
                  <a:moveTo>
                    <a:pt x="2520857" y="12699"/>
                  </a:moveTo>
                  <a:lnTo>
                    <a:pt x="2525830" y="10408"/>
                  </a:lnTo>
                  <a:lnTo>
                    <a:pt x="2533702" y="12085"/>
                  </a:lnTo>
                  <a:lnTo>
                    <a:pt x="2539652" y="23550"/>
                  </a:lnTo>
                  <a:lnTo>
                    <a:pt x="2545603" y="34774"/>
                  </a:lnTo>
                  <a:lnTo>
                    <a:pt x="2551553" y="45519"/>
                  </a:lnTo>
                  <a:lnTo>
                    <a:pt x="2557504" y="55546"/>
                  </a:lnTo>
                  <a:lnTo>
                    <a:pt x="2561470" y="60659"/>
                  </a:lnTo>
                  <a:lnTo>
                    <a:pt x="2567421" y="63215"/>
                  </a:lnTo>
                  <a:lnTo>
                    <a:pt x="2567519" y="63469"/>
                  </a:lnTo>
                  <a:lnTo>
                    <a:pt x="2569405" y="68328"/>
                  </a:lnTo>
                  <a:lnTo>
                    <a:pt x="2571388" y="81111"/>
                  </a:lnTo>
                  <a:lnTo>
                    <a:pt x="2575355" y="86223"/>
                  </a:lnTo>
                  <a:lnTo>
                    <a:pt x="2585272" y="86223"/>
                  </a:lnTo>
                  <a:lnTo>
                    <a:pt x="2591223" y="86223"/>
                  </a:lnTo>
                  <a:lnTo>
                    <a:pt x="2597173" y="88899"/>
                  </a:lnTo>
                  <a:lnTo>
                    <a:pt x="2601140" y="93893"/>
                  </a:lnTo>
                  <a:lnTo>
                    <a:pt x="2608237" y="99645"/>
                  </a:lnTo>
                  <a:lnTo>
                    <a:pt x="2614776" y="105397"/>
                  </a:lnTo>
                  <a:lnTo>
                    <a:pt x="2620943" y="111149"/>
                  </a:lnTo>
                  <a:lnTo>
                    <a:pt x="2626925" y="116901"/>
                  </a:lnTo>
                  <a:lnTo>
                    <a:pt x="2634270" y="122733"/>
                  </a:lnTo>
                  <a:lnTo>
                    <a:pt x="2641057" y="129044"/>
                  </a:lnTo>
                  <a:lnTo>
                    <a:pt x="2646729" y="136314"/>
                  </a:lnTo>
                  <a:lnTo>
                    <a:pt x="2650727" y="145022"/>
                  </a:lnTo>
                  <a:lnTo>
                    <a:pt x="2652710" y="150135"/>
                  </a:lnTo>
                  <a:lnTo>
                    <a:pt x="2654693" y="152692"/>
                  </a:lnTo>
                  <a:lnTo>
                    <a:pt x="2656677" y="155248"/>
                  </a:lnTo>
                  <a:lnTo>
                    <a:pt x="2662627" y="162518"/>
                  </a:lnTo>
                  <a:lnTo>
                    <a:pt x="2668578" y="169309"/>
                  </a:lnTo>
                  <a:lnTo>
                    <a:pt x="2674528" y="176099"/>
                  </a:lnTo>
                  <a:lnTo>
                    <a:pt x="2680478" y="183369"/>
                  </a:lnTo>
                  <a:lnTo>
                    <a:pt x="2689094" y="193356"/>
                  </a:lnTo>
                  <a:lnTo>
                    <a:pt x="2697338" y="203821"/>
                  </a:lnTo>
                  <a:lnTo>
                    <a:pt x="2705582" y="214287"/>
                  </a:lnTo>
                  <a:lnTo>
                    <a:pt x="2714197" y="224273"/>
                  </a:lnTo>
                  <a:lnTo>
                    <a:pt x="2718164" y="226830"/>
                  </a:lnTo>
                  <a:lnTo>
                    <a:pt x="2719537" y="228599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02507" y="6631868"/>
              <a:ext cx="92334" cy="805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691239" y="6669968"/>
              <a:ext cx="185420" cy="106045"/>
            </a:xfrm>
            <a:custGeom>
              <a:avLst/>
              <a:gdLst/>
              <a:ahLst/>
              <a:cxnLst/>
              <a:rect l="l" t="t" r="r" b="b"/>
              <a:pathLst>
                <a:path w="185419" h="106045">
                  <a:moveTo>
                    <a:pt x="0" y="4326"/>
                  </a:moveTo>
                  <a:lnTo>
                    <a:pt x="2745" y="2556"/>
                  </a:lnTo>
                  <a:lnTo>
                    <a:pt x="6713" y="0"/>
                  </a:lnTo>
                  <a:lnTo>
                    <a:pt x="8696" y="2556"/>
                  </a:lnTo>
                  <a:lnTo>
                    <a:pt x="18551" y="9826"/>
                  </a:lnTo>
                  <a:lnTo>
                    <a:pt x="28035" y="18534"/>
                  </a:lnTo>
                  <a:lnTo>
                    <a:pt x="38262" y="26283"/>
                  </a:lnTo>
                  <a:lnTo>
                    <a:pt x="50349" y="30677"/>
                  </a:lnTo>
                  <a:lnTo>
                    <a:pt x="52332" y="30677"/>
                  </a:lnTo>
                  <a:lnTo>
                    <a:pt x="52332" y="33234"/>
                  </a:lnTo>
                  <a:lnTo>
                    <a:pt x="56640" y="42141"/>
                  </a:lnTo>
                  <a:lnTo>
                    <a:pt x="62993" y="46975"/>
                  </a:lnTo>
                  <a:lnTo>
                    <a:pt x="70462" y="49411"/>
                  </a:lnTo>
                  <a:lnTo>
                    <a:pt x="78117" y="51129"/>
                  </a:lnTo>
                  <a:lnTo>
                    <a:pt x="84067" y="51129"/>
                  </a:lnTo>
                  <a:lnTo>
                    <a:pt x="90018" y="53686"/>
                  </a:lnTo>
                  <a:lnTo>
                    <a:pt x="93985" y="56242"/>
                  </a:lnTo>
                  <a:lnTo>
                    <a:pt x="102941" y="62354"/>
                  </a:lnTo>
                  <a:lnTo>
                    <a:pt x="112084" y="68705"/>
                  </a:lnTo>
                  <a:lnTo>
                    <a:pt x="121598" y="74577"/>
                  </a:lnTo>
                  <a:lnTo>
                    <a:pt x="131671" y="79251"/>
                  </a:lnTo>
                  <a:lnTo>
                    <a:pt x="144997" y="84683"/>
                  </a:lnTo>
                  <a:lnTo>
                    <a:pt x="157952" y="90115"/>
                  </a:lnTo>
                  <a:lnTo>
                    <a:pt x="170162" y="96507"/>
                  </a:lnTo>
                  <a:lnTo>
                    <a:pt x="181257" y="104815"/>
                  </a:lnTo>
                  <a:lnTo>
                    <a:pt x="183241" y="104815"/>
                  </a:lnTo>
                  <a:lnTo>
                    <a:pt x="185224" y="104815"/>
                  </a:lnTo>
                  <a:lnTo>
                    <a:pt x="185224" y="105926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80659" y="6634433"/>
              <a:ext cx="112850" cy="17956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803018" y="6712394"/>
              <a:ext cx="62230" cy="50800"/>
            </a:xfrm>
            <a:custGeom>
              <a:avLst/>
              <a:gdLst/>
              <a:ahLst/>
              <a:cxnLst/>
              <a:rect l="l" t="t" r="r" b="b"/>
              <a:pathLst>
                <a:path w="62230" h="50800">
                  <a:moveTo>
                    <a:pt x="0" y="0"/>
                  </a:moveTo>
                  <a:lnTo>
                    <a:pt x="11225" y="8383"/>
                  </a:lnTo>
                  <a:lnTo>
                    <a:pt x="24272" y="17371"/>
                  </a:lnTo>
                  <a:lnTo>
                    <a:pt x="36762" y="26598"/>
                  </a:lnTo>
                  <a:lnTo>
                    <a:pt x="44448" y="32790"/>
                  </a:lnTo>
                  <a:lnTo>
                    <a:pt x="52134" y="39700"/>
                  </a:lnTo>
                  <a:lnTo>
                    <a:pt x="59076" y="47090"/>
                  </a:lnTo>
                  <a:lnTo>
                    <a:pt x="61728" y="50799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49579" y="6713675"/>
              <a:ext cx="187723" cy="8761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3573488" y="3245294"/>
              <a:ext cx="3682365" cy="3517900"/>
            </a:xfrm>
            <a:custGeom>
              <a:avLst/>
              <a:gdLst/>
              <a:ahLst/>
              <a:cxnLst/>
              <a:rect l="l" t="t" r="r" b="b"/>
              <a:pathLst>
                <a:path w="3682365" h="3517900">
                  <a:moveTo>
                    <a:pt x="1971079" y="3517899"/>
                  </a:moveTo>
                  <a:lnTo>
                    <a:pt x="1973900" y="3516307"/>
                  </a:lnTo>
                  <a:lnTo>
                    <a:pt x="1982732" y="3508398"/>
                  </a:lnTo>
                  <a:lnTo>
                    <a:pt x="1991193" y="3499530"/>
                  </a:lnTo>
                  <a:lnTo>
                    <a:pt x="1999840" y="3491142"/>
                  </a:lnTo>
                  <a:lnTo>
                    <a:pt x="2006658" y="3484271"/>
                  </a:lnTo>
                  <a:lnTo>
                    <a:pt x="2012732" y="3476442"/>
                  </a:lnTo>
                  <a:lnTo>
                    <a:pt x="2018806" y="3469571"/>
                  </a:lnTo>
                  <a:lnTo>
                    <a:pt x="2023026" y="3467099"/>
                  </a:lnTo>
                </a:path>
                <a:path w="3682365" h="3517900">
                  <a:moveTo>
                    <a:pt x="57825" y="3416299"/>
                  </a:moveTo>
                  <a:lnTo>
                    <a:pt x="60012" y="3417004"/>
                  </a:lnTo>
                  <a:lnTo>
                    <a:pt x="107615" y="3447681"/>
                  </a:lnTo>
                  <a:lnTo>
                    <a:pt x="123328" y="3455870"/>
                  </a:lnTo>
                  <a:lnTo>
                    <a:pt x="138111" y="3457588"/>
                  </a:lnTo>
                  <a:lnTo>
                    <a:pt x="152522" y="3453074"/>
                  </a:lnTo>
                  <a:lnTo>
                    <a:pt x="167119" y="3442569"/>
                  </a:lnTo>
                  <a:lnTo>
                    <a:pt x="169102" y="3440012"/>
                  </a:lnTo>
                  <a:lnTo>
                    <a:pt x="175053" y="3437455"/>
                  </a:lnTo>
                  <a:lnTo>
                    <a:pt x="177036" y="3437455"/>
                  </a:lnTo>
                  <a:lnTo>
                    <a:pt x="187418" y="3439173"/>
                  </a:lnTo>
                  <a:lnTo>
                    <a:pt x="197615" y="3441699"/>
                  </a:lnTo>
                </a:path>
                <a:path w="3682365" h="3517900">
                  <a:moveTo>
                    <a:pt x="2059998" y="3441699"/>
                  </a:moveTo>
                  <a:lnTo>
                    <a:pt x="2067277" y="3434899"/>
                  </a:lnTo>
                  <a:lnTo>
                    <a:pt x="2073569" y="3429706"/>
                  </a:lnTo>
                  <a:lnTo>
                    <a:pt x="2080418" y="3425951"/>
                  </a:lnTo>
                  <a:lnTo>
                    <a:pt x="2087639" y="3424114"/>
                  </a:lnTo>
                  <a:lnTo>
                    <a:pt x="2095046" y="3424673"/>
                  </a:lnTo>
                  <a:lnTo>
                    <a:pt x="2100996" y="3427230"/>
                  </a:lnTo>
                  <a:lnTo>
                    <a:pt x="2108930" y="3424673"/>
                  </a:lnTo>
                  <a:lnTo>
                    <a:pt x="2112897" y="3422117"/>
                  </a:lnTo>
                  <a:lnTo>
                    <a:pt x="2118847" y="3417883"/>
                  </a:lnTo>
                  <a:lnTo>
                    <a:pt x="2120846" y="3416299"/>
                  </a:lnTo>
                </a:path>
                <a:path w="3682365" h="3517900">
                  <a:moveTo>
                    <a:pt x="197615" y="3441699"/>
                  </a:moveTo>
                  <a:lnTo>
                    <a:pt x="207439" y="3446443"/>
                  </a:lnTo>
                  <a:lnTo>
                    <a:pt x="216705" y="3455351"/>
                  </a:lnTo>
                  <a:lnTo>
                    <a:pt x="228079" y="3466016"/>
                  </a:lnTo>
                  <a:lnTo>
                    <a:pt x="229530" y="3467099"/>
                  </a:lnTo>
                </a:path>
                <a:path w="3682365" h="3517900">
                  <a:moveTo>
                    <a:pt x="2023026" y="3467099"/>
                  </a:moveTo>
                  <a:lnTo>
                    <a:pt x="2025625" y="3465577"/>
                  </a:lnTo>
                  <a:lnTo>
                    <a:pt x="2036875" y="3460424"/>
                  </a:lnTo>
                  <a:lnTo>
                    <a:pt x="2047195" y="3453114"/>
                  </a:lnTo>
                  <a:lnTo>
                    <a:pt x="2057143" y="3444366"/>
                  </a:lnTo>
                  <a:lnTo>
                    <a:pt x="2059998" y="3441699"/>
                  </a:lnTo>
                </a:path>
                <a:path w="3682365" h="3517900">
                  <a:moveTo>
                    <a:pt x="3010796" y="3428999"/>
                  </a:moveTo>
                  <a:lnTo>
                    <a:pt x="3013389" y="3432342"/>
                  </a:lnTo>
                  <a:lnTo>
                    <a:pt x="3017357" y="3434899"/>
                  </a:lnTo>
                  <a:lnTo>
                    <a:pt x="3023276" y="3438774"/>
                  </a:lnTo>
                  <a:lnTo>
                    <a:pt x="3029009" y="3442888"/>
                  </a:lnTo>
                  <a:lnTo>
                    <a:pt x="3034371" y="3447482"/>
                  </a:lnTo>
                  <a:lnTo>
                    <a:pt x="3039175" y="3452794"/>
                  </a:lnTo>
                  <a:lnTo>
                    <a:pt x="3047016" y="3450198"/>
                  </a:lnTo>
                  <a:lnTo>
                    <a:pt x="3058761" y="3437775"/>
                  </a:lnTo>
                  <a:lnTo>
                    <a:pt x="3067119" y="3428999"/>
                  </a:lnTo>
                </a:path>
                <a:path w="3682365" h="3517900">
                  <a:moveTo>
                    <a:pt x="3083253" y="3428999"/>
                  </a:moveTo>
                  <a:lnTo>
                    <a:pt x="3089753" y="3433741"/>
                  </a:lnTo>
                  <a:lnTo>
                    <a:pt x="3098679" y="3435219"/>
                  </a:lnTo>
                  <a:lnTo>
                    <a:pt x="3107604" y="3433341"/>
                  </a:lnTo>
                  <a:lnTo>
                    <a:pt x="3116530" y="3429786"/>
                  </a:lnTo>
                  <a:lnTo>
                    <a:pt x="3117751" y="3428999"/>
                  </a:lnTo>
                </a:path>
                <a:path w="3682365" h="3517900">
                  <a:moveTo>
                    <a:pt x="39936" y="3403599"/>
                  </a:moveTo>
                  <a:lnTo>
                    <a:pt x="40177" y="3404221"/>
                  </a:lnTo>
                  <a:lnTo>
                    <a:pt x="44144" y="3409334"/>
                  </a:lnTo>
                  <a:lnTo>
                    <a:pt x="52078" y="3414447"/>
                  </a:lnTo>
                  <a:lnTo>
                    <a:pt x="57825" y="3416299"/>
                  </a:lnTo>
                </a:path>
                <a:path w="3682365" h="3517900">
                  <a:moveTo>
                    <a:pt x="2120846" y="3416299"/>
                  </a:moveTo>
                  <a:lnTo>
                    <a:pt x="2124798" y="3413169"/>
                  </a:lnTo>
                  <a:lnTo>
                    <a:pt x="2130748" y="3408455"/>
                  </a:lnTo>
                  <a:lnTo>
                    <a:pt x="2136699" y="3404221"/>
                  </a:lnTo>
                  <a:lnTo>
                    <a:pt x="2137422" y="3403599"/>
                  </a:lnTo>
                </a:path>
                <a:path w="3682365" h="3517900">
                  <a:moveTo>
                    <a:pt x="12119" y="3242092"/>
                  </a:moveTo>
                  <a:lnTo>
                    <a:pt x="13400" y="3255626"/>
                  </a:lnTo>
                  <a:lnTo>
                    <a:pt x="16314" y="3270206"/>
                  </a:lnTo>
                  <a:lnTo>
                    <a:pt x="20342" y="3284067"/>
                  </a:lnTo>
                  <a:lnTo>
                    <a:pt x="28679" y="3307914"/>
                  </a:lnTo>
                  <a:lnTo>
                    <a:pt x="33483" y="3332959"/>
                  </a:lnTo>
                  <a:lnTo>
                    <a:pt x="35683" y="3358484"/>
                  </a:lnTo>
                  <a:lnTo>
                    <a:pt x="36210" y="3383769"/>
                  </a:lnTo>
                  <a:lnTo>
                    <a:pt x="36210" y="3390899"/>
                  </a:lnTo>
                  <a:lnTo>
                    <a:pt x="36210" y="3391439"/>
                  </a:lnTo>
                  <a:lnTo>
                    <a:pt x="38194" y="3399108"/>
                  </a:lnTo>
                  <a:lnTo>
                    <a:pt x="39936" y="3403599"/>
                  </a:lnTo>
                </a:path>
                <a:path w="3682365" h="3517900">
                  <a:moveTo>
                    <a:pt x="2137422" y="3403599"/>
                  </a:moveTo>
                  <a:lnTo>
                    <a:pt x="2142649" y="3399108"/>
                  </a:lnTo>
                  <a:lnTo>
                    <a:pt x="2148599" y="3393995"/>
                  </a:lnTo>
                  <a:lnTo>
                    <a:pt x="2154550" y="3393995"/>
                  </a:lnTo>
                  <a:lnTo>
                    <a:pt x="2168651" y="3391319"/>
                  </a:lnTo>
                  <a:lnTo>
                    <a:pt x="2181079" y="3386006"/>
                  </a:lnTo>
                  <a:lnTo>
                    <a:pt x="2191647" y="3376380"/>
                  </a:lnTo>
                  <a:lnTo>
                    <a:pt x="2200169" y="3360761"/>
                  </a:lnTo>
                  <a:lnTo>
                    <a:pt x="2205686" y="3352932"/>
                  </a:lnTo>
                  <a:lnTo>
                    <a:pt x="2214550" y="3346061"/>
                  </a:lnTo>
                  <a:lnTo>
                    <a:pt x="2224157" y="3342067"/>
                  </a:lnTo>
                  <a:lnTo>
                    <a:pt x="2231905" y="3342866"/>
                  </a:lnTo>
                  <a:lnTo>
                    <a:pt x="2241605" y="3346261"/>
                  </a:lnTo>
                  <a:lnTo>
                    <a:pt x="2250004" y="3345103"/>
                  </a:lnTo>
                  <a:lnTo>
                    <a:pt x="2257287" y="3339630"/>
                  </a:lnTo>
                  <a:lnTo>
                    <a:pt x="2263640" y="3330083"/>
                  </a:lnTo>
                  <a:lnTo>
                    <a:pt x="2269591" y="3322414"/>
                  </a:lnTo>
                  <a:lnTo>
                    <a:pt x="2277524" y="3324971"/>
                  </a:lnTo>
                  <a:lnTo>
                    <a:pt x="2280351" y="3327399"/>
                  </a:lnTo>
                </a:path>
                <a:path w="3682365" h="3517900">
                  <a:moveTo>
                    <a:pt x="2370872" y="3327399"/>
                  </a:moveTo>
                  <a:lnTo>
                    <a:pt x="2376450" y="3321695"/>
                  </a:lnTo>
                  <a:lnTo>
                    <a:pt x="2382152" y="3319218"/>
                  </a:lnTo>
                  <a:lnTo>
                    <a:pt x="2388598" y="3319618"/>
                  </a:lnTo>
                  <a:lnTo>
                    <a:pt x="2396532" y="3322414"/>
                  </a:lnTo>
                  <a:lnTo>
                    <a:pt x="2403722" y="3327399"/>
                  </a:lnTo>
                </a:path>
                <a:path w="3682365" h="3517900">
                  <a:moveTo>
                    <a:pt x="2521167" y="3327399"/>
                  </a:moveTo>
                  <a:lnTo>
                    <a:pt x="2522482" y="3320816"/>
                  </a:lnTo>
                  <a:lnTo>
                    <a:pt x="2527999" y="3292735"/>
                  </a:lnTo>
                  <a:lnTo>
                    <a:pt x="2535375" y="3284067"/>
                  </a:lnTo>
                  <a:lnTo>
                    <a:pt x="2543202" y="3289299"/>
                  </a:lnTo>
                </a:path>
                <a:path w="3682365" h="3517900">
                  <a:moveTo>
                    <a:pt x="2578748" y="3289299"/>
                  </a:moveTo>
                  <a:lnTo>
                    <a:pt x="2582451" y="3282828"/>
                  </a:lnTo>
                  <a:lnTo>
                    <a:pt x="2590912" y="3281510"/>
                  </a:lnTo>
                  <a:lnTo>
                    <a:pt x="2595778" y="3284666"/>
                  </a:lnTo>
                  <a:lnTo>
                    <a:pt x="2601797" y="3289299"/>
                  </a:lnTo>
                </a:path>
                <a:path w="3682365" h="3517900">
                  <a:moveTo>
                    <a:pt x="2621287" y="3289299"/>
                  </a:moveTo>
                  <a:lnTo>
                    <a:pt x="2624135" y="3283028"/>
                  </a:lnTo>
                  <a:lnTo>
                    <a:pt x="2631573" y="3254667"/>
                  </a:lnTo>
                  <a:lnTo>
                    <a:pt x="2639011" y="3228224"/>
                  </a:lnTo>
                  <a:lnTo>
                    <a:pt x="2640708" y="3225799"/>
                  </a:lnTo>
                </a:path>
                <a:path w="3682365" h="3517900">
                  <a:moveTo>
                    <a:pt x="2403722" y="3327399"/>
                  </a:moveTo>
                  <a:lnTo>
                    <a:pt x="2410912" y="3332959"/>
                  </a:lnTo>
                  <a:lnTo>
                    <a:pt x="2418846" y="3337154"/>
                  </a:lnTo>
                  <a:lnTo>
                    <a:pt x="2428268" y="3337753"/>
                  </a:lnTo>
                  <a:lnTo>
                    <a:pt x="2437534" y="3337353"/>
                  </a:lnTo>
                  <a:lnTo>
                    <a:pt x="2447359" y="3338392"/>
                  </a:lnTo>
                  <a:lnTo>
                    <a:pt x="2457555" y="3338472"/>
                  </a:lnTo>
                  <a:lnTo>
                    <a:pt x="2467937" y="3335196"/>
                  </a:lnTo>
                  <a:lnTo>
                    <a:pt x="2475871" y="3335196"/>
                  </a:lnTo>
                  <a:lnTo>
                    <a:pt x="2484765" y="3338751"/>
                  </a:lnTo>
                  <a:lnTo>
                    <a:pt x="2493474" y="3342546"/>
                  </a:lnTo>
                  <a:lnTo>
                    <a:pt x="2501811" y="3347779"/>
                  </a:lnTo>
                  <a:lnTo>
                    <a:pt x="2509590" y="3355648"/>
                  </a:lnTo>
                  <a:lnTo>
                    <a:pt x="2516966" y="3348418"/>
                  </a:lnTo>
                  <a:lnTo>
                    <a:pt x="2521167" y="3327399"/>
                  </a:lnTo>
                </a:path>
                <a:path w="3682365" h="3517900">
                  <a:moveTo>
                    <a:pt x="2337000" y="3340099"/>
                  </a:moveTo>
                  <a:lnTo>
                    <a:pt x="2339012" y="3340309"/>
                  </a:lnTo>
                  <a:lnTo>
                    <a:pt x="2347875" y="3340828"/>
                  </a:lnTo>
                  <a:lnTo>
                    <a:pt x="2350800" y="3340099"/>
                  </a:lnTo>
                </a:path>
                <a:path w="3682365" h="3517900">
                  <a:moveTo>
                    <a:pt x="2280351" y="3327399"/>
                  </a:moveTo>
                  <a:lnTo>
                    <a:pt x="2283475" y="3330083"/>
                  </a:lnTo>
                  <a:lnTo>
                    <a:pt x="2287442" y="3335196"/>
                  </a:lnTo>
                  <a:lnTo>
                    <a:pt x="2291409" y="3337753"/>
                  </a:lnTo>
                  <a:lnTo>
                    <a:pt x="2295376" y="3337753"/>
                  </a:lnTo>
                  <a:lnTo>
                    <a:pt x="2306099" y="3338871"/>
                  </a:lnTo>
                  <a:lnTo>
                    <a:pt x="2317194" y="3339031"/>
                  </a:lnTo>
                  <a:lnTo>
                    <a:pt x="2328289" y="3339191"/>
                  </a:lnTo>
                  <a:lnTo>
                    <a:pt x="2337000" y="3340099"/>
                  </a:lnTo>
                </a:path>
                <a:path w="3682365" h="3517900">
                  <a:moveTo>
                    <a:pt x="2350800" y="3340099"/>
                  </a:moveTo>
                  <a:lnTo>
                    <a:pt x="2356367" y="3338711"/>
                  </a:lnTo>
                  <a:lnTo>
                    <a:pt x="2364115" y="3334198"/>
                  </a:lnTo>
                  <a:lnTo>
                    <a:pt x="2370747" y="3327527"/>
                  </a:lnTo>
                  <a:lnTo>
                    <a:pt x="2370872" y="3327399"/>
                  </a:lnTo>
                </a:path>
                <a:path w="3682365" h="3517900">
                  <a:moveTo>
                    <a:pt x="2543202" y="3289299"/>
                  </a:moveTo>
                  <a:lnTo>
                    <a:pt x="2545354" y="3290738"/>
                  </a:lnTo>
                  <a:lnTo>
                    <a:pt x="2551243" y="3291417"/>
                  </a:lnTo>
                  <a:lnTo>
                    <a:pt x="2557131" y="3291616"/>
                  </a:lnTo>
                  <a:lnTo>
                    <a:pt x="2567110" y="3296849"/>
                  </a:lnTo>
                  <a:lnTo>
                    <a:pt x="2574455" y="3296969"/>
                  </a:lnTo>
                  <a:lnTo>
                    <a:pt x="2578267" y="3290138"/>
                  </a:lnTo>
                  <a:lnTo>
                    <a:pt x="2578748" y="3289299"/>
                  </a:lnTo>
                </a:path>
                <a:path w="3682365" h="3517900">
                  <a:moveTo>
                    <a:pt x="2601797" y="3289299"/>
                  </a:moveTo>
                  <a:lnTo>
                    <a:pt x="2604548" y="3291417"/>
                  </a:lnTo>
                  <a:lnTo>
                    <a:pt x="2612947" y="3297688"/>
                  </a:lnTo>
                  <a:lnTo>
                    <a:pt x="2616697" y="3299406"/>
                  </a:lnTo>
                  <a:lnTo>
                    <a:pt x="2621287" y="3289299"/>
                  </a:lnTo>
                </a:path>
                <a:path w="3682365" h="3517900">
                  <a:moveTo>
                    <a:pt x="3681951" y="2809228"/>
                  </a:moveTo>
                  <a:lnTo>
                    <a:pt x="3681927" y="2805935"/>
                  </a:lnTo>
                  <a:lnTo>
                    <a:pt x="3681572" y="2756851"/>
                  </a:lnTo>
                  <a:lnTo>
                    <a:pt x="3681214" y="2707433"/>
                  </a:lnTo>
                  <a:lnTo>
                    <a:pt x="3681037" y="2679699"/>
                  </a:lnTo>
                  <a:lnTo>
                    <a:pt x="3680865" y="2657697"/>
                  </a:lnTo>
                  <a:lnTo>
                    <a:pt x="3680472" y="2607657"/>
                  </a:lnTo>
                  <a:lnTo>
                    <a:pt x="3680262" y="2578099"/>
                  </a:lnTo>
                  <a:lnTo>
                    <a:pt x="3680087" y="2557327"/>
                  </a:lnTo>
                  <a:lnTo>
                    <a:pt x="3679658" y="2506721"/>
                  </a:lnTo>
                  <a:lnTo>
                    <a:pt x="3679329" y="2463799"/>
                  </a:lnTo>
                  <a:lnTo>
                    <a:pt x="3679255" y="2455854"/>
                  </a:lnTo>
                  <a:lnTo>
                    <a:pt x="3678780" y="2404739"/>
                  </a:lnTo>
                  <a:lnTo>
                    <a:pt x="3678303" y="2353392"/>
                  </a:lnTo>
                  <a:lnTo>
                    <a:pt x="3678068" y="2324099"/>
                  </a:lnTo>
                  <a:lnTo>
                    <a:pt x="3677859" y="2301825"/>
                  </a:lnTo>
                  <a:lnTo>
                    <a:pt x="3677371" y="2250053"/>
                  </a:lnTo>
                  <a:lnTo>
                    <a:pt x="3676882" y="2198092"/>
                  </a:lnTo>
                  <a:lnTo>
                    <a:pt x="3676391" y="2145954"/>
                  </a:lnTo>
                  <a:lnTo>
                    <a:pt x="3675908" y="2095499"/>
                  </a:lnTo>
                  <a:lnTo>
                    <a:pt x="3675888" y="2093654"/>
                  </a:lnTo>
                  <a:lnTo>
                    <a:pt x="3675343" y="2041207"/>
                  </a:lnTo>
                  <a:lnTo>
                    <a:pt x="3674795" y="1988626"/>
                  </a:lnTo>
                  <a:lnTo>
                    <a:pt x="3674247" y="1935926"/>
                  </a:lnTo>
                  <a:lnTo>
                    <a:pt x="3673697" y="1883121"/>
                  </a:lnTo>
                  <a:lnTo>
                    <a:pt x="3673147" y="1830225"/>
                  </a:lnTo>
                  <a:lnTo>
                    <a:pt x="3672595" y="1777253"/>
                  </a:lnTo>
                  <a:lnTo>
                    <a:pt x="3672043" y="1724218"/>
                  </a:lnTo>
                  <a:lnTo>
                    <a:pt x="3671491" y="1671135"/>
                  </a:lnTo>
                  <a:lnTo>
                    <a:pt x="3670938" y="1618019"/>
                  </a:lnTo>
                  <a:lnTo>
                    <a:pt x="3670385" y="1564882"/>
                  </a:lnTo>
                  <a:lnTo>
                    <a:pt x="3669832" y="1511740"/>
                  </a:lnTo>
                  <a:lnTo>
                    <a:pt x="3669279" y="1458608"/>
                  </a:lnTo>
                  <a:lnTo>
                    <a:pt x="3668726" y="1405498"/>
                  </a:lnTo>
                  <a:lnTo>
                    <a:pt x="3668173" y="1352425"/>
                  </a:lnTo>
                  <a:lnTo>
                    <a:pt x="3667622" y="1299404"/>
                  </a:lnTo>
                  <a:lnTo>
                    <a:pt x="3667252" y="1257299"/>
                  </a:lnTo>
                  <a:lnTo>
                    <a:pt x="3667146" y="1246448"/>
                  </a:lnTo>
                  <a:lnTo>
                    <a:pt x="3666629" y="1193573"/>
                  </a:lnTo>
                  <a:lnTo>
                    <a:pt x="3666113" y="1140791"/>
                  </a:lnTo>
                  <a:lnTo>
                    <a:pt x="3665598" y="1088119"/>
                  </a:lnTo>
                  <a:lnTo>
                    <a:pt x="3665085" y="1035569"/>
                  </a:lnTo>
                  <a:lnTo>
                    <a:pt x="3664573" y="983156"/>
                  </a:lnTo>
                  <a:lnTo>
                    <a:pt x="3664062" y="930894"/>
                  </a:lnTo>
                  <a:lnTo>
                    <a:pt x="3663711" y="888999"/>
                  </a:lnTo>
                  <a:lnTo>
                    <a:pt x="3663626" y="878797"/>
                  </a:lnTo>
                  <a:lnTo>
                    <a:pt x="3663194" y="826879"/>
                  </a:lnTo>
                  <a:lnTo>
                    <a:pt x="3662764" y="775156"/>
                  </a:lnTo>
                  <a:lnTo>
                    <a:pt x="3662336" y="723640"/>
                  </a:lnTo>
                  <a:lnTo>
                    <a:pt x="3661909" y="672347"/>
                  </a:lnTo>
                  <a:lnTo>
                    <a:pt x="3661475" y="622300"/>
                  </a:lnTo>
                  <a:lnTo>
                    <a:pt x="3661468" y="621291"/>
                  </a:lnTo>
                  <a:lnTo>
                    <a:pt x="3661093" y="570485"/>
                  </a:lnTo>
                  <a:lnTo>
                    <a:pt x="3660721" y="519944"/>
                  </a:lnTo>
                  <a:lnTo>
                    <a:pt x="3660350" y="469682"/>
                  </a:lnTo>
                  <a:lnTo>
                    <a:pt x="3660118" y="431799"/>
                  </a:lnTo>
                  <a:lnTo>
                    <a:pt x="3660042" y="419714"/>
                  </a:lnTo>
                  <a:lnTo>
                    <a:pt x="3659731" y="370053"/>
                  </a:lnTo>
                  <a:lnTo>
                    <a:pt x="3659508" y="330199"/>
                  </a:lnTo>
                  <a:lnTo>
                    <a:pt x="3659458" y="320714"/>
                  </a:lnTo>
                  <a:lnTo>
                    <a:pt x="3659201" y="271711"/>
                  </a:lnTo>
                  <a:lnTo>
                    <a:pt x="3659111" y="253999"/>
                  </a:lnTo>
                  <a:lnTo>
                    <a:pt x="3658984" y="228599"/>
                  </a:lnTo>
                  <a:lnTo>
                    <a:pt x="3658961" y="223059"/>
                  </a:lnTo>
                  <a:lnTo>
                    <a:pt x="3658871" y="203199"/>
                  </a:lnTo>
                  <a:lnTo>
                    <a:pt x="3658757" y="177800"/>
                  </a:lnTo>
                  <a:lnTo>
                    <a:pt x="3658747" y="174771"/>
                  </a:lnTo>
                  <a:lnTo>
                    <a:pt x="3658657" y="152400"/>
                  </a:lnTo>
                  <a:lnTo>
                    <a:pt x="3658556" y="127000"/>
                  </a:lnTo>
                  <a:lnTo>
                    <a:pt x="3658555" y="126862"/>
                  </a:lnTo>
                  <a:lnTo>
                    <a:pt x="3658470" y="101599"/>
                  </a:lnTo>
                  <a:lnTo>
                    <a:pt x="3658402" y="79346"/>
                  </a:lnTo>
                  <a:lnTo>
                    <a:pt x="3658354" y="63499"/>
                  </a:lnTo>
                  <a:lnTo>
                    <a:pt x="3658281" y="32237"/>
                  </a:lnTo>
                  <a:lnTo>
                    <a:pt x="3658228" y="12699"/>
                  </a:lnTo>
                  <a:lnTo>
                    <a:pt x="3658194" y="0"/>
                  </a:lnTo>
                </a:path>
                <a:path w="3682365" h="3517900">
                  <a:moveTo>
                    <a:pt x="15367" y="215899"/>
                  </a:moveTo>
                  <a:lnTo>
                    <a:pt x="15880" y="219726"/>
                  </a:lnTo>
                  <a:lnTo>
                    <a:pt x="17367" y="230352"/>
                  </a:lnTo>
                  <a:lnTo>
                    <a:pt x="18775" y="240996"/>
                  </a:lnTo>
                  <a:lnTo>
                    <a:pt x="18818" y="241303"/>
                  </a:lnTo>
                  <a:lnTo>
                    <a:pt x="20342" y="252082"/>
                  </a:lnTo>
                  <a:lnTo>
                    <a:pt x="23287" y="282759"/>
                  </a:lnTo>
                  <a:lnTo>
                    <a:pt x="26045" y="313437"/>
                  </a:lnTo>
                  <a:lnTo>
                    <a:pt x="28431" y="344115"/>
                  </a:lnTo>
                  <a:lnTo>
                    <a:pt x="30260" y="374793"/>
                  </a:lnTo>
                  <a:lnTo>
                    <a:pt x="33948" y="412701"/>
                  </a:lnTo>
                  <a:lnTo>
                    <a:pt x="35962" y="449889"/>
                  </a:lnTo>
                  <a:lnTo>
                    <a:pt x="35993" y="457199"/>
                  </a:lnTo>
                  <a:lnTo>
                    <a:pt x="36083" y="486599"/>
                  </a:lnTo>
                </a:path>
                <a:path w="3682365" h="3517900">
                  <a:moveTo>
                    <a:pt x="33890" y="533398"/>
                  </a:moveTo>
                  <a:lnTo>
                    <a:pt x="33725" y="542670"/>
                  </a:lnTo>
                  <a:lnTo>
                    <a:pt x="33652" y="546099"/>
                  </a:lnTo>
                </a:path>
                <a:path w="3682365" h="3517900">
                  <a:moveTo>
                    <a:pt x="33002" y="583320"/>
                  </a:moveTo>
                  <a:lnTo>
                    <a:pt x="32989" y="584200"/>
                  </a:lnTo>
                  <a:lnTo>
                    <a:pt x="32705" y="610953"/>
                  </a:lnTo>
                  <a:lnTo>
                    <a:pt x="32517" y="622298"/>
                  </a:lnTo>
                  <a:lnTo>
                    <a:pt x="32251" y="643145"/>
                  </a:lnTo>
                  <a:lnTo>
                    <a:pt x="31787" y="679663"/>
                  </a:lnTo>
                  <a:lnTo>
                    <a:pt x="31703" y="685799"/>
                  </a:lnTo>
                  <a:lnTo>
                    <a:pt x="31319" y="720273"/>
                  </a:lnTo>
                  <a:lnTo>
                    <a:pt x="30824" y="764739"/>
                  </a:lnTo>
                  <a:lnTo>
                    <a:pt x="30691" y="774699"/>
                  </a:lnTo>
                  <a:lnTo>
                    <a:pt x="30276" y="812829"/>
                  </a:lnTo>
                  <a:lnTo>
                    <a:pt x="29716" y="864308"/>
                  </a:lnTo>
                  <a:lnTo>
                    <a:pt x="29121" y="918941"/>
                  </a:lnTo>
                  <a:lnTo>
                    <a:pt x="28495" y="976495"/>
                  </a:lnTo>
                  <a:lnTo>
                    <a:pt x="27839" y="1036736"/>
                  </a:lnTo>
                  <a:lnTo>
                    <a:pt x="27157" y="1099428"/>
                  </a:lnTo>
                  <a:lnTo>
                    <a:pt x="26451" y="1164339"/>
                  </a:lnTo>
                  <a:lnTo>
                    <a:pt x="25723" y="1231234"/>
                  </a:lnTo>
                  <a:lnTo>
                    <a:pt x="24976" y="1299878"/>
                  </a:lnTo>
                  <a:lnTo>
                    <a:pt x="24212" y="1370039"/>
                  </a:lnTo>
                  <a:lnTo>
                    <a:pt x="23434" y="1441481"/>
                  </a:lnTo>
                  <a:lnTo>
                    <a:pt x="23359" y="1447799"/>
                  </a:lnTo>
                  <a:lnTo>
                    <a:pt x="22602" y="1513969"/>
                  </a:lnTo>
                  <a:lnTo>
                    <a:pt x="21764" y="1587272"/>
                  </a:lnTo>
                  <a:lnTo>
                    <a:pt x="20920" y="1661153"/>
                  </a:lnTo>
                  <a:lnTo>
                    <a:pt x="20071" y="1735379"/>
                  </a:lnTo>
                  <a:lnTo>
                    <a:pt x="19221" y="1809716"/>
                  </a:lnTo>
                  <a:lnTo>
                    <a:pt x="19138" y="1816099"/>
                  </a:lnTo>
                  <a:lnTo>
                    <a:pt x="18336" y="1883930"/>
                  </a:lnTo>
                  <a:lnTo>
                    <a:pt x="17463" y="1957786"/>
                  </a:lnTo>
                  <a:lnTo>
                    <a:pt x="17310" y="1968499"/>
                  </a:lnTo>
                  <a:lnTo>
                    <a:pt x="16421" y="2031049"/>
                  </a:lnTo>
                  <a:lnTo>
                    <a:pt x="16409" y="2031999"/>
                  </a:lnTo>
                  <a:lnTo>
                    <a:pt x="15516" y="2103487"/>
                  </a:lnTo>
                  <a:lnTo>
                    <a:pt x="14624" y="2174866"/>
                  </a:lnTo>
                  <a:lnTo>
                    <a:pt x="14477" y="2184399"/>
                  </a:lnTo>
                  <a:lnTo>
                    <a:pt x="13577" y="2244949"/>
                  </a:lnTo>
                  <a:lnTo>
                    <a:pt x="13533" y="2247899"/>
                  </a:lnTo>
                </a:path>
                <a:path w="3682365" h="3517900">
                  <a:moveTo>
                    <a:pt x="11657" y="2380298"/>
                  </a:moveTo>
                  <a:lnTo>
                    <a:pt x="10629" y="2445093"/>
                  </a:lnTo>
                  <a:lnTo>
                    <a:pt x="9636" y="2507659"/>
                  </a:lnTo>
                  <a:lnTo>
                    <a:pt x="9506" y="2514599"/>
                  </a:lnTo>
                </a:path>
                <a:path w="3682365" h="3517900">
                  <a:moveTo>
                    <a:pt x="7533" y="2625159"/>
                  </a:moveTo>
                  <a:lnTo>
                    <a:pt x="6416" y="2679625"/>
                  </a:lnTo>
                </a:path>
                <a:path w="3682365" h="3517900">
                  <a:moveTo>
                    <a:pt x="4368" y="2778824"/>
                  </a:moveTo>
                  <a:lnTo>
                    <a:pt x="4305" y="2781299"/>
                  </a:lnTo>
                </a:path>
                <a:path w="3682365" h="3517900">
                  <a:moveTo>
                    <a:pt x="84" y="2931718"/>
                  </a:moveTo>
                  <a:lnTo>
                    <a:pt x="0" y="2933699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12086" y="6294638"/>
              <a:ext cx="115537" cy="18705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76096" y="6400227"/>
              <a:ext cx="247607" cy="10896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4102894" y="2915094"/>
              <a:ext cx="3130550" cy="330200"/>
            </a:xfrm>
            <a:custGeom>
              <a:avLst/>
              <a:gdLst/>
              <a:ahLst/>
              <a:cxnLst/>
              <a:rect l="l" t="t" r="r" b="b"/>
              <a:pathLst>
                <a:path w="3130550" h="330200">
                  <a:moveTo>
                    <a:pt x="3128781" y="330200"/>
                  </a:moveTo>
                  <a:lnTo>
                    <a:pt x="3128763" y="315749"/>
                  </a:lnTo>
                  <a:lnTo>
                    <a:pt x="3128706" y="269497"/>
                  </a:lnTo>
                  <a:lnTo>
                    <a:pt x="3128678" y="254000"/>
                  </a:lnTo>
                  <a:lnTo>
                    <a:pt x="3128658" y="223696"/>
                  </a:lnTo>
                  <a:lnTo>
                    <a:pt x="3128622" y="190500"/>
                  </a:lnTo>
                  <a:lnTo>
                    <a:pt x="3128609" y="178358"/>
                  </a:lnTo>
                  <a:lnTo>
                    <a:pt x="3128919" y="166894"/>
                  </a:lnTo>
                  <a:lnTo>
                    <a:pt x="3129601" y="155669"/>
                  </a:lnTo>
                  <a:lnTo>
                    <a:pt x="3130283" y="144924"/>
                  </a:lnTo>
                  <a:lnTo>
                    <a:pt x="3130444" y="139699"/>
                  </a:lnTo>
                </a:path>
                <a:path w="3130550" h="330200">
                  <a:moveTo>
                    <a:pt x="1779853" y="215899"/>
                  </a:moveTo>
                  <a:lnTo>
                    <a:pt x="1779854" y="216705"/>
                  </a:lnTo>
                </a:path>
                <a:path w="3130550" h="330200">
                  <a:moveTo>
                    <a:pt x="1219021" y="150866"/>
                  </a:moveTo>
                  <a:lnTo>
                    <a:pt x="1218533" y="150237"/>
                  </a:lnTo>
                  <a:lnTo>
                    <a:pt x="1220517" y="142567"/>
                  </a:lnTo>
                  <a:lnTo>
                    <a:pt x="1221258" y="139699"/>
                  </a:lnTo>
                </a:path>
                <a:path w="3130550" h="330200">
                  <a:moveTo>
                    <a:pt x="306" y="123626"/>
                  </a:moveTo>
                  <a:lnTo>
                    <a:pt x="686" y="127228"/>
                  </a:lnTo>
                  <a:lnTo>
                    <a:pt x="686" y="129785"/>
                  </a:lnTo>
                  <a:lnTo>
                    <a:pt x="0" y="130670"/>
                  </a:lnTo>
                </a:path>
                <a:path w="3130550" h="330200">
                  <a:moveTo>
                    <a:pt x="1221258" y="139699"/>
                  </a:moveTo>
                  <a:lnTo>
                    <a:pt x="1221650" y="138183"/>
                  </a:lnTo>
                </a:path>
                <a:path w="3130550" h="330200">
                  <a:moveTo>
                    <a:pt x="1042005" y="88899"/>
                  </a:moveTo>
                  <a:lnTo>
                    <a:pt x="1040021" y="88899"/>
                  </a:lnTo>
                </a:path>
                <a:path w="3130550" h="330200">
                  <a:moveTo>
                    <a:pt x="2515718" y="76199"/>
                  </a:moveTo>
                  <a:lnTo>
                    <a:pt x="2513740" y="76099"/>
                  </a:lnTo>
                </a:path>
                <a:path w="3130550" h="330200">
                  <a:moveTo>
                    <a:pt x="1016220" y="76199"/>
                  </a:moveTo>
                  <a:lnTo>
                    <a:pt x="1016221" y="78655"/>
                  </a:lnTo>
                  <a:lnTo>
                    <a:pt x="1016222" y="81212"/>
                  </a:lnTo>
                  <a:lnTo>
                    <a:pt x="1018203" y="86325"/>
                  </a:lnTo>
                  <a:lnTo>
                    <a:pt x="1016213" y="88889"/>
                  </a:lnTo>
                </a:path>
                <a:path w="3130550" h="330200">
                  <a:moveTo>
                    <a:pt x="591761" y="73542"/>
                  </a:moveTo>
                  <a:lnTo>
                    <a:pt x="591758" y="63499"/>
                  </a:lnTo>
                </a:path>
                <a:path w="3130550" h="330200">
                  <a:moveTo>
                    <a:pt x="226801" y="63499"/>
                  </a:moveTo>
                  <a:lnTo>
                    <a:pt x="226801" y="68429"/>
                  </a:lnTo>
                </a:path>
                <a:path w="3130550" h="330200">
                  <a:moveTo>
                    <a:pt x="591758" y="63499"/>
                  </a:moveTo>
                  <a:lnTo>
                    <a:pt x="591758" y="60760"/>
                  </a:lnTo>
                  <a:lnTo>
                    <a:pt x="595725" y="60760"/>
                  </a:lnTo>
                  <a:lnTo>
                    <a:pt x="597711" y="60760"/>
                  </a:lnTo>
                </a:path>
                <a:path w="3130550" h="330200">
                  <a:moveTo>
                    <a:pt x="597711" y="53090"/>
                  </a:moveTo>
                  <a:lnTo>
                    <a:pt x="597711" y="50799"/>
                  </a:lnTo>
                </a:path>
                <a:path w="3130550" h="330200">
                  <a:moveTo>
                    <a:pt x="218026" y="38098"/>
                  </a:moveTo>
                  <a:lnTo>
                    <a:pt x="218849" y="50535"/>
                  </a:lnTo>
                  <a:lnTo>
                    <a:pt x="218984" y="50707"/>
                  </a:lnTo>
                  <a:lnTo>
                    <a:pt x="220851" y="53090"/>
                  </a:lnTo>
                  <a:lnTo>
                    <a:pt x="224818" y="55647"/>
                  </a:lnTo>
                  <a:lnTo>
                    <a:pt x="226801" y="60760"/>
                  </a:lnTo>
                  <a:lnTo>
                    <a:pt x="226801" y="63499"/>
                  </a:lnTo>
                </a:path>
                <a:path w="3130550" h="330200">
                  <a:moveTo>
                    <a:pt x="2619129" y="38099"/>
                  </a:moveTo>
                  <a:lnTo>
                    <a:pt x="2622826" y="42865"/>
                  </a:lnTo>
                  <a:lnTo>
                    <a:pt x="2620659" y="43795"/>
                  </a:lnTo>
                </a:path>
                <a:path w="3130550" h="330200">
                  <a:moveTo>
                    <a:pt x="556983" y="25399"/>
                  </a:moveTo>
                  <a:lnTo>
                    <a:pt x="560023" y="35195"/>
                  </a:lnTo>
                  <a:lnTo>
                    <a:pt x="559185" y="35411"/>
                  </a:lnTo>
                </a:path>
                <a:path w="3130550" h="330200">
                  <a:moveTo>
                    <a:pt x="2613242" y="25399"/>
                  </a:moveTo>
                  <a:lnTo>
                    <a:pt x="2616875" y="30082"/>
                  </a:lnTo>
                  <a:lnTo>
                    <a:pt x="2618859" y="37752"/>
                  </a:lnTo>
                  <a:lnTo>
                    <a:pt x="2619129" y="38099"/>
                  </a:lnTo>
                </a:path>
                <a:path w="3130550" h="330200">
                  <a:moveTo>
                    <a:pt x="2922604" y="11835"/>
                  </a:moveTo>
                  <a:lnTo>
                    <a:pt x="2922453" y="8512"/>
                  </a:lnTo>
                  <a:lnTo>
                    <a:pt x="2924191" y="0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52164" y="3585282"/>
              <a:ext cx="3806670" cy="30226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385065" y="4004382"/>
              <a:ext cx="3678554" cy="2603500"/>
            </a:xfrm>
            <a:custGeom>
              <a:avLst/>
              <a:gdLst/>
              <a:ahLst/>
              <a:cxnLst/>
              <a:rect l="l" t="t" r="r" b="b"/>
              <a:pathLst>
                <a:path w="3678555" h="2603500">
                  <a:moveTo>
                    <a:pt x="581247" y="2590799"/>
                  </a:moveTo>
                  <a:lnTo>
                    <a:pt x="582466" y="2591946"/>
                  </a:lnTo>
                  <a:lnTo>
                    <a:pt x="584504" y="2591946"/>
                  </a:lnTo>
                  <a:lnTo>
                    <a:pt x="600964" y="2592395"/>
                  </a:lnTo>
                  <a:lnTo>
                    <a:pt x="616850" y="2591227"/>
                  </a:lnTo>
                  <a:lnTo>
                    <a:pt x="619805" y="2590799"/>
                  </a:lnTo>
                </a:path>
                <a:path w="3678555" h="2603500">
                  <a:moveTo>
                    <a:pt x="1490326" y="2590799"/>
                  </a:moveTo>
                  <a:lnTo>
                    <a:pt x="1493259" y="2597696"/>
                  </a:lnTo>
                  <a:lnTo>
                    <a:pt x="1503447" y="2597696"/>
                  </a:lnTo>
                  <a:lnTo>
                    <a:pt x="1509560" y="2599612"/>
                  </a:lnTo>
                  <a:lnTo>
                    <a:pt x="1515672" y="2601529"/>
                  </a:lnTo>
                  <a:lnTo>
                    <a:pt x="1523823" y="2603499"/>
                  </a:lnTo>
                  <a:lnTo>
                    <a:pt x="1527898" y="2603499"/>
                  </a:lnTo>
                </a:path>
                <a:path w="3678555" h="2603500">
                  <a:moveTo>
                    <a:pt x="1531787" y="2595779"/>
                  </a:moveTo>
                  <a:lnTo>
                    <a:pt x="1529935" y="2595779"/>
                  </a:lnTo>
                  <a:lnTo>
                    <a:pt x="1525860" y="2597696"/>
                  </a:lnTo>
                  <a:lnTo>
                    <a:pt x="1521785" y="2597696"/>
                  </a:lnTo>
                  <a:lnTo>
                    <a:pt x="1527930" y="2591946"/>
                  </a:lnTo>
                  <a:lnTo>
                    <a:pt x="1530457" y="2590799"/>
                  </a:lnTo>
                </a:path>
                <a:path w="3678555" h="2603500">
                  <a:moveTo>
                    <a:pt x="1439455" y="2578099"/>
                  </a:moveTo>
                  <a:lnTo>
                    <a:pt x="1452508" y="2579728"/>
                  </a:lnTo>
                  <a:lnTo>
                    <a:pt x="1465561" y="2581735"/>
                  </a:lnTo>
                  <a:lnTo>
                    <a:pt x="1478996" y="2584280"/>
                  </a:lnTo>
                  <a:lnTo>
                    <a:pt x="1483071" y="2584280"/>
                  </a:lnTo>
                  <a:lnTo>
                    <a:pt x="1487146" y="2586197"/>
                  </a:lnTo>
                  <a:lnTo>
                    <a:pt x="1489184" y="2588113"/>
                  </a:lnTo>
                  <a:lnTo>
                    <a:pt x="1490326" y="2590799"/>
                  </a:lnTo>
                </a:path>
                <a:path w="3678555" h="2603500">
                  <a:moveTo>
                    <a:pt x="1530457" y="2590799"/>
                  </a:moveTo>
                  <a:lnTo>
                    <a:pt x="1534265" y="2589071"/>
                  </a:lnTo>
                  <a:lnTo>
                    <a:pt x="1540983" y="2589071"/>
                  </a:lnTo>
                  <a:lnTo>
                    <a:pt x="1548273" y="2591946"/>
                  </a:lnTo>
                  <a:lnTo>
                    <a:pt x="1557156" y="2597336"/>
                  </a:lnTo>
                  <a:lnTo>
                    <a:pt x="1565847" y="2599133"/>
                  </a:lnTo>
                  <a:lnTo>
                    <a:pt x="1574921" y="2597336"/>
                  </a:lnTo>
                  <a:lnTo>
                    <a:pt x="1584950" y="2591946"/>
                  </a:lnTo>
                  <a:lnTo>
                    <a:pt x="1597182" y="2586197"/>
                  </a:lnTo>
                  <a:lnTo>
                    <a:pt x="1597176" y="2578099"/>
                  </a:lnTo>
                </a:path>
                <a:path w="3678555" h="2603500">
                  <a:moveTo>
                    <a:pt x="489678" y="2565399"/>
                  </a:moveTo>
                  <a:lnTo>
                    <a:pt x="496347" y="2567420"/>
                  </a:lnTo>
                  <a:lnTo>
                    <a:pt x="503765" y="2569187"/>
                  </a:lnTo>
                  <a:lnTo>
                    <a:pt x="510801" y="2571313"/>
                  </a:lnTo>
                  <a:lnTo>
                    <a:pt x="517264" y="2574697"/>
                  </a:lnTo>
                  <a:lnTo>
                    <a:pt x="526497" y="2581076"/>
                  </a:lnTo>
                  <a:lnTo>
                    <a:pt x="536112" y="2585478"/>
                  </a:lnTo>
                  <a:lnTo>
                    <a:pt x="546490" y="2587364"/>
                  </a:lnTo>
                  <a:lnTo>
                    <a:pt x="558015" y="2586197"/>
                  </a:lnTo>
                  <a:lnTo>
                    <a:pt x="564128" y="2584280"/>
                  </a:lnTo>
                  <a:lnTo>
                    <a:pt x="572278" y="2588113"/>
                  </a:lnTo>
                  <a:lnTo>
                    <a:pt x="578391" y="2590030"/>
                  </a:lnTo>
                  <a:lnTo>
                    <a:pt x="580429" y="2590030"/>
                  </a:lnTo>
                  <a:lnTo>
                    <a:pt x="581247" y="2590799"/>
                  </a:lnTo>
                </a:path>
                <a:path w="3678555" h="2603500">
                  <a:moveTo>
                    <a:pt x="619805" y="2590799"/>
                  </a:moveTo>
                  <a:lnTo>
                    <a:pt x="659894" y="2583082"/>
                  </a:lnTo>
                  <a:lnTo>
                    <a:pt x="688897" y="2571313"/>
                  </a:lnTo>
                  <a:lnTo>
                    <a:pt x="702159" y="2565399"/>
                  </a:lnTo>
                </a:path>
                <a:path w="3678555" h="2603500">
                  <a:moveTo>
                    <a:pt x="1601913" y="2578099"/>
                  </a:moveTo>
                  <a:lnTo>
                    <a:pt x="1603288" y="2578530"/>
                  </a:lnTo>
                  <a:lnTo>
                    <a:pt x="1609400" y="2582363"/>
                  </a:lnTo>
                  <a:lnTo>
                    <a:pt x="1613476" y="2582363"/>
                  </a:lnTo>
                  <a:lnTo>
                    <a:pt x="1622588" y="2578033"/>
                  </a:lnTo>
                </a:path>
                <a:path w="3678555" h="2603500">
                  <a:moveTo>
                    <a:pt x="1346230" y="2565399"/>
                  </a:moveTo>
                  <a:lnTo>
                    <a:pt x="1354705" y="2570864"/>
                  </a:lnTo>
                  <a:lnTo>
                    <a:pt x="1356742" y="2572781"/>
                  </a:lnTo>
                  <a:lnTo>
                    <a:pt x="1360817" y="2572781"/>
                  </a:lnTo>
                  <a:lnTo>
                    <a:pt x="1364892" y="2570864"/>
                  </a:lnTo>
                  <a:lnTo>
                    <a:pt x="1371005" y="2568947"/>
                  </a:lnTo>
                  <a:lnTo>
                    <a:pt x="1375080" y="2568947"/>
                  </a:lnTo>
                  <a:lnTo>
                    <a:pt x="1379155" y="2574697"/>
                  </a:lnTo>
                  <a:lnTo>
                    <a:pt x="1381193" y="2576614"/>
                  </a:lnTo>
                  <a:lnTo>
                    <a:pt x="1389343" y="2576614"/>
                  </a:lnTo>
                  <a:lnTo>
                    <a:pt x="1393418" y="2576614"/>
                  </a:lnTo>
                  <a:lnTo>
                    <a:pt x="1401377" y="2576344"/>
                  </a:lnTo>
                  <a:lnTo>
                    <a:pt x="1409719" y="2575895"/>
                  </a:lnTo>
                  <a:lnTo>
                    <a:pt x="1418060" y="2575805"/>
                  </a:lnTo>
                  <a:lnTo>
                    <a:pt x="1426019" y="2576614"/>
                  </a:lnTo>
                  <a:lnTo>
                    <a:pt x="1439455" y="2578099"/>
                  </a:lnTo>
                </a:path>
                <a:path w="3678555" h="2603500">
                  <a:moveTo>
                    <a:pt x="1597175" y="2578099"/>
                  </a:moveTo>
                  <a:lnTo>
                    <a:pt x="1597175" y="2576614"/>
                  </a:lnTo>
                  <a:lnTo>
                    <a:pt x="1601913" y="2578099"/>
                  </a:lnTo>
                </a:path>
                <a:path w="3678555" h="2603500">
                  <a:moveTo>
                    <a:pt x="1622613" y="2578099"/>
                  </a:moveTo>
                  <a:lnTo>
                    <a:pt x="1631559" y="2573499"/>
                  </a:lnTo>
                  <a:lnTo>
                    <a:pt x="1640123" y="2568618"/>
                  </a:lnTo>
                  <a:lnTo>
                    <a:pt x="1644868" y="2565399"/>
                  </a:lnTo>
                </a:path>
                <a:path w="3678555" h="2603500">
                  <a:moveTo>
                    <a:pt x="431686" y="2552699"/>
                  </a:moveTo>
                  <a:lnTo>
                    <a:pt x="475494" y="2560563"/>
                  </a:lnTo>
                  <a:lnTo>
                    <a:pt x="488738" y="2565115"/>
                  </a:lnTo>
                  <a:lnTo>
                    <a:pt x="489678" y="2565399"/>
                  </a:lnTo>
                </a:path>
                <a:path w="3678555" h="2603500">
                  <a:moveTo>
                    <a:pt x="702159" y="2565399"/>
                  </a:moveTo>
                  <a:lnTo>
                    <a:pt x="705484" y="2563917"/>
                  </a:lnTo>
                  <a:lnTo>
                    <a:pt x="721689" y="2556161"/>
                  </a:lnTo>
                  <a:lnTo>
                    <a:pt x="728213" y="2552699"/>
                  </a:lnTo>
                </a:path>
                <a:path w="3678555" h="2603500">
                  <a:moveTo>
                    <a:pt x="1304907" y="2552699"/>
                  </a:moveTo>
                  <a:lnTo>
                    <a:pt x="1307363" y="2554963"/>
                  </a:lnTo>
                  <a:lnTo>
                    <a:pt x="1313953" y="2557448"/>
                  </a:lnTo>
                  <a:lnTo>
                    <a:pt x="1324619" y="2558197"/>
                  </a:lnTo>
                  <a:lnTo>
                    <a:pt x="1335093" y="2560563"/>
                  </a:lnTo>
                  <a:lnTo>
                    <a:pt x="1345185" y="2564725"/>
                  </a:lnTo>
                  <a:lnTo>
                    <a:pt x="1346230" y="2565399"/>
                  </a:lnTo>
                </a:path>
                <a:path w="3678555" h="2603500">
                  <a:moveTo>
                    <a:pt x="1644868" y="2565399"/>
                  </a:moveTo>
                  <a:lnTo>
                    <a:pt x="1648114" y="2563198"/>
                  </a:lnTo>
                  <a:lnTo>
                    <a:pt x="1656933" y="2557149"/>
                  </a:lnTo>
                  <a:lnTo>
                    <a:pt x="1662658" y="2552699"/>
                  </a:lnTo>
                </a:path>
                <a:path w="3678555" h="2603500">
                  <a:moveTo>
                    <a:pt x="333763" y="2501899"/>
                  </a:moveTo>
                  <a:lnTo>
                    <a:pt x="343752" y="2512889"/>
                  </a:lnTo>
                  <a:lnTo>
                    <a:pt x="354259" y="2524867"/>
                  </a:lnTo>
                  <a:lnTo>
                    <a:pt x="364160" y="2533851"/>
                  </a:lnTo>
                  <a:lnTo>
                    <a:pt x="375398" y="2540679"/>
                  </a:lnTo>
                  <a:lnTo>
                    <a:pt x="387783" y="2545350"/>
                  </a:lnTo>
                  <a:lnTo>
                    <a:pt x="401123" y="2547866"/>
                  </a:lnTo>
                  <a:lnTo>
                    <a:pt x="416404" y="2550441"/>
                  </a:lnTo>
                  <a:lnTo>
                    <a:pt x="431686" y="2552699"/>
                  </a:lnTo>
                </a:path>
                <a:path w="3678555" h="2603500">
                  <a:moveTo>
                    <a:pt x="728213" y="2552699"/>
                  </a:moveTo>
                  <a:lnTo>
                    <a:pt x="737321" y="2547866"/>
                  </a:lnTo>
                  <a:lnTo>
                    <a:pt x="748050" y="2542356"/>
                  </a:lnTo>
                  <a:lnTo>
                    <a:pt x="758971" y="2538283"/>
                  </a:lnTo>
                  <a:lnTo>
                    <a:pt x="770273" y="2537085"/>
                  </a:lnTo>
                  <a:lnTo>
                    <a:pt x="781385" y="2539999"/>
                  </a:lnTo>
                </a:path>
                <a:path w="3678555" h="2603500">
                  <a:moveTo>
                    <a:pt x="796778" y="2539999"/>
                  </a:moveTo>
                  <a:lnTo>
                    <a:pt x="800964" y="2539870"/>
                  </a:lnTo>
                  <a:lnTo>
                    <a:pt x="811438" y="2539002"/>
                  </a:lnTo>
                  <a:lnTo>
                    <a:pt x="821530" y="2537774"/>
                  </a:lnTo>
                  <a:lnTo>
                    <a:pt x="831050" y="2536367"/>
                  </a:lnTo>
                  <a:lnTo>
                    <a:pt x="833087" y="2536367"/>
                  </a:lnTo>
                  <a:lnTo>
                    <a:pt x="837162" y="2536367"/>
                  </a:lnTo>
                  <a:lnTo>
                    <a:pt x="837162" y="2534450"/>
                  </a:lnTo>
                  <a:lnTo>
                    <a:pt x="842447" y="2529988"/>
                  </a:lnTo>
                  <a:lnTo>
                    <a:pt x="848878" y="2527502"/>
                  </a:lnTo>
                  <a:lnTo>
                    <a:pt x="856073" y="2526095"/>
                  </a:lnTo>
                  <a:lnTo>
                    <a:pt x="863651" y="2524867"/>
                  </a:lnTo>
                  <a:lnTo>
                    <a:pt x="875812" y="2523609"/>
                  </a:lnTo>
                  <a:lnTo>
                    <a:pt x="887592" y="2521992"/>
                  </a:lnTo>
                  <a:lnTo>
                    <a:pt x="898608" y="2518938"/>
                  </a:lnTo>
                  <a:lnTo>
                    <a:pt x="908477" y="2513368"/>
                  </a:lnTo>
                  <a:lnTo>
                    <a:pt x="917678" y="2508607"/>
                  </a:lnTo>
                  <a:lnTo>
                    <a:pt x="927070" y="2505462"/>
                  </a:lnTo>
                  <a:lnTo>
                    <a:pt x="936844" y="2503396"/>
                  </a:lnTo>
                  <a:lnTo>
                    <a:pt x="947191" y="2501899"/>
                  </a:lnTo>
                  <a:lnTo>
                    <a:pt x="949228" y="2501899"/>
                  </a:lnTo>
                </a:path>
                <a:path w="3678555" h="2603500">
                  <a:moveTo>
                    <a:pt x="781385" y="2539999"/>
                  </a:moveTo>
                  <a:lnTo>
                    <a:pt x="782148" y="2540199"/>
                  </a:lnTo>
                  <a:lnTo>
                    <a:pt x="790298" y="2540199"/>
                  </a:lnTo>
                  <a:lnTo>
                    <a:pt x="796778" y="2539999"/>
                  </a:lnTo>
                  <a:lnTo>
                    <a:pt x="801023" y="2539920"/>
                  </a:lnTo>
                </a:path>
                <a:path w="3678555" h="2603500">
                  <a:moveTo>
                    <a:pt x="1296161" y="2539999"/>
                  </a:moveTo>
                  <a:lnTo>
                    <a:pt x="1296475" y="2542086"/>
                  </a:lnTo>
                  <a:lnTo>
                    <a:pt x="1300964" y="2549064"/>
                  </a:lnTo>
                  <a:lnTo>
                    <a:pt x="1304907" y="2552699"/>
                  </a:lnTo>
                </a:path>
                <a:path w="3678555" h="2603500">
                  <a:moveTo>
                    <a:pt x="1662658" y="2552699"/>
                  </a:moveTo>
                  <a:lnTo>
                    <a:pt x="1665179" y="2550740"/>
                  </a:lnTo>
                  <a:lnTo>
                    <a:pt x="1673043" y="2544332"/>
                  </a:lnTo>
                  <a:lnTo>
                    <a:pt x="1678538" y="2539999"/>
                  </a:lnTo>
                </a:path>
                <a:path w="3678555" h="2603500">
                  <a:moveTo>
                    <a:pt x="1850182" y="2539999"/>
                  </a:moveTo>
                  <a:lnTo>
                    <a:pt x="1855373" y="2543733"/>
                  </a:lnTo>
                  <a:lnTo>
                    <a:pt x="1862568" y="2545949"/>
                  </a:lnTo>
                  <a:lnTo>
                    <a:pt x="1868999" y="2545291"/>
                  </a:lnTo>
                  <a:lnTo>
                    <a:pt x="1874284" y="2542116"/>
                  </a:lnTo>
                  <a:lnTo>
                    <a:pt x="1877251" y="2539999"/>
                  </a:lnTo>
                </a:path>
                <a:path w="3678555" h="2603500">
                  <a:moveTo>
                    <a:pt x="1288119" y="2527299"/>
                  </a:moveTo>
                  <a:lnTo>
                    <a:pt x="1289502" y="2528700"/>
                  </a:lnTo>
                  <a:lnTo>
                    <a:pt x="1291540" y="2530617"/>
                  </a:lnTo>
                  <a:lnTo>
                    <a:pt x="1293577" y="2532533"/>
                  </a:lnTo>
                  <a:lnTo>
                    <a:pt x="1295615" y="2536367"/>
                  </a:lnTo>
                  <a:lnTo>
                    <a:pt x="1296161" y="2539999"/>
                  </a:lnTo>
                </a:path>
                <a:path w="3678555" h="2603500">
                  <a:moveTo>
                    <a:pt x="1678538" y="2539999"/>
                  </a:moveTo>
                  <a:lnTo>
                    <a:pt x="1680715" y="2538283"/>
                  </a:lnTo>
                  <a:lnTo>
                    <a:pt x="1682753" y="2538283"/>
                  </a:lnTo>
                  <a:lnTo>
                    <a:pt x="1682753" y="2536367"/>
                  </a:lnTo>
                  <a:lnTo>
                    <a:pt x="1684790" y="2536367"/>
                  </a:lnTo>
                  <a:lnTo>
                    <a:pt x="1695169" y="2533791"/>
                  </a:lnTo>
                  <a:lnTo>
                    <a:pt x="1705166" y="2531575"/>
                  </a:lnTo>
                  <a:lnTo>
                    <a:pt x="1715163" y="2529359"/>
                  </a:lnTo>
                  <a:lnTo>
                    <a:pt x="1723464" y="2527299"/>
                  </a:lnTo>
                </a:path>
                <a:path w="3678555" h="2603500">
                  <a:moveTo>
                    <a:pt x="1826562" y="2514599"/>
                  </a:moveTo>
                  <a:lnTo>
                    <a:pt x="1831177" y="2519417"/>
                  </a:lnTo>
                  <a:lnTo>
                    <a:pt x="1836589" y="2525825"/>
                  </a:lnTo>
                  <a:lnTo>
                    <a:pt x="1842001" y="2532234"/>
                  </a:lnTo>
                  <a:lnTo>
                    <a:pt x="1847796" y="2538283"/>
                  </a:lnTo>
                  <a:lnTo>
                    <a:pt x="1850182" y="2539999"/>
                  </a:lnTo>
                </a:path>
                <a:path w="3678555" h="2603500">
                  <a:moveTo>
                    <a:pt x="1877251" y="2539999"/>
                  </a:moveTo>
                  <a:lnTo>
                    <a:pt x="1881670" y="2536846"/>
                  </a:lnTo>
                  <a:lnTo>
                    <a:pt x="1889057" y="2533013"/>
                  </a:lnTo>
                  <a:lnTo>
                    <a:pt x="1897207" y="2531336"/>
                  </a:lnTo>
                  <a:lnTo>
                    <a:pt x="1906885" y="2532533"/>
                  </a:lnTo>
                  <a:lnTo>
                    <a:pt x="1908923" y="2532533"/>
                  </a:lnTo>
                  <a:lnTo>
                    <a:pt x="1912998" y="2534450"/>
                  </a:lnTo>
                  <a:lnTo>
                    <a:pt x="1915036" y="2532533"/>
                  </a:lnTo>
                  <a:lnTo>
                    <a:pt x="1922995" y="2529629"/>
                  </a:lnTo>
                  <a:lnTo>
                    <a:pt x="1931336" y="2526544"/>
                  </a:lnTo>
                  <a:lnTo>
                    <a:pt x="1939677" y="2523100"/>
                  </a:lnTo>
                  <a:lnTo>
                    <a:pt x="1947637" y="2519118"/>
                  </a:lnTo>
                  <a:lnTo>
                    <a:pt x="1953749" y="2517201"/>
                  </a:lnTo>
                  <a:lnTo>
                    <a:pt x="1961900" y="2517201"/>
                  </a:lnTo>
                  <a:lnTo>
                    <a:pt x="1963283" y="2514599"/>
                  </a:lnTo>
                </a:path>
                <a:path w="3678555" h="2603500">
                  <a:moveTo>
                    <a:pt x="1252679" y="2514599"/>
                  </a:moveTo>
                  <a:lnTo>
                    <a:pt x="1254864" y="2515284"/>
                  </a:lnTo>
                  <a:lnTo>
                    <a:pt x="1258939" y="2517201"/>
                  </a:lnTo>
                  <a:lnTo>
                    <a:pt x="1265051" y="2517201"/>
                  </a:lnTo>
                  <a:lnTo>
                    <a:pt x="1272310" y="2517920"/>
                  </a:lnTo>
                  <a:lnTo>
                    <a:pt x="1278805" y="2520076"/>
                  </a:lnTo>
                  <a:lnTo>
                    <a:pt x="1284536" y="2523669"/>
                  </a:lnTo>
                  <a:lnTo>
                    <a:pt x="1288119" y="2527299"/>
                  </a:lnTo>
                </a:path>
                <a:path w="3678555" h="2603500">
                  <a:moveTo>
                    <a:pt x="1723464" y="2527299"/>
                  </a:moveTo>
                  <a:lnTo>
                    <a:pt x="1725542" y="2526784"/>
                  </a:lnTo>
                  <a:lnTo>
                    <a:pt x="1733692" y="2524867"/>
                  </a:lnTo>
                  <a:lnTo>
                    <a:pt x="1739805" y="2521034"/>
                  </a:lnTo>
                  <a:lnTo>
                    <a:pt x="1747955" y="2519118"/>
                  </a:lnTo>
                  <a:lnTo>
                    <a:pt x="1754068" y="2517201"/>
                  </a:lnTo>
                  <a:lnTo>
                    <a:pt x="1758143" y="2517201"/>
                  </a:lnTo>
                  <a:lnTo>
                    <a:pt x="1764256" y="2515284"/>
                  </a:lnTo>
                  <a:lnTo>
                    <a:pt x="1784631" y="2515284"/>
                  </a:lnTo>
                  <a:lnTo>
                    <a:pt x="1788706" y="2515284"/>
                  </a:lnTo>
                  <a:lnTo>
                    <a:pt x="1794819" y="2515284"/>
                  </a:lnTo>
                  <a:lnTo>
                    <a:pt x="1796276" y="2514599"/>
                  </a:lnTo>
                </a:path>
                <a:path w="3678555" h="2603500">
                  <a:moveTo>
                    <a:pt x="1218252" y="2501899"/>
                  </a:moveTo>
                  <a:lnTo>
                    <a:pt x="1222263" y="2503785"/>
                  </a:lnTo>
                  <a:lnTo>
                    <a:pt x="1228375" y="2507618"/>
                  </a:lnTo>
                  <a:lnTo>
                    <a:pt x="1234488" y="2511452"/>
                  </a:lnTo>
                  <a:lnTo>
                    <a:pt x="1242638" y="2511452"/>
                  </a:lnTo>
                  <a:lnTo>
                    <a:pt x="1248751" y="2513368"/>
                  </a:lnTo>
                  <a:lnTo>
                    <a:pt x="1252679" y="2514599"/>
                  </a:lnTo>
                </a:path>
                <a:path w="3678555" h="2603500">
                  <a:moveTo>
                    <a:pt x="1796276" y="2514599"/>
                  </a:moveTo>
                  <a:lnTo>
                    <a:pt x="1798894" y="2513368"/>
                  </a:lnTo>
                  <a:lnTo>
                    <a:pt x="1800932" y="2509535"/>
                  </a:lnTo>
                  <a:lnTo>
                    <a:pt x="1805007" y="2503785"/>
                  </a:lnTo>
                  <a:lnTo>
                    <a:pt x="1807044" y="2503785"/>
                  </a:lnTo>
                  <a:lnTo>
                    <a:pt x="1813157" y="2503785"/>
                  </a:lnTo>
                  <a:lnTo>
                    <a:pt x="1817232" y="2507618"/>
                  </a:lnTo>
                  <a:lnTo>
                    <a:pt x="1823345" y="2509535"/>
                  </a:lnTo>
                  <a:lnTo>
                    <a:pt x="1825383" y="2509535"/>
                  </a:lnTo>
                  <a:lnTo>
                    <a:pt x="1825383" y="2511452"/>
                  </a:lnTo>
                  <a:lnTo>
                    <a:pt x="1825383" y="2513368"/>
                  </a:lnTo>
                  <a:lnTo>
                    <a:pt x="1826562" y="2514599"/>
                  </a:lnTo>
                </a:path>
                <a:path w="3678555" h="2603500">
                  <a:moveTo>
                    <a:pt x="1963283" y="2514599"/>
                  </a:moveTo>
                  <a:lnTo>
                    <a:pt x="1963937" y="2513368"/>
                  </a:lnTo>
                  <a:lnTo>
                    <a:pt x="1969222" y="2505702"/>
                  </a:lnTo>
                  <a:lnTo>
                    <a:pt x="1973148" y="2501899"/>
                  </a:lnTo>
                </a:path>
                <a:path w="3678555" h="2603500">
                  <a:moveTo>
                    <a:pt x="3417512" y="2501899"/>
                  </a:moveTo>
                  <a:lnTo>
                    <a:pt x="3419015" y="2502587"/>
                  </a:lnTo>
                  <a:lnTo>
                    <a:pt x="3427707" y="2506031"/>
                  </a:lnTo>
                  <a:lnTo>
                    <a:pt x="3435061" y="2511452"/>
                  </a:lnTo>
                  <a:lnTo>
                    <a:pt x="3437099" y="2511452"/>
                  </a:lnTo>
                  <a:lnTo>
                    <a:pt x="3443243" y="2511751"/>
                  </a:lnTo>
                  <a:lnTo>
                    <a:pt x="3449579" y="2512410"/>
                  </a:lnTo>
                  <a:lnTo>
                    <a:pt x="3456297" y="2513069"/>
                  </a:lnTo>
                  <a:lnTo>
                    <a:pt x="3463587" y="2513368"/>
                  </a:lnTo>
                  <a:lnTo>
                    <a:pt x="3467662" y="2511452"/>
                  </a:lnTo>
                  <a:lnTo>
                    <a:pt x="3473775" y="2507618"/>
                  </a:lnTo>
                  <a:lnTo>
                    <a:pt x="3477850" y="2507618"/>
                  </a:lnTo>
                  <a:lnTo>
                    <a:pt x="3491508" y="2510703"/>
                  </a:lnTo>
                  <a:lnTo>
                    <a:pt x="3504593" y="2510733"/>
                  </a:lnTo>
                  <a:lnTo>
                    <a:pt x="3516532" y="2506810"/>
                  </a:lnTo>
                  <a:lnTo>
                    <a:pt x="3522252" y="2501899"/>
                  </a:lnTo>
                </a:path>
                <a:path w="3678555" h="2603500">
                  <a:moveTo>
                    <a:pt x="318144" y="2489199"/>
                  </a:moveTo>
                  <a:lnTo>
                    <a:pt x="320448" y="2490370"/>
                  </a:lnTo>
                  <a:lnTo>
                    <a:pt x="332864" y="2500911"/>
                  </a:lnTo>
                  <a:lnTo>
                    <a:pt x="333763" y="2501899"/>
                  </a:lnTo>
                </a:path>
                <a:path w="3678555" h="2603500">
                  <a:moveTo>
                    <a:pt x="947191" y="2501899"/>
                  </a:moveTo>
                  <a:lnTo>
                    <a:pt x="949228" y="2501899"/>
                  </a:lnTo>
                  <a:lnTo>
                    <a:pt x="953304" y="2499952"/>
                  </a:lnTo>
                  <a:lnTo>
                    <a:pt x="955341" y="2499952"/>
                  </a:lnTo>
                  <a:lnTo>
                    <a:pt x="962950" y="2497976"/>
                  </a:lnTo>
                  <a:lnTo>
                    <a:pt x="970368" y="2495640"/>
                  </a:lnTo>
                  <a:lnTo>
                    <a:pt x="977404" y="2494023"/>
                  </a:lnTo>
                  <a:lnTo>
                    <a:pt x="983867" y="2494203"/>
                  </a:lnTo>
                  <a:lnTo>
                    <a:pt x="995933" y="2495281"/>
                  </a:lnTo>
                  <a:lnTo>
                    <a:pt x="1005516" y="2492765"/>
                  </a:lnTo>
                  <a:lnTo>
                    <a:pt x="1010441" y="2489199"/>
                  </a:lnTo>
                </a:path>
                <a:path w="3678555" h="2603500">
                  <a:moveTo>
                    <a:pt x="1200802" y="2489199"/>
                  </a:moveTo>
                  <a:lnTo>
                    <a:pt x="1208000" y="2494203"/>
                  </a:lnTo>
                  <a:lnTo>
                    <a:pt x="1214112" y="2499952"/>
                  </a:lnTo>
                  <a:lnTo>
                    <a:pt x="1218252" y="2501899"/>
                  </a:lnTo>
                </a:path>
                <a:path w="3678555" h="2603500">
                  <a:moveTo>
                    <a:pt x="1973148" y="2501899"/>
                  </a:moveTo>
                  <a:lnTo>
                    <a:pt x="1975653" y="2499473"/>
                  </a:lnTo>
                  <a:lnTo>
                    <a:pt x="1982848" y="2493963"/>
                  </a:lnTo>
                  <a:lnTo>
                    <a:pt x="1989399" y="2489199"/>
                  </a:lnTo>
                </a:path>
                <a:path w="3678555" h="2603500">
                  <a:moveTo>
                    <a:pt x="3402310" y="2489199"/>
                  </a:moveTo>
                  <a:lnTo>
                    <a:pt x="3404498" y="2492286"/>
                  </a:lnTo>
                  <a:lnTo>
                    <a:pt x="3410706" y="2498784"/>
                  </a:lnTo>
                  <a:lnTo>
                    <a:pt x="3417512" y="2501899"/>
                  </a:lnTo>
                </a:path>
                <a:path w="3678555" h="2603500">
                  <a:moveTo>
                    <a:pt x="3522252" y="2501899"/>
                  </a:moveTo>
                  <a:lnTo>
                    <a:pt x="3526752" y="2498036"/>
                  </a:lnTo>
                  <a:lnTo>
                    <a:pt x="3528789" y="2496119"/>
                  </a:lnTo>
                  <a:lnTo>
                    <a:pt x="3532864" y="2496119"/>
                  </a:lnTo>
                  <a:lnTo>
                    <a:pt x="3536940" y="2496119"/>
                  </a:lnTo>
                  <a:lnTo>
                    <a:pt x="3553240" y="2496119"/>
                  </a:lnTo>
                  <a:lnTo>
                    <a:pt x="3566675" y="2493274"/>
                  </a:lnTo>
                  <a:lnTo>
                    <a:pt x="3579729" y="2490609"/>
                  </a:lnTo>
                  <a:lnTo>
                    <a:pt x="3587709" y="2489199"/>
                  </a:lnTo>
                </a:path>
                <a:path w="3678555" h="2603500">
                  <a:moveTo>
                    <a:pt x="3628218" y="2489199"/>
                  </a:moveTo>
                  <a:lnTo>
                    <a:pt x="3632705" y="2490370"/>
                  </a:lnTo>
                  <a:lnTo>
                    <a:pt x="3640856" y="2492286"/>
                  </a:lnTo>
                  <a:lnTo>
                    <a:pt x="3649006" y="2492286"/>
                  </a:lnTo>
                  <a:lnTo>
                    <a:pt x="3657156" y="2492286"/>
                  </a:lnTo>
                  <a:lnTo>
                    <a:pt x="3664478" y="2491687"/>
                  </a:lnTo>
                  <a:lnTo>
                    <a:pt x="3671419" y="2490370"/>
                  </a:lnTo>
                  <a:lnTo>
                    <a:pt x="3677582" y="2489199"/>
                  </a:lnTo>
                  <a:lnTo>
                    <a:pt x="3678453" y="2489154"/>
                  </a:lnTo>
                </a:path>
                <a:path w="3678555" h="2603500">
                  <a:moveTo>
                    <a:pt x="296724" y="2476499"/>
                  </a:moveTo>
                  <a:lnTo>
                    <a:pt x="297207" y="2476954"/>
                  </a:lnTo>
                  <a:lnTo>
                    <a:pt x="301282" y="2480787"/>
                  </a:lnTo>
                  <a:lnTo>
                    <a:pt x="305357" y="2482703"/>
                  </a:lnTo>
                  <a:lnTo>
                    <a:pt x="318144" y="2489199"/>
                  </a:lnTo>
                </a:path>
                <a:path w="3678555" h="2603500">
                  <a:moveTo>
                    <a:pt x="1010441" y="2489199"/>
                  </a:moveTo>
                  <a:lnTo>
                    <a:pt x="1013953" y="2486656"/>
                  </a:lnTo>
                  <a:lnTo>
                    <a:pt x="1022581" y="2476954"/>
                  </a:lnTo>
                  <a:lnTo>
                    <a:pt x="1022822" y="2476499"/>
                  </a:lnTo>
                </a:path>
                <a:path w="3678555" h="2603500">
                  <a:moveTo>
                    <a:pt x="1176663" y="2476499"/>
                  </a:moveTo>
                  <a:lnTo>
                    <a:pt x="1177436" y="2476714"/>
                  </a:lnTo>
                  <a:lnTo>
                    <a:pt x="1193482" y="2484111"/>
                  </a:lnTo>
                  <a:lnTo>
                    <a:pt x="1200802" y="2489199"/>
                  </a:lnTo>
                </a:path>
                <a:path w="3678555" h="2603500">
                  <a:moveTo>
                    <a:pt x="1989399" y="2489199"/>
                  </a:moveTo>
                  <a:lnTo>
                    <a:pt x="1990426" y="2488453"/>
                  </a:lnTo>
                  <a:lnTo>
                    <a:pt x="1996538" y="2482703"/>
                  </a:lnTo>
                  <a:lnTo>
                    <a:pt x="2001485" y="2476499"/>
                  </a:lnTo>
                </a:path>
                <a:path w="3678555" h="2603500">
                  <a:moveTo>
                    <a:pt x="7821" y="0"/>
                  </a:moveTo>
                  <a:lnTo>
                    <a:pt x="8891" y="5578"/>
                  </a:lnTo>
                  <a:lnTo>
                    <a:pt x="10419" y="13544"/>
                  </a:lnTo>
                  <a:lnTo>
                    <a:pt x="11947" y="21869"/>
                  </a:lnTo>
                  <a:lnTo>
                    <a:pt x="14972" y="44867"/>
                  </a:lnTo>
                  <a:lnTo>
                    <a:pt x="17805" y="67866"/>
                  </a:lnTo>
                  <a:lnTo>
                    <a:pt x="20257" y="90864"/>
                  </a:lnTo>
                  <a:lnTo>
                    <a:pt x="22051" y="113875"/>
                  </a:lnTo>
                  <a:lnTo>
                    <a:pt x="22109" y="114300"/>
                  </a:lnTo>
                  <a:lnTo>
                    <a:pt x="25924" y="142281"/>
                  </a:lnTo>
                  <a:lnTo>
                    <a:pt x="27993" y="170161"/>
                  </a:lnTo>
                  <a:lnTo>
                    <a:pt x="28037" y="177799"/>
                  </a:lnTo>
                  <a:lnTo>
                    <a:pt x="28111" y="197682"/>
                  </a:lnTo>
                </a:path>
                <a:path w="3678555" h="2603500">
                  <a:moveTo>
                    <a:pt x="25293" y="253997"/>
                  </a:moveTo>
                  <a:lnTo>
                    <a:pt x="25065" y="269681"/>
                  </a:lnTo>
                  <a:lnTo>
                    <a:pt x="24837" y="279397"/>
                  </a:lnTo>
                  <a:lnTo>
                    <a:pt x="24511" y="297734"/>
                  </a:lnTo>
                  <a:lnTo>
                    <a:pt x="24366" y="304799"/>
                  </a:lnTo>
                </a:path>
                <a:path w="3678555" h="2603500">
                  <a:moveTo>
                    <a:pt x="22576" y="415682"/>
                  </a:moveTo>
                  <a:lnTo>
                    <a:pt x="21771" y="464901"/>
                  </a:lnTo>
                  <a:lnTo>
                    <a:pt x="21691" y="469899"/>
                  </a:lnTo>
                  <a:lnTo>
                    <a:pt x="20969" y="518394"/>
                  </a:lnTo>
                  <a:lnTo>
                    <a:pt x="20116" y="575753"/>
                  </a:lnTo>
                  <a:lnTo>
                    <a:pt x="19211" y="636568"/>
                  </a:lnTo>
                  <a:lnTo>
                    <a:pt x="18260" y="700433"/>
                  </a:lnTo>
                  <a:lnTo>
                    <a:pt x="17270" y="766940"/>
                  </a:lnTo>
                  <a:lnTo>
                    <a:pt x="16247" y="835681"/>
                  </a:lnTo>
                  <a:lnTo>
                    <a:pt x="16209" y="838199"/>
                  </a:lnTo>
                  <a:lnTo>
                    <a:pt x="15247" y="906249"/>
                  </a:lnTo>
                </a:path>
                <a:path w="3678555" h="2603500">
                  <a:moveTo>
                    <a:pt x="13057" y="1051233"/>
                  </a:moveTo>
                  <a:lnTo>
                    <a:pt x="11847" y="1124832"/>
                  </a:lnTo>
                  <a:lnTo>
                    <a:pt x="11753" y="1130299"/>
                  </a:lnTo>
                  <a:lnTo>
                    <a:pt x="10683" y="1198628"/>
                  </a:lnTo>
                  <a:lnTo>
                    <a:pt x="10540" y="1206499"/>
                  </a:lnTo>
                </a:path>
                <a:path w="3678555" h="2603500">
                  <a:moveTo>
                    <a:pt x="8095" y="1345173"/>
                  </a:moveTo>
                  <a:lnTo>
                    <a:pt x="8076" y="1346199"/>
                  </a:lnTo>
                  <a:lnTo>
                    <a:pt x="6869" y="1417110"/>
                  </a:lnTo>
                </a:path>
                <a:path w="3678555" h="2603500">
                  <a:moveTo>
                    <a:pt x="4261" y="1556268"/>
                  </a:moveTo>
                  <a:lnTo>
                    <a:pt x="2855" y="1622673"/>
                  </a:lnTo>
                  <a:lnTo>
                    <a:pt x="2791" y="1625599"/>
                  </a:lnTo>
                  <a:lnTo>
                    <a:pt x="1466" y="1686420"/>
                  </a:lnTo>
                  <a:lnTo>
                    <a:pt x="144" y="1747103"/>
                  </a:lnTo>
                  <a:lnTo>
                    <a:pt x="0" y="1752599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14326" y="6112038"/>
              <a:ext cx="116361" cy="1635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122269" y="6192918"/>
              <a:ext cx="159194" cy="9746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3246443" y="6244344"/>
              <a:ext cx="541020" cy="249554"/>
            </a:xfrm>
            <a:custGeom>
              <a:avLst/>
              <a:gdLst/>
              <a:ahLst/>
              <a:cxnLst/>
              <a:rect l="l" t="t" r="r" b="b"/>
              <a:pathLst>
                <a:path w="541019" h="249554">
                  <a:moveTo>
                    <a:pt x="0" y="7937"/>
                  </a:moveTo>
                  <a:lnTo>
                    <a:pt x="11314" y="4132"/>
                  </a:lnTo>
                  <a:lnTo>
                    <a:pt x="23603" y="0"/>
                  </a:lnTo>
                  <a:lnTo>
                    <a:pt x="31690" y="1257"/>
                  </a:lnTo>
                  <a:lnTo>
                    <a:pt x="37803" y="9852"/>
                  </a:lnTo>
                  <a:lnTo>
                    <a:pt x="43915" y="18266"/>
                  </a:lnTo>
                  <a:lnTo>
                    <a:pt x="50028" y="26322"/>
                  </a:lnTo>
                  <a:lnTo>
                    <a:pt x="56141" y="33838"/>
                  </a:lnTo>
                  <a:lnTo>
                    <a:pt x="60216" y="37671"/>
                  </a:lnTo>
                  <a:lnTo>
                    <a:pt x="66329" y="39588"/>
                  </a:lnTo>
                  <a:lnTo>
                    <a:pt x="68366" y="43421"/>
                  </a:lnTo>
                  <a:lnTo>
                    <a:pt x="70404" y="53004"/>
                  </a:lnTo>
                  <a:lnTo>
                    <a:pt x="74479" y="56837"/>
                  </a:lnTo>
                  <a:lnTo>
                    <a:pt x="84667" y="56837"/>
                  </a:lnTo>
                  <a:lnTo>
                    <a:pt x="90779" y="56837"/>
                  </a:lnTo>
                  <a:lnTo>
                    <a:pt x="96892" y="58754"/>
                  </a:lnTo>
                  <a:lnTo>
                    <a:pt x="100967" y="62586"/>
                  </a:lnTo>
                  <a:lnTo>
                    <a:pt x="108258" y="66899"/>
                  </a:lnTo>
                  <a:lnTo>
                    <a:pt x="114975" y="71211"/>
                  </a:lnTo>
                  <a:lnTo>
                    <a:pt x="121311" y="75523"/>
                  </a:lnTo>
                  <a:lnTo>
                    <a:pt x="127456" y="79835"/>
                  </a:lnTo>
                  <a:lnTo>
                    <a:pt x="135001" y="84207"/>
                  </a:lnTo>
                  <a:lnTo>
                    <a:pt x="141973" y="88939"/>
                  </a:lnTo>
                  <a:lnTo>
                    <a:pt x="147799" y="94389"/>
                  </a:lnTo>
                  <a:lnTo>
                    <a:pt x="151906" y="100917"/>
                  </a:lnTo>
                  <a:lnTo>
                    <a:pt x="153944" y="104750"/>
                  </a:lnTo>
                  <a:lnTo>
                    <a:pt x="155982" y="106667"/>
                  </a:lnTo>
                  <a:lnTo>
                    <a:pt x="158019" y="108583"/>
                  </a:lnTo>
                  <a:lnTo>
                    <a:pt x="164132" y="114034"/>
                  </a:lnTo>
                  <a:lnTo>
                    <a:pt x="170245" y="119124"/>
                  </a:lnTo>
                  <a:lnTo>
                    <a:pt x="176357" y="124215"/>
                  </a:lnTo>
                  <a:lnTo>
                    <a:pt x="182470" y="129665"/>
                  </a:lnTo>
                  <a:lnTo>
                    <a:pt x="191321" y="137152"/>
                  </a:lnTo>
                  <a:lnTo>
                    <a:pt x="199789" y="144997"/>
                  </a:lnTo>
                  <a:lnTo>
                    <a:pt x="208258" y="152843"/>
                  </a:lnTo>
                  <a:lnTo>
                    <a:pt x="217109" y="160330"/>
                  </a:lnTo>
                  <a:lnTo>
                    <a:pt x="221184" y="162246"/>
                  </a:lnTo>
                  <a:lnTo>
                    <a:pt x="225259" y="166080"/>
                  </a:lnTo>
                  <a:lnTo>
                    <a:pt x="229334" y="167996"/>
                  </a:lnTo>
                  <a:lnTo>
                    <a:pt x="235415" y="170901"/>
                  </a:lnTo>
                  <a:lnTo>
                    <a:pt x="239494" y="173037"/>
                  </a:lnTo>
                </a:path>
                <a:path w="541019" h="249554">
                  <a:moveTo>
                    <a:pt x="268131" y="173037"/>
                  </a:moveTo>
                  <a:lnTo>
                    <a:pt x="271868" y="170152"/>
                  </a:lnTo>
                  <a:lnTo>
                    <a:pt x="283553" y="161198"/>
                  </a:lnTo>
                  <a:lnTo>
                    <a:pt x="290461" y="160330"/>
                  </a:lnTo>
                  <a:lnTo>
                    <a:pt x="290461" y="162246"/>
                  </a:lnTo>
                  <a:lnTo>
                    <a:pt x="292499" y="162246"/>
                  </a:lnTo>
                  <a:lnTo>
                    <a:pt x="294536" y="162246"/>
                  </a:lnTo>
                  <a:lnTo>
                    <a:pt x="303705" y="167128"/>
                  </a:lnTo>
                  <a:lnTo>
                    <a:pt x="312874" y="168236"/>
                  </a:lnTo>
                  <a:lnTo>
                    <a:pt x="322043" y="166828"/>
                  </a:lnTo>
                  <a:lnTo>
                    <a:pt x="331212" y="164163"/>
                  </a:lnTo>
                  <a:lnTo>
                    <a:pt x="335288" y="162246"/>
                  </a:lnTo>
                  <a:lnTo>
                    <a:pt x="339363" y="160330"/>
                  </a:lnTo>
                  <a:lnTo>
                    <a:pt x="341400" y="162246"/>
                  </a:lnTo>
                  <a:lnTo>
                    <a:pt x="351524" y="167696"/>
                  </a:lnTo>
                  <a:lnTo>
                    <a:pt x="361266" y="174225"/>
                  </a:lnTo>
                  <a:lnTo>
                    <a:pt x="371773" y="180034"/>
                  </a:lnTo>
                  <a:lnTo>
                    <a:pt x="384189" y="183328"/>
                  </a:lnTo>
                  <a:lnTo>
                    <a:pt x="386227" y="183328"/>
                  </a:lnTo>
                  <a:lnTo>
                    <a:pt x="386227" y="185245"/>
                  </a:lnTo>
                  <a:lnTo>
                    <a:pt x="390652" y="191923"/>
                  </a:lnTo>
                  <a:lnTo>
                    <a:pt x="397179" y="195546"/>
                  </a:lnTo>
                  <a:lnTo>
                    <a:pt x="404851" y="197373"/>
                  </a:lnTo>
                  <a:lnTo>
                    <a:pt x="412715" y="198660"/>
                  </a:lnTo>
                  <a:lnTo>
                    <a:pt x="418828" y="198660"/>
                  </a:lnTo>
                  <a:lnTo>
                    <a:pt x="424940" y="200577"/>
                  </a:lnTo>
                  <a:lnTo>
                    <a:pt x="429016" y="202494"/>
                  </a:lnTo>
                  <a:lnTo>
                    <a:pt x="438217" y="207075"/>
                  </a:lnTo>
                  <a:lnTo>
                    <a:pt x="447609" y="211837"/>
                  </a:lnTo>
                  <a:lnTo>
                    <a:pt x="457382" y="216239"/>
                  </a:lnTo>
                  <a:lnTo>
                    <a:pt x="467729" y="219743"/>
                  </a:lnTo>
                  <a:lnTo>
                    <a:pt x="481419" y="223815"/>
                  </a:lnTo>
                  <a:lnTo>
                    <a:pt x="494727" y="227888"/>
                  </a:lnTo>
                  <a:lnTo>
                    <a:pt x="507271" y="232679"/>
                  </a:lnTo>
                  <a:lnTo>
                    <a:pt x="518668" y="238908"/>
                  </a:lnTo>
                  <a:lnTo>
                    <a:pt x="520706" y="238908"/>
                  </a:lnTo>
                  <a:lnTo>
                    <a:pt x="522744" y="238908"/>
                  </a:lnTo>
                  <a:lnTo>
                    <a:pt x="522744" y="240825"/>
                  </a:lnTo>
                  <a:lnTo>
                    <a:pt x="528856" y="244658"/>
                  </a:lnTo>
                  <a:lnTo>
                    <a:pt x="539044" y="246574"/>
                  </a:lnTo>
                  <a:lnTo>
                    <a:pt x="540932" y="249237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34675" y="6452339"/>
              <a:ext cx="116708" cy="7934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388705" y="3610682"/>
              <a:ext cx="3771900" cy="2882900"/>
            </a:xfrm>
            <a:custGeom>
              <a:avLst/>
              <a:gdLst/>
              <a:ahLst/>
              <a:cxnLst/>
              <a:rect l="l" t="t" r="r" b="b"/>
              <a:pathLst>
                <a:path w="3771900" h="2882900">
                  <a:moveTo>
                    <a:pt x="3673943" y="2882899"/>
                  </a:moveTo>
                  <a:lnTo>
                    <a:pt x="3674720" y="2882752"/>
                  </a:lnTo>
                  <a:lnTo>
                    <a:pt x="3682042" y="2882153"/>
                  </a:lnTo>
                  <a:lnTo>
                    <a:pt x="3688473" y="2881015"/>
                  </a:lnTo>
                  <a:lnTo>
                    <a:pt x="3695286" y="2880236"/>
                  </a:lnTo>
                  <a:lnTo>
                    <a:pt x="3702100" y="2879458"/>
                  </a:lnTo>
                  <a:lnTo>
                    <a:pt x="3708531" y="2878320"/>
                  </a:lnTo>
                  <a:lnTo>
                    <a:pt x="3721966" y="2875475"/>
                  </a:lnTo>
                  <a:lnTo>
                    <a:pt x="3735019" y="2872810"/>
                  </a:lnTo>
                  <a:lnTo>
                    <a:pt x="3748072" y="2870504"/>
                  </a:lnTo>
                  <a:lnTo>
                    <a:pt x="3761507" y="2868737"/>
                  </a:lnTo>
                  <a:lnTo>
                    <a:pt x="3768257" y="2817859"/>
                  </a:lnTo>
                  <a:lnTo>
                    <a:pt x="3771294" y="2763568"/>
                  </a:lnTo>
                  <a:lnTo>
                    <a:pt x="3771845" y="2706760"/>
                  </a:lnTo>
                  <a:lnTo>
                    <a:pt x="3771743" y="2666999"/>
                  </a:lnTo>
                  <a:lnTo>
                    <a:pt x="3771632" y="2628899"/>
                  </a:lnTo>
                  <a:lnTo>
                    <a:pt x="3771332" y="2556247"/>
                  </a:lnTo>
                  <a:lnTo>
                    <a:pt x="3771123" y="2514599"/>
                  </a:lnTo>
                  <a:lnTo>
                    <a:pt x="3770891" y="2476500"/>
                  </a:lnTo>
                  <a:lnTo>
                    <a:pt x="3770812" y="2463800"/>
                  </a:lnTo>
                  <a:lnTo>
                    <a:pt x="3770796" y="2461807"/>
                  </a:lnTo>
                  <a:lnTo>
                    <a:pt x="3770542" y="2425699"/>
                  </a:lnTo>
                  <a:lnTo>
                    <a:pt x="3770443" y="2413769"/>
                  </a:lnTo>
                  <a:lnTo>
                    <a:pt x="3770148" y="2374899"/>
                  </a:lnTo>
                  <a:lnTo>
                    <a:pt x="3770062" y="2365220"/>
                  </a:lnTo>
                  <a:lnTo>
                    <a:pt x="3769717" y="2324099"/>
                  </a:lnTo>
                  <a:lnTo>
                    <a:pt x="3769641" y="2316185"/>
                  </a:lnTo>
                  <a:lnTo>
                    <a:pt x="3769248" y="2273299"/>
                  </a:lnTo>
                  <a:lnTo>
                    <a:pt x="3769182" y="2266691"/>
                  </a:lnTo>
                  <a:lnTo>
                    <a:pt x="3768746" y="2222499"/>
                  </a:lnTo>
                  <a:lnTo>
                    <a:pt x="3768685" y="2216763"/>
                  </a:lnTo>
                  <a:lnTo>
                    <a:pt x="3768213" y="2171699"/>
                  </a:lnTo>
                  <a:lnTo>
                    <a:pt x="3768153" y="2166426"/>
                  </a:lnTo>
                  <a:lnTo>
                    <a:pt x="3767571" y="2115707"/>
                  </a:lnTo>
                  <a:lnTo>
                    <a:pt x="3767064" y="2070099"/>
                  </a:lnTo>
                  <a:lnTo>
                    <a:pt x="3766995" y="2064630"/>
                  </a:lnTo>
                  <a:lnTo>
                    <a:pt x="3766349" y="2013223"/>
                  </a:lnTo>
                  <a:lnTo>
                    <a:pt x="3765823" y="1968499"/>
                  </a:lnTo>
                  <a:lnTo>
                    <a:pt x="3765727" y="1961509"/>
                  </a:lnTo>
                  <a:lnTo>
                    <a:pt x="3765017" y="1909517"/>
                  </a:lnTo>
                  <a:lnTo>
                    <a:pt x="3764505" y="1866899"/>
                  </a:lnTo>
                  <a:lnTo>
                    <a:pt x="3764375" y="1857268"/>
                  </a:lnTo>
                  <a:lnTo>
                    <a:pt x="3763668" y="1804792"/>
                  </a:lnTo>
                  <a:lnTo>
                    <a:pt x="3762958" y="1752112"/>
                  </a:lnTo>
                  <a:lnTo>
                    <a:pt x="3762269" y="1701800"/>
                  </a:lnTo>
                  <a:lnTo>
                    <a:pt x="3762232" y="1699255"/>
                  </a:lnTo>
                  <a:lnTo>
                    <a:pt x="3761464" y="1646247"/>
                  </a:lnTo>
                  <a:lnTo>
                    <a:pt x="3760695" y="1593113"/>
                  </a:lnTo>
                  <a:lnTo>
                    <a:pt x="3759923" y="1539878"/>
                  </a:lnTo>
                  <a:lnTo>
                    <a:pt x="3759151" y="1486569"/>
                  </a:lnTo>
                  <a:lnTo>
                    <a:pt x="3758378" y="1433210"/>
                  </a:lnTo>
                  <a:lnTo>
                    <a:pt x="3757604" y="1379828"/>
                  </a:lnTo>
                  <a:lnTo>
                    <a:pt x="3756831" y="1326449"/>
                  </a:lnTo>
                  <a:lnTo>
                    <a:pt x="3756058" y="1273097"/>
                  </a:lnTo>
                  <a:lnTo>
                    <a:pt x="3755562" y="1231898"/>
                  </a:lnTo>
                  <a:lnTo>
                    <a:pt x="3755394" y="1219798"/>
                  </a:lnTo>
                  <a:lnTo>
                    <a:pt x="3754656" y="1166579"/>
                  </a:lnTo>
                  <a:lnTo>
                    <a:pt x="3753919" y="1113465"/>
                  </a:lnTo>
                  <a:lnTo>
                    <a:pt x="3753310" y="1066799"/>
                  </a:lnTo>
                  <a:lnTo>
                    <a:pt x="3753222" y="1060482"/>
                  </a:lnTo>
                  <a:lnTo>
                    <a:pt x="3752483" y="1007655"/>
                  </a:lnTo>
                  <a:lnTo>
                    <a:pt x="3751968" y="965198"/>
                  </a:lnTo>
                  <a:lnTo>
                    <a:pt x="3751845" y="955010"/>
                  </a:lnTo>
                  <a:lnTo>
                    <a:pt x="3751212" y="902572"/>
                  </a:lnTo>
                  <a:lnTo>
                    <a:pt x="3750550" y="850900"/>
                  </a:lnTo>
                  <a:lnTo>
                    <a:pt x="3750544" y="850368"/>
                  </a:lnTo>
                  <a:lnTo>
                    <a:pt x="3749949" y="798423"/>
                  </a:lnTo>
                  <a:lnTo>
                    <a:pt x="3749372" y="749300"/>
                  </a:lnTo>
                  <a:lnTo>
                    <a:pt x="3749344" y="746763"/>
                  </a:lnTo>
                  <a:lnTo>
                    <a:pt x="3748818" y="698500"/>
                  </a:lnTo>
                  <a:lnTo>
                    <a:pt x="3748786" y="695412"/>
                  </a:lnTo>
                  <a:lnTo>
                    <a:pt x="3748292" y="647700"/>
                  </a:lnTo>
                  <a:lnTo>
                    <a:pt x="3748261" y="644398"/>
                  </a:lnTo>
                  <a:lnTo>
                    <a:pt x="3747797" y="596900"/>
                  </a:lnTo>
                  <a:lnTo>
                    <a:pt x="3747769" y="593746"/>
                  </a:lnTo>
                  <a:lnTo>
                    <a:pt x="3747334" y="546100"/>
                  </a:lnTo>
                  <a:lnTo>
                    <a:pt x="3747314" y="543480"/>
                  </a:lnTo>
                  <a:lnTo>
                    <a:pt x="3747014" y="508000"/>
                  </a:lnTo>
                  <a:lnTo>
                    <a:pt x="3746911" y="493628"/>
                  </a:lnTo>
                  <a:lnTo>
                    <a:pt x="3746518" y="444500"/>
                  </a:lnTo>
                  <a:lnTo>
                    <a:pt x="3746516" y="444214"/>
                  </a:lnTo>
                  <a:lnTo>
                    <a:pt x="3746345" y="419099"/>
                  </a:lnTo>
                  <a:lnTo>
                    <a:pt x="3746258" y="406399"/>
                  </a:lnTo>
                  <a:lnTo>
                    <a:pt x="3746167" y="395265"/>
                  </a:lnTo>
                  <a:lnTo>
                    <a:pt x="3746158" y="393699"/>
                  </a:lnTo>
                  <a:lnTo>
                    <a:pt x="3746087" y="380999"/>
                  </a:lnTo>
                  <a:lnTo>
                    <a:pt x="3746015" y="368299"/>
                  </a:lnTo>
                  <a:lnTo>
                    <a:pt x="3745943" y="355599"/>
                  </a:lnTo>
                  <a:lnTo>
                    <a:pt x="3745900" y="346805"/>
                  </a:lnTo>
                  <a:lnTo>
                    <a:pt x="3745814" y="330200"/>
                  </a:lnTo>
                  <a:lnTo>
                    <a:pt x="3745683" y="304800"/>
                  </a:lnTo>
                  <a:lnTo>
                    <a:pt x="3745664" y="298862"/>
                  </a:lnTo>
                  <a:lnTo>
                    <a:pt x="3745581" y="279400"/>
                  </a:lnTo>
                  <a:lnTo>
                    <a:pt x="3745472" y="254000"/>
                  </a:lnTo>
                  <a:lnTo>
                    <a:pt x="3745466" y="251459"/>
                  </a:lnTo>
                  <a:lnTo>
                    <a:pt x="3745395" y="228600"/>
                  </a:lnTo>
                </a:path>
                <a:path w="3771900" h="2882900">
                  <a:moveTo>
                    <a:pt x="279252" y="2857499"/>
                  </a:moveTo>
                  <a:lnTo>
                    <a:pt x="283889" y="2861101"/>
                  </a:lnTo>
                  <a:lnTo>
                    <a:pt x="289492" y="2866821"/>
                  </a:lnTo>
                  <a:lnTo>
                    <a:pt x="293084" y="2870199"/>
                  </a:lnTo>
                </a:path>
                <a:path w="3771900" h="2882900">
                  <a:moveTo>
                    <a:pt x="1019183" y="2870199"/>
                  </a:moveTo>
                  <a:lnTo>
                    <a:pt x="1020979" y="2866821"/>
                  </a:lnTo>
                  <a:lnTo>
                    <a:pt x="1027091" y="2864904"/>
                  </a:lnTo>
                  <a:lnTo>
                    <a:pt x="1031167" y="2862987"/>
                  </a:lnTo>
                  <a:lnTo>
                    <a:pt x="1038807" y="2862149"/>
                  </a:lnTo>
                  <a:lnTo>
                    <a:pt x="1046448" y="2862029"/>
                  </a:lnTo>
                  <a:lnTo>
                    <a:pt x="1054089" y="2861909"/>
                  </a:lnTo>
                  <a:lnTo>
                    <a:pt x="1061730" y="2861071"/>
                  </a:lnTo>
                  <a:lnTo>
                    <a:pt x="1067843" y="2861071"/>
                  </a:lnTo>
                  <a:lnTo>
                    <a:pt x="1071640" y="2857499"/>
                  </a:lnTo>
                </a:path>
                <a:path w="3771900" h="2882900">
                  <a:moveTo>
                    <a:pt x="1118243" y="2857499"/>
                  </a:moveTo>
                  <a:lnTo>
                    <a:pt x="1126932" y="2861071"/>
                  </a:lnTo>
                  <a:lnTo>
                    <a:pt x="1128970" y="2862987"/>
                  </a:lnTo>
                  <a:lnTo>
                    <a:pt x="1133045" y="2862987"/>
                  </a:lnTo>
                  <a:lnTo>
                    <a:pt x="1137120" y="2862987"/>
                  </a:lnTo>
                  <a:lnTo>
                    <a:pt x="1156222" y="2865533"/>
                  </a:lnTo>
                  <a:lnTo>
                    <a:pt x="1173023" y="2870199"/>
                  </a:lnTo>
                </a:path>
                <a:path w="3771900" h="2882900">
                  <a:moveTo>
                    <a:pt x="1997845" y="2870199"/>
                  </a:moveTo>
                  <a:lnTo>
                    <a:pt x="1999011" y="2868737"/>
                  </a:lnTo>
                  <a:lnTo>
                    <a:pt x="2005124" y="2866821"/>
                  </a:lnTo>
                  <a:lnTo>
                    <a:pt x="2015153" y="2862688"/>
                  </a:lnTo>
                  <a:lnTo>
                    <a:pt x="2023093" y="2857499"/>
                  </a:lnTo>
                </a:path>
                <a:path w="3771900" h="2882900">
                  <a:moveTo>
                    <a:pt x="259223" y="2844799"/>
                  </a:moveTo>
                  <a:lnTo>
                    <a:pt x="260966" y="2845739"/>
                  </a:lnTo>
                  <a:lnTo>
                    <a:pt x="268861" y="2850380"/>
                  </a:lnTo>
                  <a:lnTo>
                    <a:pt x="276757" y="2855561"/>
                  </a:lnTo>
                  <a:lnTo>
                    <a:pt x="279252" y="2857499"/>
                  </a:lnTo>
                </a:path>
                <a:path w="3771900" h="2882900">
                  <a:moveTo>
                    <a:pt x="1071640" y="2857499"/>
                  </a:moveTo>
                  <a:lnTo>
                    <a:pt x="1073955" y="2855322"/>
                  </a:lnTo>
                  <a:lnTo>
                    <a:pt x="1078031" y="2855322"/>
                  </a:lnTo>
                  <a:lnTo>
                    <a:pt x="1090543" y="2855681"/>
                  </a:lnTo>
                  <a:lnTo>
                    <a:pt x="1103246" y="2855321"/>
                  </a:lnTo>
                  <a:lnTo>
                    <a:pt x="1115566" y="2856399"/>
                  </a:lnTo>
                  <a:lnTo>
                    <a:pt x="1118243" y="2857499"/>
                  </a:lnTo>
                </a:path>
                <a:path w="3771900" h="2882900">
                  <a:moveTo>
                    <a:pt x="2023093" y="2857499"/>
                  </a:moveTo>
                  <a:lnTo>
                    <a:pt x="2024226" y="2856759"/>
                  </a:lnTo>
                  <a:lnTo>
                    <a:pt x="2032918" y="2850111"/>
                  </a:lnTo>
                  <a:lnTo>
                    <a:pt x="2040420" y="2844799"/>
                  </a:lnTo>
                </a:path>
                <a:path w="3771900" h="2882900">
                  <a:moveTo>
                    <a:pt x="213546" y="2819399"/>
                  </a:moveTo>
                  <a:lnTo>
                    <a:pt x="221711" y="2824986"/>
                  </a:lnTo>
                  <a:lnTo>
                    <a:pt x="234732" y="2832084"/>
                  </a:lnTo>
                  <a:lnTo>
                    <a:pt x="248136" y="2838821"/>
                  </a:lnTo>
                  <a:lnTo>
                    <a:pt x="259223" y="2844799"/>
                  </a:lnTo>
                </a:path>
                <a:path w="3771900" h="2882900">
                  <a:moveTo>
                    <a:pt x="2040420" y="2844799"/>
                  </a:moveTo>
                  <a:lnTo>
                    <a:pt x="2041800" y="2843822"/>
                  </a:lnTo>
                  <a:lnTo>
                    <a:pt x="2048804" y="2838671"/>
                  </a:lnTo>
                  <a:lnTo>
                    <a:pt x="2055044" y="2832802"/>
                  </a:lnTo>
                  <a:lnTo>
                    <a:pt x="2061284" y="2827651"/>
                  </a:lnTo>
                  <a:lnTo>
                    <a:pt x="2068288" y="2824657"/>
                  </a:lnTo>
                  <a:lnTo>
                    <a:pt x="2079845" y="2820794"/>
                  </a:lnTo>
                  <a:lnTo>
                    <a:pt x="2082543" y="2819399"/>
                  </a:lnTo>
                </a:path>
                <a:path w="3771900" h="2882900">
                  <a:moveTo>
                    <a:pt x="61299" y="2793999"/>
                  </a:moveTo>
                  <a:lnTo>
                    <a:pt x="97961" y="2811241"/>
                  </a:lnTo>
                  <a:lnTo>
                    <a:pt x="114102" y="2817380"/>
                  </a:lnTo>
                  <a:lnTo>
                    <a:pt x="129288" y="2818668"/>
                  </a:lnTo>
                  <a:lnTo>
                    <a:pt x="144092" y="2815284"/>
                  </a:lnTo>
                  <a:lnTo>
                    <a:pt x="159088" y="2807408"/>
                  </a:lnTo>
                  <a:lnTo>
                    <a:pt x="161125" y="2805492"/>
                  </a:lnTo>
                  <a:lnTo>
                    <a:pt x="167238" y="2803575"/>
                  </a:lnTo>
                  <a:lnTo>
                    <a:pt x="169275" y="2803575"/>
                  </a:lnTo>
                  <a:lnTo>
                    <a:pt x="179941" y="2804863"/>
                  </a:lnTo>
                  <a:lnTo>
                    <a:pt x="190415" y="2806699"/>
                  </a:lnTo>
                </a:path>
                <a:path w="3771900" h="2882900">
                  <a:moveTo>
                    <a:pt x="2103683" y="2806699"/>
                  </a:moveTo>
                  <a:lnTo>
                    <a:pt x="2111078" y="2801658"/>
                  </a:lnTo>
                  <a:lnTo>
                    <a:pt x="2117540" y="2797765"/>
                  </a:lnTo>
                  <a:lnTo>
                    <a:pt x="2124576" y="2794951"/>
                  </a:lnTo>
                  <a:lnTo>
                    <a:pt x="2129698" y="2793999"/>
                  </a:lnTo>
                </a:path>
                <a:path w="3771900" h="2882900">
                  <a:moveTo>
                    <a:pt x="190415" y="2806699"/>
                  </a:moveTo>
                  <a:lnTo>
                    <a:pt x="200507" y="2810313"/>
                  </a:lnTo>
                  <a:lnTo>
                    <a:pt x="210027" y="2816991"/>
                  </a:lnTo>
                  <a:lnTo>
                    <a:pt x="213546" y="2819399"/>
                  </a:lnTo>
                </a:path>
                <a:path w="3771900" h="2882900">
                  <a:moveTo>
                    <a:pt x="2082543" y="2819399"/>
                  </a:moveTo>
                  <a:lnTo>
                    <a:pt x="2090447" y="2815314"/>
                  </a:lnTo>
                  <a:lnTo>
                    <a:pt x="2100667" y="2808756"/>
                  </a:lnTo>
                  <a:lnTo>
                    <a:pt x="2103683" y="2806699"/>
                  </a:lnTo>
                </a:path>
                <a:path w="3771900" h="2882900">
                  <a:moveTo>
                    <a:pt x="3097233" y="2806699"/>
                  </a:moveTo>
                  <a:lnTo>
                    <a:pt x="3099043" y="2807648"/>
                  </a:lnTo>
                  <a:lnTo>
                    <a:pt x="3104551" y="2811091"/>
                  </a:lnTo>
                  <a:lnTo>
                    <a:pt x="3109486" y="2815074"/>
                  </a:lnTo>
                  <a:lnTo>
                    <a:pt x="3117541" y="2813128"/>
                  </a:lnTo>
                  <a:lnTo>
                    <a:pt x="3125869" y="2806699"/>
                  </a:lnTo>
                </a:path>
                <a:path w="3771900" h="2882900">
                  <a:moveTo>
                    <a:pt x="2139603" y="2793999"/>
                  </a:moveTo>
                  <a:lnTo>
                    <a:pt x="2145716" y="2795909"/>
                  </a:lnTo>
                  <a:lnTo>
                    <a:pt x="2153866" y="2793999"/>
                  </a:lnTo>
                </a:path>
                <a:path w="3771900" h="2882900">
                  <a:moveTo>
                    <a:pt x="31489" y="2781299"/>
                  </a:moveTo>
                  <a:lnTo>
                    <a:pt x="32758" y="2782493"/>
                  </a:lnTo>
                  <a:lnTo>
                    <a:pt x="40909" y="2786326"/>
                  </a:lnTo>
                  <a:lnTo>
                    <a:pt x="49059" y="2788243"/>
                  </a:lnTo>
                  <a:lnTo>
                    <a:pt x="61299" y="2793999"/>
                  </a:lnTo>
                </a:path>
                <a:path w="3771900" h="2882900">
                  <a:moveTo>
                    <a:pt x="2129698" y="2793999"/>
                  </a:moveTo>
                  <a:lnTo>
                    <a:pt x="2131994" y="2793573"/>
                  </a:lnTo>
                  <a:lnTo>
                    <a:pt x="2139603" y="2793999"/>
                  </a:lnTo>
                </a:path>
                <a:path w="3771900" h="2882900">
                  <a:moveTo>
                    <a:pt x="2153866" y="2793999"/>
                  </a:moveTo>
                  <a:lnTo>
                    <a:pt x="2157942" y="2792076"/>
                  </a:lnTo>
                  <a:lnTo>
                    <a:pt x="2164054" y="2788901"/>
                  </a:lnTo>
                  <a:lnTo>
                    <a:pt x="2170167" y="2785368"/>
                  </a:lnTo>
                  <a:lnTo>
                    <a:pt x="2176280" y="2781834"/>
                  </a:lnTo>
                  <a:lnTo>
                    <a:pt x="2177310" y="2781299"/>
                  </a:lnTo>
                </a:path>
                <a:path w="3771900" h="2882900">
                  <a:moveTo>
                    <a:pt x="0" y="2658191"/>
                  </a:moveTo>
                  <a:lnTo>
                    <a:pt x="1176" y="2667261"/>
                  </a:lnTo>
                  <a:lnTo>
                    <a:pt x="4169" y="2678191"/>
                  </a:lnTo>
                  <a:lnTo>
                    <a:pt x="8308" y="2688582"/>
                  </a:lnTo>
                  <a:lnTo>
                    <a:pt x="16872" y="2706460"/>
                  </a:lnTo>
                  <a:lnTo>
                    <a:pt x="21806" y="2725236"/>
                  </a:lnTo>
                  <a:lnTo>
                    <a:pt x="24067" y="2744372"/>
                  </a:lnTo>
                  <a:lnTo>
                    <a:pt x="24608" y="2763328"/>
                  </a:lnTo>
                  <a:lnTo>
                    <a:pt x="24608" y="2768599"/>
                  </a:lnTo>
                  <a:lnTo>
                    <a:pt x="24607" y="2769077"/>
                  </a:lnTo>
                  <a:lnTo>
                    <a:pt x="26646" y="2774827"/>
                  </a:lnTo>
                  <a:lnTo>
                    <a:pt x="28683" y="2778660"/>
                  </a:lnTo>
                  <a:lnTo>
                    <a:pt x="31489" y="2781299"/>
                  </a:lnTo>
                </a:path>
                <a:path w="3771900" h="2882900">
                  <a:moveTo>
                    <a:pt x="2177310" y="2781299"/>
                  </a:moveTo>
                  <a:lnTo>
                    <a:pt x="2182392" y="2778660"/>
                  </a:lnTo>
                  <a:lnTo>
                    <a:pt x="2188505" y="2774827"/>
                  </a:lnTo>
                  <a:lnTo>
                    <a:pt x="2194618" y="2770994"/>
                  </a:lnTo>
                  <a:lnTo>
                    <a:pt x="2200730" y="2770994"/>
                  </a:lnTo>
                  <a:lnTo>
                    <a:pt x="2215216" y="2768987"/>
                  </a:lnTo>
                  <a:lnTo>
                    <a:pt x="2227983" y="2765005"/>
                  </a:lnTo>
                  <a:lnTo>
                    <a:pt x="2238839" y="2757788"/>
                  </a:lnTo>
                  <a:lnTo>
                    <a:pt x="2247595" y="2746079"/>
                  </a:lnTo>
                  <a:lnTo>
                    <a:pt x="2253261" y="2740209"/>
                  </a:lnTo>
                  <a:lnTo>
                    <a:pt x="2262367" y="2735059"/>
                  </a:lnTo>
                  <a:lnTo>
                    <a:pt x="2272236" y="2732064"/>
                  </a:lnTo>
                  <a:lnTo>
                    <a:pt x="2280196" y="2732663"/>
                  </a:lnTo>
                  <a:lnTo>
                    <a:pt x="2290161" y="2735208"/>
                  </a:lnTo>
                  <a:lnTo>
                    <a:pt x="2298788" y="2734340"/>
                  </a:lnTo>
                  <a:lnTo>
                    <a:pt x="2306270" y="2730237"/>
                  </a:lnTo>
                  <a:lnTo>
                    <a:pt x="2312797" y="2723080"/>
                  </a:lnTo>
                  <a:lnTo>
                    <a:pt x="2318909" y="2717331"/>
                  </a:lnTo>
                  <a:lnTo>
                    <a:pt x="2320902" y="2717799"/>
                  </a:lnTo>
                </a:path>
                <a:path w="3771900" h="2882900">
                  <a:moveTo>
                    <a:pt x="2427333" y="2717799"/>
                  </a:moveTo>
                  <a:lnTo>
                    <a:pt x="2428683" y="2716792"/>
                  </a:lnTo>
                  <a:lnTo>
                    <a:pt x="2434541" y="2714935"/>
                  </a:lnTo>
                  <a:lnTo>
                    <a:pt x="2441163" y="2715234"/>
                  </a:lnTo>
                  <a:lnTo>
                    <a:pt x="2449314" y="2717331"/>
                  </a:lnTo>
                  <a:lnTo>
                    <a:pt x="2450254" y="2717799"/>
                  </a:lnTo>
                </a:path>
                <a:path w="3771900" h="2882900">
                  <a:moveTo>
                    <a:pt x="2578243" y="2717799"/>
                  </a:moveTo>
                  <a:lnTo>
                    <a:pt x="2578699" y="2716133"/>
                  </a:lnTo>
                  <a:lnTo>
                    <a:pt x="2584366" y="2695081"/>
                  </a:lnTo>
                  <a:lnTo>
                    <a:pt x="2591943" y="2688582"/>
                  </a:lnTo>
                  <a:lnTo>
                    <a:pt x="2599768" y="2692399"/>
                  </a:lnTo>
                </a:path>
                <a:path w="3771900" h="2882900">
                  <a:moveTo>
                    <a:pt x="2636582" y="2692399"/>
                  </a:moveTo>
                  <a:lnTo>
                    <a:pt x="2640304" y="2687654"/>
                  </a:lnTo>
                  <a:lnTo>
                    <a:pt x="2648995" y="2686666"/>
                  </a:lnTo>
                  <a:lnTo>
                    <a:pt x="2653994" y="2689032"/>
                  </a:lnTo>
                  <a:lnTo>
                    <a:pt x="2659989" y="2692399"/>
                  </a:lnTo>
                </a:path>
                <a:path w="3771900" h="2882900">
                  <a:moveTo>
                    <a:pt x="2680265" y="2692399"/>
                  </a:moveTo>
                  <a:lnTo>
                    <a:pt x="2683125" y="2687804"/>
                  </a:lnTo>
                  <a:lnTo>
                    <a:pt x="2690766" y="2666542"/>
                  </a:lnTo>
                  <a:lnTo>
                    <a:pt x="2698406" y="2646718"/>
                  </a:lnTo>
                  <a:lnTo>
                    <a:pt x="2706047" y="2638753"/>
                  </a:lnTo>
                  <a:lnTo>
                    <a:pt x="2720979" y="2641358"/>
                  </a:lnTo>
                  <a:lnTo>
                    <a:pt x="2735337" y="2640909"/>
                  </a:lnTo>
                  <a:lnTo>
                    <a:pt x="2749314" y="2637944"/>
                  </a:lnTo>
                  <a:lnTo>
                    <a:pt x="2763099" y="2633003"/>
                  </a:lnTo>
                  <a:lnTo>
                    <a:pt x="2771639" y="2628793"/>
                  </a:lnTo>
                </a:path>
                <a:path w="3771900" h="2882900">
                  <a:moveTo>
                    <a:pt x="2386974" y="2730499"/>
                  </a:moveTo>
                  <a:lnTo>
                    <a:pt x="2390224" y="2730747"/>
                  </a:lnTo>
                  <a:lnTo>
                    <a:pt x="2399330" y="2731136"/>
                  </a:lnTo>
                  <a:lnTo>
                    <a:pt x="2402828" y="2730499"/>
                  </a:lnTo>
                </a:path>
                <a:path w="3771900" h="2882900">
                  <a:moveTo>
                    <a:pt x="2450254" y="2717799"/>
                  </a:moveTo>
                  <a:lnTo>
                    <a:pt x="2456700" y="2721014"/>
                  </a:lnTo>
                  <a:lnTo>
                    <a:pt x="2464086" y="2725237"/>
                  </a:lnTo>
                  <a:lnTo>
                    <a:pt x="2472236" y="2728381"/>
                  </a:lnTo>
                  <a:lnTo>
                    <a:pt x="2481915" y="2728830"/>
                  </a:lnTo>
                  <a:lnTo>
                    <a:pt x="2491434" y="2728530"/>
                  </a:lnTo>
                  <a:lnTo>
                    <a:pt x="2501526" y="2729309"/>
                  </a:lnTo>
                  <a:lnTo>
                    <a:pt x="2512001" y="2729369"/>
                  </a:lnTo>
                  <a:lnTo>
                    <a:pt x="2522666" y="2726913"/>
                  </a:lnTo>
                  <a:lnTo>
                    <a:pt x="2530816" y="2726913"/>
                  </a:lnTo>
                  <a:lnTo>
                    <a:pt x="2539954" y="2729579"/>
                  </a:lnTo>
                  <a:lnTo>
                    <a:pt x="2548900" y="2732424"/>
                  </a:lnTo>
                  <a:lnTo>
                    <a:pt x="2557464" y="2736346"/>
                  </a:lnTo>
                  <a:lnTo>
                    <a:pt x="2565455" y="2742246"/>
                  </a:lnTo>
                  <a:lnTo>
                    <a:pt x="2573032" y="2736825"/>
                  </a:lnTo>
                  <a:lnTo>
                    <a:pt x="2578243" y="2717799"/>
                  </a:lnTo>
                </a:path>
                <a:path w="3771900" h="2882900">
                  <a:moveTo>
                    <a:pt x="2320902" y="2717799"/>
                  </a:moveTo>
                  <a:lnTo>
                    <a:pt x="2327060" y="2719247"/>
                  </a:lnTo>
                  <a:lnTo>
                    <a:pt x="2333172" y="2723080"/>
                  </a:lnTo>
                  <a:lnTo>
                    <a:pt x="2337248" y="2726913"/>
                  </a:lnTo>
                  <a:lnTo>
                    <a:pt x="2341323" y="2728830"/>
                  </a:lnTo>
                  <a:lnTo>
                    <a:pt x="2345398" y="2728830"/>
                  </a:lnTo>
                  <a:lnTo>
                    <a:pt x="2356413" y="2729669"/>
                  </a:lnTo>
                  <a:lnTo>
                    <a:pt x="2367811" y="2729788"/>
                  </a:lnTo>
                  <a:lnTo>
                    <a:pt x="2379209" y="2729908"/>
                  </a:lnTo>
                  <a:lnTo>
                    <a:pt x="2386974" y="2730499"/>
                  </a:lnTo>
                </a:path>
                <a:path w="3771900" h="2882900">
                  <a:moveTo>
                    <a:pt x="2402828" y="2730499"/>
                  </a:moveTo>
                  <a:lnTo>
                    <a:pt x="2408053" y="2729549"/>
                  </a:lnTo>
                  <a:lnTo>
                    <a:pt x="2416012" y="2726165"/>
                  </a:lnTo>
                  <a:lnTo>
                    <a:pt x="2422825" y="2721164"/>
                  </a:lnTo>
                  <a:lnTo>
                    <a:pt x="2427333" y="2717799"/>
                  </a:lnTo>
                </a:path>
                <a:path w="3771900" h="2882900">
                  <a:moveTo>
                    <a:pt x="2599768" y="2692399"/>
                  </a:moveTo>
                  <a:lnTo>
                    <a:pt x="2602195" y="2693583"/>
                  </a:lnTo>
                  <a:lnTo>
                    <a:pt x="2608244" y="2694093"/>
                  </a:lnTo>
                  <a:lnTo>
                    <a:pt x="2614293" y="2694242"/>
                  </a:lnTo>
                  <a:lnTo>
                    <a:pt x="2624545" y="2698165"/>
                  </a:lnTo>
                  <a:lnTo>
                    <a:pt x="2632090" y="2698255"/>
                  </a:lnTo>
                  <a:lnTo>
                    <a:pt x="2636006" y="2693134"/>
                  </a:lnTo>
                  <a:lnTo>
                    <a:pt x="2636582" y="2692399"/>
                  </a:lnTo>
                </a:path>
                <a:path w="3771900" h="2882900">
                  <a:moveTo>
                    <a:pt x="2659989" y="2692399"/>
                  </a:moveTo>
                  <a:lnTo>
                    <a:pt x="2663004" y="2694093"/>
                  </a:lnTo>
                  <a:lnTo>
                    <a:pt x="2671631" y="2698794"/>
                  </a:lnTo>
                  <a:lnTo>
                    <a:pt x="2675484" y="2700082"/>
                  </a:lnTo>
                  <a:lnTo>
                    <a:pt x="2680265" y="2692399"/>
                  </a:lnTo>
                </a:path>
                <a:path w="3771900" h="2882900">
                  <a:moveTo>
                    <a:pt x="2854658" y="2641599"/>
                  </a:moveTo>
                  <a:lnTo>
                    <a:pt x="2856764" y="2641927"/>
                  </a:lnTo>
                  <a:lnTo>
                    <a:pt x="2857738" y="2641599"/>
                  </a:lnTo>
                </a:path>
                <a:path w="3771900" h="2882900">
                  <a:moveTo>
                    <a:pt x="250778" y="304799"/>
                  </a:moveTo>
                  <a:lnTo>
                    <a:pt x="250761" y="306326"/>
                  </a:lnTo>
                </a:path>
                <a:path w="3771900" h="2882900">
                  <a:moveTo>
                    <a:pt x="3745393" y="228600"/>
                  </a:moveTo>
                  <a:lnTo>
                    <a:pt x="3745361" y="204624"/>
                  </a:lnTo>
                  <a:lnTo>
                    <a:pt x="3745254" y="165100"/>
                  </a:lnTo>
                </a:path>
                <a:path w="3771900" h="2882900">
                  <a:moveTo>
                    <a:pt x="3745248" y="165100"/>
                  </a:moveTo>
                  <a:lnTo>
                    <a:pt x="3745249" y="158381"/>
                  </a:lnTo>
                  <a:lnTo>
                    <a:pt x="3745208" y="114300"/>
                  </a:lnTo>
                </a:path>
                <a:path w="3771900" h="2882900">
                  <a:moveTo>
                    <a:pt x="2359661" y="139699"/>
                  </a:moveTo>
                  <a:lnTo>
                    <a:pt x="2359663" y="141504"/>
                  </a:lnTo>
                </a:path>
                <a:path w="3771900" h="2882900">
                  <a:moveTo>
                    <a:pt x="3745208" y="114299"/>
                  </a:moveTo>
                  <a:lnTo>
                    <a:pt x="3745207" y="112756"/>
                  </a:lnTo>
                  <a:lnTo>
                    <a:pt x="3745525" y="104162"/>
                  </a:lnTo>
                  <a:lnTo>
                    <a:pt x="3746226" y="95747"/>
                  </a:lnTo>
                  <a:lnTo>
                    <a:pt x="3746821" y="88899"/>
                  </a:lnTo>
                </a:path>
                <a:path w="3771900" h="2882900">
                  <a:moveTo>
                    <a:pt x="1786436" y="91015"/>
                  </a:moveTo>
                  <a:lnTo>
                    <a:pt x="1785067" y="93591"/>
                  </a:lnTo>
                  <a:lnTo>
                    <a:pt x="1783029" y="91674"/>
                  </a:lnTo>
                  <a:lnTo>
                    <a:pt x="1784012" y="88899"/>
                  </a:lnTo>
                </a:path>
                <a:path w="3771900" h="2882900">
                  <a:moveTo>
                    <a:pt x="1787905" y="88252"/>
                  </a:moveTo>
                  <a:lnTo>
                    <a:pt x="1787560" y="88899"/>
                  </a:lnTo>
                </a:path>
                <a:path w="3771900" h="2882900">
                  <a:moveTo>
                    <a:pt x="1784012" y="88899"/>
                  </a:moveTo>
                  <a:lnTo>
                    <a:pt x="1784811" y="86645"/>
                  </a:lnTo>
                </a:path>
                <a:path w="3771900" h="2882900">
                  <a:moveTo>
                    <a:pt x="531656" y="72307"/>
                  </a:moveTo>
                  <a:lnTo>
                    <a:pt x="531962" y="74425"/>
                  </a:lnTo>
                  <a:lnTo>
                    <a:pt x="531962" y="76199"/>
                  </a:lnTo>
                </a:path>
                <a:path w="3771900" h="2882900">
                  <a:moveTo>
                    <a:pt x="584928" y="39928"/>
                  </a:moveTo>
                  <a:lnTo>
                    <a:pt x="584928" y="26512"/>
                  </a:lnTo>
                  <a:lnTo>
                    <a:pt x="584934" y="25400"/>
                  </a:lnTo>
                </a:path>
                <a:path w="3771900" h="2882900">
                  <a:moveTo>
                    <a:pt x="3574093" y="45677"/>
                  </a:moveTo>
                  <a:lnTo>
                    <a:pt x="3574060" y="38100"/>
                  </a:lnTo>
                </a:path>
                <a:path w="3771900" h="2882900">
                  <a:moveTo>
                    <a:pt x="1575197" y="38099"/>
                  </a:moveTo>
                  <a:lnTo>
                    <a:pt x="1575198" y="39928"/>
                  </a:lnTo>
                  <a:lnTo>
                    <a:pt x="1577235" y="43761"/>
                  </a:lnTo>
                  <a:lnTo>
                    <a:pt x="1575201" y="45674"/>
                  </a:lnTo>
                </a:path>
                <a:path w="3771900" h="2882900">
                  <a:moveTo>
                    <a:pt x="1139156" y="34178"/>
                  </a:moveTo>
                  <a:lnTo>
                    <a:pt x="1139158" y="25399"/>
                  </a:lnTo>
                </a:path>
                <a:path w="3771900" h="2882900">
                  <a:moveTo>
                    <a:pt x="764245" y="25399"/>
                  </a:moveTo>
                  <a:lnTo>
                    <a:pt x="764242" y="30345"/>
                  </a:lnTo>
                </a:path>
                <a:path w="3771900" h="2882900">
                  <a:moveTo>
                    <a:pt x="755703" y="12699"/>
                  </a:moveTo>
                  <a:lnTo>
                    <a:pt x="756095" y="16929"/>
                  </a:lnTo>
                  <a:lnTo>
                    <a:pt x="758132" y="18846"/>
                  </a:lnTo>
                  <a:lnTo>
                    <a:pt x="762208" y="20762"/>
                  </a:lnTo>
                  <a:lnTo>
                    <a:pt x="764245" y="24595"/>
                  </a:lnTo>
                  <a:lnTo>
                    <a:pt x="764245" y="25399"/>
                  </a:lnTo>
                </a:path>
                <a:path w="3771900" h="2882900">
                  <a:moveTo>
                    <a:pt x="1139158" y="25399"/>
                  </a:moveTo>
                  <a:lnTo>
                    <a:pt x="1139158" y="24595"/>
                  </a:lnTo>
                  <a:lnTo>
                    <a:pt x="1143233" y="24595"/>
                  </a:lnTo>
                  <a:lnTo>
                    <a:pt x="1145011" y="24595"/>
                  </a:lnTo>
                </a:path>
                <a:path w="3771900" h="2882900">
                  <a:moveTo>
                    <a:pt x="1104247" y="0"/>
                  </a:moveTo>
                  <a:lnTo>
                    <a:pt x="1106557" y="5430"/>
                  </a:lnTo>
                  <a:lnTo>
                    <a:pt x="1104355" y="5844"/>
                  </a:lnTo>
                </a:path>
                <a:path w="3771900" h="2882900">
                  <a:moveTo>
                    <a:pt x="3217816" y="0"/>
                  </a:moveTo>
                  <a:lnTo>
                    <a:pt x="3219514" y="1597"/>
                  </a:lnTo>
                  <a:lnTo>
                    <a:pt x="3221552" y="7346"/>
                  </a:lnTo>
                  <a:lnTo>
                    <a:pt x="3225627" y="11180"/>
                  </a:lnTo>
                  <a:lnTo>
                    <a:pt x="3220779" y="12699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65668" y="6616439"/>
              <a:ext cx="6188227" cy="307340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1105005" y="6806876"/>
              <a:ext cx="6136005" cy="2882900"/>
            </a:xfrm>
            <a:custGeom>
              <a:avLst/>
              <a:gdLst/>
              <a:ahLst/>
              <a:cxnLst/>
              <a:rect l="l" t="t" r="r" b="b"/>
              <a:pathLst>
                <a:path w="6136005" h="2882900">
                  <a:moveTo>
                    <a:pt x="959267" y="2870121"/>
                  </a:moveTo>
                  <a:lnTo>
                    <a:pt x="961013" y="2871146"/>
                  </a:lnTo>
                  <a:lnTo>
                    <a:pt x="964325" y="2871146"/>
                  </a:lnTo>
                  <a:lnTo>
                    <a:pt x="991079" y="2871602"/>
                  </a:lnTo>
                  <a:lnTo>
                    <a:pt x="1016902" y="2870417"/>
                  </a:lnTo>
                  <a:lnTo>
                    <a:pt x="1020178" y="2870121"/>
                  </a:lnTo>
                </a:path>
                <a:path w="6136005" h="2882900">
                  <a:moveTo>
                    <a:pt x="2438161" y="2870121"/>
                  </a:moveTo>
                  <a:lnTo>
                    <a:pt x="2441403" y="2872910"/>
                  </a:lnTo>
                  <a:lnTo>
                    <a:pt x="2450149" y="2876011"/>
                  </a:lnTo>
                  <a:lnTo>
                    <a:pt x="2459515" y="2877652"/>
                  </a:lnTo>
                  <a:lnTo>
                    <a:pt x="2467950" y="2878929"/>
                  </a:lnTo>
                  <a:lnTo>
                    <a:pt x="2475868" y="2880358"/>
                  </a:lnTo>
                  <a:lnTo>
                    <a:pt x="2484096" y="2881605"/>
                  </a:lnTo>
                  <a:lnTo>
                    <a:pt x="2491703" y="2882486"/>
                  </a:lnTo>
                  <a:lnTo>
                    <a:pt x="2497758" y="2882821"/>
                  </a:lnTo>
                </a:path>
                <a:path w="6136005" h="2882900">
                  <a:moveTo>
                    <a:pt x="2503735" y="2875514"/>
                  </a:moveTo>
                  <a:lnTo>
                    <a:pt x="2498586" y="2876011"/>
                  </a:lnTo>
                  <a:lnTo>
                    <a:pt x="2492893" y="2876679"/>
                  </a:lnTo>
                  <a:lnTo>
                    <a:pt x="2487822" y="2876984"/>
                  </a:lnTo>
                  <a:lnTo>
                    <a:pt x="2497809" y="2871147"/>
                  </a:lnTo>
                  <a:lnTo>
                    <a:pt x="2501430" y="2870121"/>
                  </a:lnTo>
                </a:path>
                <a:path w="6136005" h="2882900">
                  <a:moveTo>
                    <a:pt x="2358435" y="2857421"/>
                  </a:moveTo>
                  <a:lnTo>
                    <a:pt x="2375216" y="2858743"/>
                  </a:lnTo>
                  <a:lnTo>
                    <a:pt x="2396433" y="2860780"/>
                  </a:lnTo>
                  <a:lnTo>
                    <a:pt x="2418271" y="2863364"/>
                  </a:lnTo>
                  <a:lnTo>
                    <a:pt x="2424895" y="2863364"/>
                  </a:lnTo>
                  <a:lnTo>
                    <a:pt x="2431519" y="2865310"/>
                  </a:lnTo>
                  <a:lnTo>
                    <a:pt x="2434831" y="2867255"/>
                  </a:lnTo>
                  <a:lnTo>
                    <a:pt x="2438161" y="2870121"/>
                  </a:lnTo>
                </a:path>
                <a:path w="6136005" h="2882900">
                  <a:moveTo>
                    <a:pt x="2501430" y="2870121"/>
                  </a:moveTo>
                  <a:lnTo>
                    <a:pt x="2508108" y="2868228"/>
                  </a:lnTo>
                  <a:lnTo>
                    <a:pt x="2519027" y="2868228"/>
                  </a:lnTo>
                  <a:lnTo>
                    <a:pt x="2530877" y="2871146"/>
                  </a:lnTo>
                  <a:lnTo>
                    <a:pt x="2545315" y="2876619"/>
                  </a:lnTo>
                  <a:lnTo>
                    <a:pt x="2559443" y="2878443"/>
                  </a:lnTo>
                  <a:lnTo>
                    <a:pt x="2574191" y="2876619"/>
                  </a:lnTo>
                  <a:lnTo>
                    <a:pt x="2590492" y="2871146"/>
                  </a:lnTo>
                  <a:lnTo>
                    <a:pt x="2610364" y="2865310"/>
                  </a:lnTo>
                  <a:lnTo>
                    <a:pt x="2610364" y="2857421"/>
                  </a:lnTo>
                </a:path>
                <a:path w="6136005" h="2882900">
                  <a:moveTo>
                    <a:pt x="812962" y="2844721"/>
                  </a:moveTo>
                  <a:lnTo>
                    <a:pt x="821032" y="2846248"/>
                  </a:lnTo>
                  <a:lnTo>
                    <a:pt x="833089" y="2848042"/>
                  </a:lnTo>
                  <a:lnTo>
                    <a:pt x="844526" y="2850200"/>
                  </a:lnTo>
                  <a:lnTo>
                    <a:pt x="855031" y="2853636"/>
                  </a:lnTo>
                  <a:lnTo>
                    <a:pt x="870038" y="2860111"/>
                  </a:lnTo>
                  <a:lnTo>
                    <a:pt x="885666" y="2864580"/>
                  </a:lnTo>
                  <a:lnTo>
                    <a:pt x="902537" y="2866495"/>
                  </a:lnTo>
                  <a:lnTo>
                    <a:pt x="921270" y="2865310"/>
                  </a:lnTo>
                  <a:lnTo>
                    <a:pt x="929239" y="2864823"/>
                  </a:lnTo>
                  <a:lnTo>
                    <a:pt x="937829" y="2865796"/>
                  </a:lnTo>
                  <a:lnTo>
                    <a:pt x="946420" y="2867498"/>
                  </a:lnTo>
                  <a:lnTo>
                    <a:pt x="954389" y="2869201"/>
                  </a:lnTo>
                  <a:lnTo>
                    <a:pt x="957701" y="2869201"/>
                  </a:lnTo>
                  <a:lnTo>
                    <a:pt x="959267" y="2870121"/>
                  </a:lnTo>
                </a:path>
                <a:path w="6136005" h="2882900">
                  <a:moveTo>
                    <a:pt x="1020178" y="2870121"/>
                  </a:moveTo>
                  <a:lnTo>
                    <a:pt x="1066996" y="2865310"/>
                  </a:lnTo>
                  <a:lnTo>
                    <a:pt x="1106739" y="2857527"/>
                  </a:lnTo>
                  <a:lnTo>
                    <a:pt x="1134011" y="2850200"/>
                  </a:lnTo>
                  <a:lnTo>
                    <a:pt x="1153685" y="2844721"/>
                  </a:lnTo>
                </a:path>
                <a:path w="6136005" h="2882900">
                  <a:moveTo>
                    <a:pt x="2617764" y="2857421"/>
                  </a:moveTo>
                  <a:lnTo>
                    <a:pt x="2624854" y="2859229"/>
                  </a:lnTo>
                  <a:lnTo>
                    <a:pt x="2631322" y="2860780"/>
                  </a:lnTo>
                  <a:lnTo>
                    <a:pt x="2636860" y="2861418"/>
                  </a:lnTo>
                  <a:lnTo>
                    <a:pt x="2650329" y="2857421"/>
                  </a:lnTo>
                </a:path>
                <a:path w="6136005" h="2882900">
                  <a:moveTo>
                    <a:pt x="2203769" y="2844721"/>
                  </a:moveTo>
                  <a:lnTo>
                    <a:pt x="2216242" y="2849745"/>
                  </a:lnTo>
                  <a:lnTo>
                    <a:pt x="2219554" y="2851690"/>
                  </a:lnTo>
                  <a:lnTo>
                    <a:pt x="2226178" y="2851690"/>
                  </a:lnTo>
                  <a:lnTo>
                    <a:pt x="2232802" y="2849745"/>
                  </a:lnTo>
                  <a:lnTo>
                    <a:pt x="2242738" y="2847798"/>
                  </a:lnTo>
                  <a:lnTo>
                    <a:pt x="2249361" y="2847798"/>
                  </a:lnTo>
                  <a:lnTo>
                    <a:pt x="2255986" y="2853636"/>
                  </a:lnTo>
                  <a:lnTo>
                    <a:pt x="2259297" y="2855581"/>
                  </a:lnTo>
                  <a:lnTo>
                    <a:pt x="2272545" y="2855581"/>
                  </a:lnTo>
                  <a:lnTo>
                    <a:pt x="2279169" y="2855581"/>
                  </a:lnTo>
                  <a:lnTo>
                    <a:pt x="2292106" y="2855308"/>
                  </a:lnTo>
                  <a:lnTo>
                    <a:pt x="2305665" y="2854852"/>
                  </a:lnTo>
                  <a:lnTo>
                    <a:pt x="2319223" y="2854760"/>
                  </a:lnTo>
                  <a:lnTo>
                    <a:pt x="2332160" y="2855581"/>
                  </a:lnTo>
                  <a:lnTo>
                    <a:pt x="2353998" y="2857071"/>
                  </a:lnTo>
                  <a:lnTo>
                    <a:pt x="2358435" y="2857421"/>
                  </a:lnTo>
                </a:path>
                <a:path w="6136005" h="2882900">
                  <a:moveTo>
                    <a:pt x="2610364" y="2857421"/>
                  </a:moveTo>
                  <a:lnTo>
                    <a:pt x="2610364" y="2855581"/>
                  </a:lnTo>
                  <a:lnTo>
                    <a:pt x="2617764" y="2857421"/>
                  </a:lnTo>
                </a:path>
                <a:path w="6136005" h="2882900">
                  <a:moveTo>
                    <a:pt x="2650329" y="2857421"/>
                  </a:moveTo>
                  <a:lnTo>
                    <a:pt x="2651712" y="2857010"/>
                  </a:lnTo>
                  <a:lnTo>
                    <a:pt x="2666253" y="2852420"/>
                  </a:lnTo>
                  <a:lnTo>
                    <a:pt x="2680174" y="2847464"/>
                  </a:lnTo>
                  <a:lnTo>
                    <a:pt x="2686650" y="2844721"/>
                  </a:lnTo>
                </a:path>
                <a:path w="6136005" h="2882900">
                  <a:moveTo>
                    <a:pt x="724321" y="2832021"/>
                  </a:moveTo>
                  <a:lnTo>
                    <a:pt x="765608" y="2836125"/>
                  </a:lnTo>
                  <a:lnTo>
                    <a:pt x="808664" y="2843907"/>
                  </a:lnTo>
                  <a:lnTo>
                    <a:pt x="812962" y="2844721"/>
                  </a:lnTo>
                </a:path>
                <a:path w="6136005" h="2882900">
                  <a:moveTo>
                    <a:pt x="1153685" y="2844721"/>
                  </a:moveTo>
                  <a:lnTo>
                    <a:pt x="1160972" y="2842691"/>
                  </a:lnTo>
                  <a:lnTo>
                    <a:pt x="1187312" y="2834817"/>
                  </a:lnTo>
                  <a:lnTo>
                    <a:pt x="1195751" y="2832021"/>
                  </a:lnTo>
                </a:path>
                <a:path w="6136005" h="2882900">
                  <a:moveTo>
                    <a:pt x="2136545" y="2832021"/>
                  </a:moveTo>
                  <a:lnTo>
                    <a:pt x="2139291" y="2833601"/>
                  </a:lnTo>
                  <a:lnTo>
                    <a:pt x="2150003" y="2836125"/>
                  </a:lnTo>
                  <a:lnTo>
                    <a:pt x="2167339" y="2836885"/>
                  </a:lnTo>
                  <a:lnTo>
                    <a:pt x="2184365" y="2839286"/>
                  </a:lnTo>
                  <a:lnTo>
                    <a:pt x="2200769" y="2843512"/>
                  </a:lnTo>
                  <a:lnTo>
                    <a:pt x="2203769" y="2844721"/>
                  </a:lnTo>
                </a:path>
                <a:path w="6136005" h="2882900">
                  <a:moveTo>
                    <a:pt x="2686650" y="2844721"/>
                  </a:moveTo>
                  <a:lnTo>
                    <a:pt x="2693163" y="2841962"/>
                  </a:lnTo>
                  <a:lnTo>
                    <a:pt x="2707497" y="2835821"/>
                  </a:lnTo>
                  <a:lnTo>
                    <a:pt x="2715326" y="2832021"/>
                  </a:lnTo>
                </a:path>
                <a:path w="6136005" h="2882900">
                  <a:moveTo>
                    <a:pt x="625372" y="2819321"/>
                  </a:moveTo>
                  <a:lnTo>
                    <a:pt x="644567" y="2823843"/>
                  </a:lnTo>
                  <a:lnTo>
                    <a:pt x="666250" y="2826396"/>
                  </a:lnTo>
                  <a:lnTo>
                    <a:pt x="691089" y="2829011"/>
                  </a:lnTo>
                  <a:lnTo>
                    <a:pt x="715929" y="2831260"/>
                  </a:lnTo>
                  <a:lnTo>
                    <a:pt x="724321" y="2832021"/>
                  </a:lnTo>
                </a:path>
                <a:path w="6136005" h="2882900">
                  <a:moveTo>
                    <a:pt x="1195751" y="2832021"/>
                  </a:moveTo>
                  <a:lnTo>
                    <a:pt x="1212721" y="2826396"/>
                  </a:lnTo>
                  <a:lnTo>
                    <a:pt x="1230161" y="2820803"/>
                  </a:lnTo>
                  <a:lnTo>
                    <a:pt x="1236523" y="2819321"/>
                  </a:lnTo>
                </a:path>
                <a:path w="6136005" h="2882900">
                  <a:moveTo>
                    <a:pt x="2121302" y="2819321"/>
                  </a:moveTo>
                  <a:lnTo>
                    <a:pt x="2121593" y="2820529"/>
                  </a:lnTo>
                  <a:lnTo>
                    <a:pt x="2128889" y="2827612"/>
                  </a:lnTo>
                  <a:lnTo>
                    <a:pt x="2136545" y="2832021"/>
                  </a:lnTo>
                </a:path>
                <a:path w="6136005" h="2882900">
                  <a:moveTo>
                    <a:pt x="2715326" y="2832021"/>
                  </a:moveTo>
                  <a:lnTo>
                    <a:pt x="2720900" y="2829315"/>
                  </a:lnTo>
                  <a:lnTo>
                    <a:pt x="2733682" y="2822809"/>
                  </a:lnTo>
                  <a:lnTo>
                    <a:pt x="2740767" y="2819321"/>
                  </a:lnTo>
                </a:path>
                <a:path w="6136005" h="2882900">
                  <a:moveTo>
                    <a:pt x="3023639" y="2819321"/>
                  </a:moveTo>
                  <a:lnTo>
                    <a:pt x="3030050" y="2822201"/>
                  </a:lnTo>
                  <a:lnTo>
                    <a:pt x="3041746" y="2824451"/>
                  </a:lnTo>
                  <a:lnTo>
                    <a:pt x="3052199" y="2823782"/>
                  </a:lnTo>
                  <a:lnTo>
                    <a:pt x="3060789" y="2820559"/>
                  </a:lnTo>
                  <a:lnTo>
                    <a:pt x="3063569" y="2819321"/>
                  </a:lnTo>
                </a:path>
                <a:path w="6136005" h="2882900">
                  <a:moveTo>
                    <a:pt x="499747" y="2755821"/>
                  </a:moveTo>
                  <a:lnTo>
                    <a:pt x="503964" y="2758298"/>
                  </a:lnTo>
                  <a:lnTo>
                    <a:pt x="510588" y="2760244"/>
                  </a:lnTo>
                  <a:lnTo>
                    <a:pt x="535117" y="2768026"/>
                  </a:lnTo>
                  <a:lnTo>
                    <a:pt x="555299" y="2778728"/>
                  </a:lnTo>
                  <a:lnTo>
                    <a:pt x="572998" y="2790888"/>
                  </a:lnTo>
                  <a:lnTo>
                    <a:pt x="590075" y="2803048"/>
                  </a:lnTo>
                  <a:lnTo>
                    <a:pt x="606169" y="2812169"/>
                  </a:lnTo>
                  <a:lnTo>
                    <a:pt x="624436" y="2819100"/>
                  </a:lnTo>
                  <a:lnTo>
                    <a:pt x="625372" y="2819321"/>
                  </a:lnTo>
                </a:path>
                <a:path w="6136005" h="2882900">
                  <a:moveTo>
                    <a:pt x="1236523" y="2819321"/>
                  </a:moveTo>
                  <a:lnTo>
                    <a:pt x="1247911" y="2816668"/>
                  </a:lnTo>
                  <a:lnTo>
                    <a:pt x="1266282" y="2815452"/>
                  </a:lnTo>
                  <a:lnTo>
                    <a:pt x="1285584" y="2818614"/>
                  </a:lnTo>
                  <a:lnTo>
                    <a:pt x="1298832" y="2818614"/>
                  </a:lnTo>
                  <a:lnTo>
                    <a:pt x="1316168" y="2818279"/>
                  </a:lnTo>
                  <a:lnTo>
                    <a:pt x="1333193" y="2817398"/>
                  </a:lnTo>
                  <a:lnTo>
                    <a:pt x="1349598" y="2816151"/>
                  </a:lnTo>
                  <a:lnTo>
                    <a:pt x="1365071" y="2814722"/>
                  </a:lnTo>
                  <a:lnTo>
                    <a:pt x="1368383" y="2814722"/>
                  </a:lnTo>
                  <a:lnTo>
                    <a:pt x="1375007" y="2814722"/>
                  </a:lnTo>
                  <a:lnTo>
                    <a:pt x="1375007" y="2812776"/>
                  </a:lnTo>
                  <a:lnTo>
                    <a:pt x="1383597" y="2808247"/>
                  </a:lnTo>
                  <a:lnTo>
                    <a:pt x="1394051" y="2805724"/>
                  </a:lnTo>
                  <a:lnTo>
                    <a:pt x="1405746" y="2804295"/>
                  </a:lnTo>
                  <a:lnTo>
                    <a:pt x="1418062" y="2803048"/>
                  </a:lnTo>
                  <a:lnTo>
                    <a:pt x="1437830" y="2801771"/>
                  </a:lnTo>
                  <a:lnTo>
                    <a:pt x="1456978" y="2800130"/>
                  </a:lnTo>
                  <a:lnTo>
                    <a:pt x="1474883" y="2797029"/>
                  </a:lnTo>
                  <a:lnTo>
                    <a:pt x="1490925" y="2791375"/>
                  </a:lnTo>
                  <a:lnTo>
                    <a:pt x="1505881" y="2786541"/>
                  </a:lnTo>
                  <a:lnTo>
                    <a:pt x="1521147" y="2783348"/>
                  </a:lnTo>
                  <a:lnTo>
                    <a:pt x="1537034" y="2781251"/>
                  </a:lnTo>
                  <a:lnTo>
                    <a:pt x="1553852" y="2779700"/>
                  </a:lnTo>
                  <a:lnTo>
                    <a:pt x="1557164" y="2779700"/>
                  </a:lnTo>
                  <a:lnTo>
                    <a:pt x="1563788" y="2777755"/>
                  </a:lnTo>
                  <a:lnTo>
                    <a:pt x="1567100" y="2777755"/>
                  </a:lnTo>
                  <a:lnTo>
                    <a:pt x="1579468" y="2775748"/>
                  </a:lnTo>
                  <a:lnTo>
                    <a:pt x="1591526" y="2773377"/>
                  </a:lnTo>
                  <a:lnTo>
                    <a:pt x="1602962" y="2771735"/>
                  </a:lnTo>
                  <a:lnTo>
                    <a:pt x="1613467" y="2771918"/>
                  </a:lnTo>
                  <a:lnTo>
                    <a:pt x="1633080" y="2773012"/>
                  </a:lnTo>
                  <a:lnTo>
                    <a:pt x="1648657" y="2770458"/>
                  </a:lnTo>
                  <a:lnTo>
                    <a:pt x="1662370" y="2764257"/>
                  </a:lnTo>
                  <a:lnTo>
                    <a:pt x="1674381" y="2755821"/>
                  </a:lnTo>
                </a:path>
                <a:path w="6136005" h="2882900">
                  <a:moveTo>
                    <a:pt x="2109755" y="2806621"/>
                  </a:moveTo>
                  <a:lnTo>
                    <a:pt x="2110260" y="2806940"/>
                  </a:lnTo>
                  <a:lnTo>
                    <a:pt x="2113572" y="2808885"/>
                  </a:lnTo>
                  <a:lnTo>
                    <a:pt x="2116883" y="2810831"/>
                  </a:lnTo>
                  <a:lnTo>
                    <a:pt x="2120195" y="2814722"/>
                  </a:lnTo>
                  <a:lnTo>
                    <a:pt x="2121302" y="2819321"/>
                  </a:lnTo>
                </a:path>
                <a:path w="6136005" h="2882900">
                  <a:moveTo>
                    <a:pt x="2740767" y="2819321"/>
                  </a:moveTo>
                  <a:lnTo>
                    <a:pt x="2746154" y="2816668"/>
                  </a:lnTo>
                  <a:lnTo>
                    <a:pt x="2749466" y="2816668"/>
                  </a:lnTo>
                  <a:lnTo>
                    <a:pt x="2749466" y="2814722"/>
                  </a:lnTo>
                  <a:lnTo>
                    <a:pt x="2752778" y="2814722"/>
                  </a:lnTo>
                  <a:lnTo>
                    <a:pt x="2769648" y="2812108"/>
                  </a:lnTo>
                  <a:lnTo>
                    <a:pt x="2785897" y="2809858"/>
                  </a:lnTo>
                  <a:lnTo>
                    <a:pt x="2802147" y="2807608"/>
                  </a:lnTo>
                  <a:lnTo>
                    <a:pt x="2808522" y="2806621"/>
                  </a:lnTo>
                </a:path>
                <a:path w="6136005" h="2882900">
                  <a:moveTo>
                    <a:pt x="2985207" y="2793921"/>
                  </a:moveTo>
                  <a:lnTo>
                    <a:pt x="2990721" y="2797515"/>
                  </a:lnTo>
                  <a:lnTo>
                    <a:pt x="2999518" y="2804021"/>
                  </a:lnTo>
                  <a:lnTo>
                    <a:pt x="3008315" y="2810527"/>
                  </a:lnTo>
                  <a:lnTo>
                    <a:pt x="3017734" y="2816668"/>
                  </a:lnTo>
                  <a:lnTo>
                    <a:pt x="3023639" y="2819321"/>
                  </a:lnTo>
                </a:path>
                <a:path w="6136005" h="2882900">
                  <a:moveTo>
                    <a:pt x="3063569" y="2819321"/>
                  </a:moveTo>
                  <a:lnTo>
                    <a:pt x="3072795" y="2815209"/>
                  </a:lnTo>
                  <a:lnTo>
                    <a:pt x="3084801" y="2811317"/>
                  </a:lnTo>
                  <a:lnTo>
                    <a:pt x="3098049" y="2809615"/>
                  </a:lnTo>
                  <a:lnTo>
                    <a:pt x="3113780" y="2810831"/>
                  </a:lnTo>
                  <a:lnTo>
                    <a:pt x="3117092" y="2810831"/>
                  </a:lnTo>
                  <a:lnTo>
                    <a:pt x="3123716" y="2812776"/>
                  </a:lnTo>
                  <a:lnTo>
                    <a:pt x="3127028" y="2810831"/>
                  </a:lnTo>
                  <a:lnTo>
                    <a:pt x="3139965" y="2807882"/>
                  </a:lnTo>
                  <a:lnTo>
                    <a:pt x="3153524" y="2804751"/>
                  </a:lnTo>
                  <a:lnTo>
                    <a:pt x="3167082" y="2801255"/>
                  </a:lnTo>
                  <a:lnTo>
                    <a:pt x="3180019" y="2797211"/>
                  </a:lnTo>
                  <a:lnTo>
                    <a:pt x="3187885" y="2796026"/>
                  </a:lnTo>
                  <a:lnTo>
                    <a:pt x="3195751" y="2795022"/>
                  </a:lnTo>
                  <a:lnTo>
                    <a:pt x="3201086" y="2793921"/>
                  </a:lnTo>
                </a:path>
                <a:path w="6136005" h="2882900">
                  <a:moveTo>
                    <a:pt x="2056615" y="2793921"/>
                  </a:moveTo>
                  <a:lnTo>
                    <a:pt x="2057268" y="2794050"/>
                  </a:lnTo>
                  <a:lnTo>
                    <a:pt x="2063582" y="2794931"/>
                  </a:lnTo>
                  <a:lnTo>
                    <a:pt x="2070516" y="2795266"/>
                  </a:lnTo>
                  <a:lnTo>
                    <a:pt x="2082315" y="2795995"/>
                  </a:lnTo>
                  <a:lnTo>
                    <a:pt x="2092872" y="2798184"/>
                  </a:lnTo>
                  <a:lnTo>
                    <a:pt x="2102187" y="2801832"/>
                  </a:lnTo>
                  <a:lnTo>
                    <a:pt x="2109755" y="2806621"/>
                  </a:lnTo>
                </a:path>
                <a:path w="6136005" h="2882900">
                  <a:moveTo>
                    <a:pt x="2808522" y="2806621"/>
                  </a:moveTo>
                  <a:lnTo>
                    <a:pt x="2819017" y="2804994"/>
                  </a:lnTo>
                  <a:lnTo>
                    <a:pt x="2828435" y="2803231"/>
                  </a:lnTo>
                  <a:lnTo>
                    <a:pt x="2837233" y="2801103"/>
                  </a:lnTo>
                  <a:lnTo>
                    <a:pt x="2846030" y="2798975"/>
                  </a:lnTo>
                  <a:lnTo>
                    <a:pt x="2855448" y="2797211"/>
                  </a:lnTo>
                  <a:lnTo>
                    <a:pt x="2862383" y="2796056"/>
                  </a:lnTo>
                  <a:lnTo>
                    <a:pt x="2868696" y="2795266"/>
                  </a:lnTo>
                  <a:lnTo>
                    <a:pt x="2875009" y="2794475"/>
                  </a:lnTo>
                  <a:lnTo>
                    <a:pt x="2878339" y="2793921"/>
                  </a:lnTo>
                </a:path>
                <a:path w="6136005" h="2882900">
                  <a:moveTo>
                    <a:pt x="1999179" y="2781221"/>
                  </a:moveTo>
                  <a:lnTo>
                    <a:pt x="2002932" y="2782588"/>
                  </a:lnTo>
                  <a:lnTo>
                    <a:pt x="2010901" y="2785537"/>
                  </a:lnTo>
                  <a:lnTo>
                    <a:pt x="2018871" y="2787817"/>
                  </a:lnTo>
                  <a:lnTo>
                    <a:pt x="2027461" y="2789186"/>
                  </a:lnTo>
                  <a:lnTo>
                    <a:pt x="2036051" y="2790189"/>
                  </a:lnTo>
                  <a:lnTo>
                    <a:pt x="2044021" y="2791375"/>
                  </a:lnTo>
                  <a:lnTo>
                    <a:pt x="2050955" y="2792803"/>
                  </a:lnTo>
                  <a:lnTo>
                    <a:pt x="2056615" y="2793921"/>
                  </a:lnTo>
                </a:path>
                <a:path w="6136005" h="2882900">
                  <a:moveTo>
                    <a:pt x="2878339" y="2793921"/>
                  </a:moveTo>
                  <a:lnTo>
                    <a:pt x="2881944" y="2793320"/>
                  </a:lnTo>
                  <a:lnTo>
                    <a:pt x="2915063" y="2793320"/>
                  </a:lnTo>
                  <a:lnTo>
                    <a:pt x="2921687" y="2793320"/>
                  </a:lnTo>
                  <a:lnTo>
                    <a:pt x="2931623" y="2793320"/>
                  </a:lnTo>
                  <a:lnTo>
                    <a:pt x="2938247" y="2791375"/>
                  </a:lnTo>
                  <a:lnTo>
                    <a:pt x="2941559" y="2787483"/>
                  </a:lnTo>
                  <a:lnTo>
                    <a:pt x="2948183" y="2781646"/>
                  </a:lnTo>
                  <a:lnTo>
                    <a:pt x="2951495" y="2781646"/>
                  </a:lnTo>
                  <a:lnTo>
                    <a:pt x="2958429" y="2782284"/>
                  </a:lnTo>
                  <a:lnTo>
                    <a:pt x="2964743" y="2783835"/>
                  </a:lnTo>
                  <a:lnTo>
                    <a:pt x="2971056" y="2785750"/>
                  </a:lnTo>
                  <a:lnTo>
                    <a:pt x="2977990" y="2787483"/>
                  </a:lnTo>
                  <a:lnTo>
                    <a:pt x="2981302" y="2787483"/>
                  </a:lnTo>
                  <a:lnTo>
                    <a:pt x="2981302" y="2789429"/>
                  </a:lnTo>
                  <a:lnTo>
                    <a:pt x="2981302" y="2791375"/>
                  </a:lnTo>
                  <a:lnTo>
                    <a:pt x="2985207" y="2793921"/>
                  </a:lnTo>
                </a:path>
                <a:path w="6136005" h="2882900">
                  <a:moveTo>
                    <a:pt x="3201086" y="2793921"/>
                  </a:moveTo>
                  <a:lnTo>
                    <a:pt x="3202375" y="2793654"/>
                  </a:lnTo>
                  <a:lnTo>
                    <a:pt x="3206515" y="2791375"/>
                  </a:lnTo>
                  <a:lnTo>
                    <a:pt x="3215105" y="2783592"/>
                  </a:lnTo>
                  <a:lnTo>
                    <a:pt x="3219025" y="2781221"/>
                  </a:lnTo>
                </a:path>
                <a:path w="6136005" h="2882900">
                  <a:moveTo>
                    <a:pt x="5574856" y="2781221"/>
                  </a:moveTo>
                  <a:lnTo>
                    <a:pt x="5585788" y="2783926"/>
                  </a:lnTo>
                  <a:lnTo>
                    <a:pt x="5597742" y="2789429"/>
                  </a:lnTo>
                  <a:lnTo>
                    <a:pt x="5601055" y="2789429"/>
                  </a:lnTo>
                  <a:lnTo>
                    <a:pt x="5611042" y="2789733"/>
                  </a:lnTo>
                  <a:lnTo>
                    <a:pt x="5621340" y="2790402"/>
                  </a:lnTo>
                  <a:lnTo>
                    <a:pt x="5632259" y="2791071"/>
                  </a:lnTo>
                  <a:lnTo>
                    <a:pt x="5644110" y="2791375"/>
                  </a:lnTo>
                  <a:lnTo>
                    <a:pt x="5650734" y="2789429"/>
                  </a:lnTo>
                  <a:lnTo>
                    <a:pt x="5660670" y="2785537"/>
                  </a:lnTo>
                  <a:lnTo>
                    <a:pt x="5667294" y="2785537"/>
                  </a:lnTo>
                  <a:lnTo>
                    <a:pt x="5689494" y="2788669"/>
                  </a:lnTo>
                  <a:lnTo>
                    <a:pt x="5710763" y="2788699"/>
                  </a:lnTo>
                  <a:lnTo>
                    <a:pt x="5730169" y="2784717"/>
                  </a:lnTo>
                  <a:lnTo>
                    <a:pt x="5736688" y="2781221"/>
                  </a:lnTo>
                </a:path>
                <a:path w="6136005" h="2882900">
                  <a:moveTo>
                    <a:pt x="1933858" y="2755821"/>
                  </a:moveTo>
                  <a:lnTo>
                    <a:pt x="1954184" y="2761673"/>
                  </a:lnTo>
                  <a:lnTo>
                    <a:pt x="1977782" y="2771918"/>
                  </a:lnTo>
                  <a:lnTo>
                    <a:pt x="1985751" y="2775961"/>
                  </a:lnTo>
                  <a:lnTo>
                    <a:pt x="1994341" y="2779457"/>
                  </a:lnTo>
                  <a:lnTo>
                    <a:pt x="1999179" y="2781221"/>
                  </a:lnTo>
                </a:path>
                <a:path w="6136005" h="2882900">
                  <a:moveTo>
                    <a:pt x="3219025" y="2781221"/>
                  </a:moveTo>
                  <a:lnTo>
                    <a:pt x="3225559" y="2777268"/>
                  </a:lnTo>
                  <a:lnTo>
                    <a:pt x="3237254" y="2771675"/>
                  </a:lnTo>
                  <a:lnTo>
                    <a:pt x="3249570" y="2766081"/>
                  </a:lnTo>
                  <a:lnTo>
                    <a:pt x="3257022" y="2761460"/>
                  </a:lnTo>
                  <a:lnTo>
                    <a:pt x="3264474" y="2756839"/>
                  </a:lnTo>
                  <a:lnTo>
                    <a:pt x="3266424" y="2755821"/>
                  </a:lnTo>
                </a:path>
                <a:path w="6136005" h="2882900">
                  <a:moveTo>
                    <a:pt x="5545512" y="2768521"/>
                  </a:moveTo>
                  <a:lnTo>
                    <a:pt x="5548063" y="2769972"/>
                  </a:lnTo>
                  <a:lnTo>
                    <a:pt x="5558154" y="2776569"/>
                  </a:lnTo>
                  <a:lnTo>
                    <a:pt x="5571661" y="2780430"/>
                  </a:lnTo>
                  <a:lnTo>
                    <a:pt x="5574856" y="2781221"/>
                  </a:lnTo>
                </a:path>
                <a:path w="6136005" h="2882900">
                  <a:moveTo>
                    <a:pt x="5736688" y="2781221"/>
                  </a:moveTo>
                  <a:lnTo>
                    <a:pt x="5746780" y="2775809"/>
                  </a:lnTo>
                  <a:lnTo>
                    <a:pt x="5750092" y="2773863"/>
                  </a:lnTo>
                  <a:lnTo>
                    <a:pt x="5756716" y="2773863"/>
                  </a:lnTo>
                  <a:lnTo>
                    <a:pt x="5763340" y="2773863"/>
                  </a:lnTo>
                  <a:lnTo>
                    <a:pt x="5789836" y="2773863"/>
                  </a:lnTo>
                  <a:lnTo>
                    <a:pt x="5811674" y="2770975"/>
                  </a:lnTo>
                  <a:lnTo>
                    <a:pt x="5830923" y="2768521"/>
                  </a:lnTo>
                </a:path>
                <a:path w="6136005" h="2882900">
                  <a:moveTo>
                    <a:pt x="5923368" y="2768521"/>
                  </a:moveTo>
                  <a:lnTo>
                    <a:pt x="5928937" y="2769151"/>
                  </a:lnTo>
                  <a:lnTo>
                    <a:pt x="5938873" y="2769729"/>
                  </a:lnTo>
                  <a:lnTo>
                    <a:pt x="5948809" y="2769942"/>
                  </a:lnTo>
                  <a:lnTo>
                    <a:pt x="5958745" y="2769972"/>
                  </a:lnTo>
                  <a:lnTo>
                    <a:pt x="5970648" y="2769364"/>
                  </a:lnTo>
                  <a:lnTo>
                    <a:pt x="5977761" y="2768521"/>
                  </a:lnTo>
                </a:path>
                <a:path w="6136005" h="2882900">
                  <a:moveTo>
                    <a:pt x="5506761" y="2755821"/>
                  </a:moveTo>
                  <a:lnTo>
                    <a:pt x="5508320" y="2756353"/>
                  </a:lnTo>
                  <a:lnTo>
                    <a:pt x="5511632" y="2756353"/>
                  </a:lnTo>
                  <a:lnTo>
                    <a:pt x="5514944" y="2756353"/>
                  </a:lnTo>
                  <a:lnTo>
                    <a:pt x="5514944" y="2758298"/>
                  </a:lnTo>
                  <a:lnTo>
                    <a:pt x="5523379" y="2760943"/>
                  </a:lnTo>
                  <a:lnTo>
                    <a:pt x="5532745" y="2763405"/>
                  </a:lnTo>
                  <a:lnTo>
                    <a:pt x="5541491" y="2766233"/>
                  </a:lnTo>
                  <a:lnTo>
                    <a:pt x="5545512" y="2768521"/>
                  </a:lnTo>
                </a:path>
                <a:path w="6136005" h="2882900">
                  <a:moveTo>
                    <a:pt x="5830923" y="2768521"/>
                  </a:moveTo>
                  <a:lnTo>
                    <a:pt x="5832891" y="2768270"/>
                  </a:lnTo>
                  <a:lnTo>
                    <a:pt x="5854108" y="2765929"/>
                  </a:lnTo>
                  <a:lnTo>
                    <a:pt x="5875947" y="2764135"/>
                  </a:lnTo>
                  <a:lnTo>
                    <a:pt x="5886400" y="2763649"/>
                  </a:lnTo>
                  <a:lnTo>
                    <a:pt x="5897474" y="2764621"/>
                  </a:lnTo>
                  <a:lnTo>
                    <a:pt x="5908548" y="2766324"/>
                  </a:lnTo>
                  <a:lnTo>
                    <a:pt x="5919002" y="2768026"/>
                  </a:lnTo>
                  <a:lnTo>
                    <a:pt x="5923368" y="2768521"/>
                  </a:lnTo>
                </a:path>
                <a:path w="6136005" h="2882900">
                  <a:moveTo>
                    <a:pt x="5977761" y="2768521"/>
                  </a:moveTo>
                  <a:lnTo>
                    <a:pt x="5981929" y="2768026"/>
                  </a:lnTo>
                  <a:lnTo>
                    <a:pt x="5993210" y="2766689"/>
                  </a:lnTo>
                  <a:lnTo>
                    <a:pt x="6005112" y="2766081"/>
                  </a:lnTo>
                  <a:lnTo>
                    <a:pt x="6015565" y="2764925"/>
                  </a:lnTo>
                  <a:lnTo>
                    <a:pt x="6026640" y="2764135"/>
                  </a:lnTo>
                  <a:lnTo>
                    <a:pt x="6037714" y="2763345"/>
                  </a:lnTo>
                  <a:lnTo>
                    <a:pt x="6048167" y="2762189"/>
                  </a:lnTo>
                  <a:lnTo>
                    <a:pt x="6070006" y="2759301"/>
                  </a:lnTo>
                  <a:lnTo>
                    <a:pt x="6091223" y="2756596"/>
                  </a:lnTo>
                  <a:lnTo>
                    <a:pt x="6098248" y="2755821"/>
                  </a:lnTo>
                </a:path>
                <a:path w="6136005" h="2882900">
                  <a:moveTo>
                    <a:pt x="478335" y="2743121"/>
                  </a:moveTo>
                  <a:lnTo>
                    <a:pt x="481608" y="2744709"/>
                  </a:lnTo>
                  <a:lnTo>
                    <a:pt x="490716" y="2750515"/>
                  </a:lnTo>
                  <a:lnTo>
                    <a:pt x="497340" y="2754407"/>
                  </a:lnTo>
                  <a:lnTo>
                    <a:pt x="499747" y="2755821"/>
                  </a:lnTo>
                </a:path>
                <a:path w="6136005" h="2882900">
                  <a:moveTo>
                    <a:pt x="1674381" y="2755821"/>
                  </a:moveTo>
                  <a:lnTo>
                    <a:pt x="1676394" y="2754407"/>
                  </a:lnTo>
                  <a:lnTo>
                    <a:pt x="1679706" y="2750515"/>
                  </a:lnTo>
                  <a:lnTo>
                    <a:pt x="1689642" y="2748570"/>
                  </a:lnTo>
                  <a:lnTo>
                    <a:pt x="1696266" y="2746624"/>
                  </a:lnTo>
                  <a:lnTo>
                    <a:pt x="1708686" y="2745773"/>
                  </a:lnTo>
                  <a:lnTo>
                    <a:pt x="1721106" y="2745651"/>
                  </a:lnTo>
                  <a:lnTo>
                    <a:pt x="1733525" y="2745530"/>
                  </a:lnTo>
                  <a:lnTo>
                    <a:pt x="1745945" y="2744678"/>
                  </a:lnTo>
                  <a:lnTo>
                    <a:pt x="1753345" y="2743766"/>
                  </a:lnTo>
                  <a:lnTo>
                    <a:pt x="1755627" y="2743121"/>
                  </a:lnTo>
                </a:path>
                <a:path w="6136005" h="2882900">
                  <a:moveTo>
                    <a:pt x="1845859" y="2743121"/>
                  </a:moveTo>
                  <a:lnTo>
                    <a:pt x="1851928" y="2744678"/>
                  </a:lnTo>
                  <a:lnTo>
                    <a:pt x="1855240" y="2746624"/>
                  </a:lnTo>
                  <a:lnTo>
                    <a:pt x="1861863" y="2746624"/>
                  </a:lnTo>
                  <a:lnTo>
                    <a:pt x="1868487" y="2746624"/>
                  </a:lnTo>
                  <a:lnTo>
                    <a:pt x="1899537" y="2749208"/>
                  </a:lnTo>
                  <a:lnTo>
                    <a:pt x="1928102" y="2754164"/>
                  </a:lnTo>
                  <a:lnTo>
                    <a:pt x="1933858" y="2755821"/>
                  </a:lnTo>
                </a:path>
                <a:path w="6136005" h="2882900">
                  <a:moveTo>
                    <a:pt x="3266424" y="2755821"/>
                  </a:moveTo>
                  <a:lnTo>
                    <a:pt x="3271926" y="2752948"/>
                  </a:lnTo>
                  <a:lnTo>
                    <a:pt x="3279378" y="2750515"/>
                  </a:lnTo>
                  <a:lnTo>
                    <a:pt x="3295679" y="2746320"/>
                  </a:lnTo>
                  <a:lnTo>
                    <a:pt x="3303518" y="2743121"/>
                  </a:lnTo>
                </a:path>
                <a:path w="6136005" h="2882900">
                  <a:moveTo>
                    <a:pt x="6135955" y="1587420"/>
                  </a:moveTo>
                  <a:lnTo>
                    <a:pt x="6135904" y="1585216"/>
                  </a:lnTo>
                  <a:lnTo>
                    <a:pt x="6134680" y="1532513"/>
                  </a:lnTo>
                  <a:lnTo>
                    <a:pt x="6133453" y="1479677"/>
                  </a:lnTo>
                  <a:lnTo>
                    <a:pt x="6132224" y="1426732"/>
                  </a:lnTo>
                  <a:lnTo>
                    <a:pt x="6130993" y="1373703"/>
                  </a:lnTo>
                </a:path>
                <a:path w="6136005" h="2882900">
                  <a:moveTo>
                    <a:pt x="6123755" y="1055146"/>
                  </a:moveTo>
                  <a:lnTo>
                    <a:pt x="6122701" y="1003220"/>
                  </a:lnTo>
                  <a:lnTo>
                    <a:pt x="6122678" y="1002217"/>
                  </a:lnTo>
                  <a:lnTo>
                    <a:pt x="6121478" y="949403"/>
                  </a:lnTo>
                  <a:lnTo>
                    <a:pt x="6120493" y="901619"/>
                  </a:lnTo>
                  <a:lnTo>
                    <a:pt x="6120377" y="896725"/>
                  </a:lnTo>
                </a:path>
                <a:path w="6136005" h="2882900">
                  <a:moveTo>
                    <a:pt x="6110548" y="342819"/>
                  </a:moveTo>
                  <a:lnTo>
                    <a:pt x="6110414" y="333357"/>
                  </a:lnTo>
                  <a:lnTo>
                    <a:pt x="6109924" y="292020"/>
                  </a:lnTo>
                  <a:lnTo>
                    <a:pt x="6109830" y="284242"/>
                  </a:lnTo>
                  <a:lnTo>
                    <a:pt x="6109370" y="241220"/>
                  </a:lnTo>
                  <a:lnTo>
                    <a:pt x="6109293" y="235584"/>
                  </a:lnTo>
                  <a:lnTo>
                    <a:pt x="6109229" y="228520"/>
                  </a:lnTo>
                  <a:lnTo>
                    <a:pt x="6109114" y="215820"/>
                  </a:lnTo>
                  <a:lnTo>
                    <a:pt x="6108999" y="203120"/>
                  </a:lnTo>
                  <a:lnTo>
                    <a:pt x="6108884" y="190420"/>
                  </a:lnTo>
                  <a:lnTo>
                    <a:pt x="6108848" y="187407"/>
                  </a:lnTo>
                  <a:lnTo>
                    <a:pt x="6108773" y="177720"/>
                  </a:lnTo>
                  <a:lnTo>
                    <a:pt x="6108675" y="165020"/>
                  </a:lnTo>
                  <a:lnTo>
                    <a:pt x="6108577" y="152320"/>
                  </a:lnTo>
                  <a:lnTo>
                    <a:pt x="6108406" y="139736"/>
                  </a:lnTo>
                  <a:lnTo>
                    <a:pt x="6108344" y="126921"/>
                  </a:lnTo>
                  <a:lnTo>
                    <a:pt x="6108283" y="114221"/>
                  </a:lnTo>
                  <a:lnTo>
                    <a:pt x="6108223" y="101520"/>
                  </a:lnTo>
                  <a:lnTo>
                    <a:pt x="6108169" y="92594"/>
                  </a:lnTo>
                  <a:lnTo>
                    <a:pt x="6108096" y="76121"/>
                  </a:lnTo>
                  <a:lnTo>
                    <a:pt x="6107983" y="50721"/>
                  </a:lnTo>
                  <a:lnTo>
                    <a:pt x="6107962" y="46007"/>
                  </a:lnTo>
                  <a:lnTo>
                    <a:pt x="6107902" y="25321"/>
                  </a:lnTo>
                  <a:lnTo>
                    <a:pt x="6107817" y="0"/>
                  </a:lnTo>
                </a:path>
                <a:path w="6136005" h="2882900">
                  <a:moveTo>
                    <a:pt x="26799" y="239285"/>
                  </a:moveTo>
                  <a:lnTo>
                    <a:pt x="28699" y="245473"/>
                  </a:lnTo>
                  <a:lnTo>
                    <a:pt x="31061" y="253607"/>
                  </a:lnTo>
                  <a:lnTo>
                    <a:pt x="31160" y="253928"/>
                  </a:lnTo>
                  <a:lnTo>
                    <a:pt x="43189" y="308707"/>
                  </a:lnTo>
                  <a:lnTo>
                    <a:pt x="50200" y="355409"/>
                  </a:lnTo>
                  <a:lnTo>
                    <a:pt x="56385" y="384253"/>
                  </a:lnTo>
                  <a:lnTo>
                    <a:pt x="59749" y="412556"/>
                  </a:lnTo>
                  <a:lnTo>
                    <a:pt x="59809" y="419020"/>
                  </a:lnTo>
                  <a:lnTo>
                    <a:pt x="59977" y="440495"/>
                  </a:lnTo>
                </a:path>
                <a:path w="6136005" h="2882900">
                  <a:moveTo>
                    <a:pt x="47331" y="808633"/>
                  </a:moveTo>
                  <a:lnTo>
                    <a:pt x="47228" y="812721"/>
                  </a:lnTo>
                  <a:lnTo>
                    <a:pt x="45930" y="867845"/>
                  </a:lnTo>
                  <a:lnTo>
                    <a:pt x="44465" y="930105"/>
                  </a:lnTo>
                  <a:lnTo>
                    <a:pt x="42936" y="995032"/>
                  </a:lnTo>
                  <a:lnTo>
                    <a:pt x="41354" y="1062244"/>
                  </a:lnTo>
                  <a:lnTo>
                    <a:pt x="41240" y="1066720"/>
                  </a:lnTo>
                  <a:lnTo>
                    <a:pt x="39687" y="1131358"/>
                  </a:lnTo>
                  <a:lnTo>
                    <a:pt x="37991" y="1201993"/>
                  </a:lnTo>
                  <a:lnTo>
                    <a:pt x="37875" y="1206420"/>
                  </a:lnTo>
                </a:path>
                <a:path w="6136005" h="2882900">
                  <a:moveTo>
                    <a:pt x="32517" y="1419197"/>
                  </a:moveTo>
                  <a:lnTo>
                    <a:pt x="32431" y="1422321"/>
                  </a:lnTo>
                </a:path>
                <a:path w="6136005" h="2882900">
                  <a:moveTo>
                    <a:pt x="26593" y="1636328"/>
                  </a:moveTo>
                  <a:lnTo>
                    <a:pt x="26536" y="1638221"/>
                  </a:lnTo>
                </a:path>
                <a:path w="6136005" h="2882900">
                  <a:moveTo>
                    <a:pt x="22463" y="1775947"/>
                  </a:moveTo>
                  <a:lnTo>
                    <a:pt x="22398" y="1777921"/>
                  </a:lnTo>
                </a:path>
                <a:path w="6136005" h="2882900">
                  <a:moveTo>
                    <a:pt x="13844" y="2029109"/>
                  </a:moveTo>
                  <a:lnTo>
                    <a:pt x="13725" y="2031921"/>
                  </a:lnTo>
                </a:path>
                <a:path w="6136005" h="2882900">
                  <a:moveTo>
                    <a:pt x="6952" y="2184118"/>
                  </a:moveTo>
                  <a:lnTo>
                    <a:pt x="6941" y="2184321"/>
                  </a:lnTo>
                </a:path>
                <a:path w="6136005" h="2882900">
                  <a:moveTo>
                    <a:pt x="73" y="2297798"/>
                  </a:moveTo>
                  <a:lnTo>
                    <a:pt x="0" y="2298621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027568" y="9186361"/>
              <a:ext cx="142011" cy="16043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5653916" y="9307162"/>
              <a:ext cx="478155" cy="179705"/>
            </a:xfrm>
            <a:custGeom>
              <a:avLst/>
              <a:gdLst/>
              <a:ahLst/>
              <a:cxnLst/>
              <a:rect l="l" t="t" r="r" b="b"/>
              <a:pathLst>
                <a:path w="478155" h="179704">
                  <a:moveTo>
                    <a:pt x="0" y="1535"/>
                  </a:moveTo>
                  <a:lnTo>
                    <a:pt x="6758" y="0"/>
                  </a:lnTo>
                  <a:lnTo>
                    <a:pt x="18816" y="1185"/>
                  </a:lnTo>
                  <a:lnTo>
                    <a:pt x="36255" y="7448"/>
                  </a:lnTo>
                  <a:lnTo>
                    <a:pt x="54005" y="11886"/>
                  </a:lnTo>
                  <a:lnTo>
                    <a:pt x="68491" y="14235"/>
                  </a:lnTo>
                </a:path>
                <a:path w="478155" h="179704">
                  <a:moveTo>
                    <a:pt x="151341" y="14235"/>
                  </a:moveTo>
                  <a:lnTo>
                    <a:pt x="154709" y="13528"/>
                  </a:lnTo>
                  <a:lnTo>
                    <a:pt x="167854" y="14805"/>
                  </a:lnTo>
                  <a:lnTo>
                    <a:pt x="177789" y="23530"/>
                  </a:lnTo>
                  <a:lnTo>
                    <a:pt x="187725" y="32072"/>
                  </a:lnTo>
                  <a:lnTo>
                    <a:pt x="197661" y="40250"/>
                  </a:lnTo>
                  <a:lnTo>
                    <a:pt x="207597" y="47881"/>
                  </a:lnTo>
                  <a:lnTo>
                    <a:pt x="214221" y="51772"/>
                  </a:lnTo>
                  <a:lnTo>
                    <a:pt x="224157" y="53718"/>
                  </a:lnTo>
                  <a:lnTo>
                    <a:pt x="227468" y="57609"/>
                  </a:lnTo>
                  <a:lnTo>
                    <a:pt x="261364" y="71594"/>
                  </a:lnTo>
                  <a:lnTo>
                    <a:pt x="268454" y="72688"/>
                  </a:lnTo>
                  <a:lnTo>
                    <a:pt x="274923" y="74512"/>
                  </a:lnTo>
                  <a:lnTo>
                    <a:pt x="280460" y="77066"/>
                  </a:lnTo>
                  <a:lnTo>
                    <a:pt x="292310" y="81444"/>
                  </a:lnTo>
                  <a:lnTo>
                    <a:pt x="303229" y="85821"/>
                  </a:lnTo>
                  <a:lnTo>
                    <a:pt x="313527" y="90199"/>
                  </a:lnTo>
                  <a:lnTo>
                    <a:pt x="323515" y="94577"/>
                  </a:lnTo>
                  <a:lnTo>
                    <a:pt x="335780" y="99015"/>
                  </a:lnTo>
                  <a:lnTo>
                    <a:pt x="347113" y="103819"/>
                  </a:lnTo>
                  <a:lnTo>
                    <a:pt x="356583" y="109352"/>
                  </a:lnTo>
                  <a:lnTo>
                    <a:pt x="363259" y="115979"/>
                  </a:lnTo>
                  <a:lnTo>
                    <a:pt x="366571" y="119870"/>
                  </a:lnTo>
                  <a:lnTo>
                    <a:pt x="369882" y="121816"/>
                  </a:lnTo>
                  <a:lnTo>
                    <a:pt x="373195" y="123762"/>
                  </a:lnTo>
                  <a:lnTo>
                    <a:pt x="383130" y="129295"/>
                  </a:lnTo>
                  <a:lnTo>
                    <a:pt x="393066" y="134463"/>
                  </a:lnTo>
                  <a:lnTo>
                    <a:pt x="403002" y="139631"/>
                  </a:lnTo>
                  <a:lnTo>
                    <a:pt x="412938" y="145164"/>
                  </a:lnTo>
                  <a:lnTo>
                    <a:pt x="427324" y="152764"/>
                  </a:lnTo>
                  <a:lnTo>
                    <a:pt x="441090" y="160729"/>
                  </a:lnTo>
                  <a:lnTo>
                    <a:pt x="454855" y="168694"/>
                  </a:lnTo>
                  <a:lnTo>
                    <a:pt x="469241" y="176295"/>
                  </a:lnTo>
                  <a:lnTo>
                    <a:pt x="475865" y="178240"/>
                  </a:lnTo>
                  <a:lnTo>
                    <a:pt x="477729" y="179335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188547" y="9445357"/>
              <a:ext cx="101856" cy="7924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1552916" y="9053992"/>
              <a:ext cx="5703570" cy="509270"/>
            </a:xfrm>
            <a:custGeom>
              <a:avLst/>
              <a:gdLst/>
              <a:ahLst/>
              <a:cxnLst/>
              <a:rect l="l" t="t" r="r" b="b"/>
              <a:pathLst>
                <a:path w="5703569" h="509270">
                  <a:moveTo>
                    <a:pt x="4758607" y="432504"/>
                  </a:moveTo>
                  <a:lnTo>
                    <a:pt x="4762334" y="431410"/>
                  </a:lnTo>
                  <a:lnTo>
                    <a:pt x="4768958" y="429464"/>
                  </a:lnTo>
                  <a:lnTo>
                    <a:pt x="4772270" y="431410"/>
                  </a:lnTo>
                  <a:lnTo>
                    <a:pt x="4788726" y="436943"/>
                  </a:lnTo>
                  <a:lnTo>
                    <a:pt x="4804561" y="443570"/>
                  </a:lnTo>
                  <a:lnTo>
                    <a:pt x="4821638" y="449468"/>
                  </a:lnTo>
                  <a:lnTo>
                    <a:pt x="4841821" y="452812"/>
                  </a:lnTo>
                  <a:lnTo>
                    <a:pt x="4845133" y="452812"/>
                  </a:lnTo>
                  <a:lnTo>
                    <a:pt x="4845133" y="454758"/>
                  </a:lnTo>
                  <a:lnTo>
                    <a:pt x="4888188" y="468377"/>
                  </a:lnTo>
                  <a:lnTo>
                    <a:pt x="4895588" y="468712"/>
                  </a:lnTo>
                  <a:lnTo>
                    <a:pt x="4902678" y="469593"/>
                  </a:lnTo>
                  <a:lnTo>
                    <a:pt x="4909147" y="470840"/>
                  </a:lnTo>
                  <a:lnTo>
                    <a:pt x="4914684" y="472269"/>
                  </a:lnTo>
                  <a:lnTo>
                    <a:pt x="4929639" y="476920"/>
                  </a:lnTo>
                  <a:lnTo>
                    <a:pt x="4944905" y="481754"/>
                  </a:lnTo>
                  <a:lnTo>
                    <a:pt x="4960792" y="486223"/>
                  </a:lnTo>
                  <a:lnTo>
                    <a:pt x="4977611" y="489780"/>
                  </a:lnTo>
                  <a:lnTo>
                    <a:pt x="4999863" y="493914"/>
                  </a:lnTo>
                  <a:lnTo>
                    <a:pt x="5021494" y="498049"/>
                  </a:lnTo>
                  <a:lnTo>
                    <a:pt x="5041883" y="502913"/>
                  </a:lnTo>
                  <a:lnTo>
                    <a:pt x="5058851" y="508704"/>
                  </a:lnTo>
                </a:path>
                <a:path w="5703569" h="509270">
                  <a:moveTo>
                    <a:pt x="5650338" y="508704"/>
                  </a:moveTo>
                  <a:lnTo>
                    <a:pt x="5664530" y="507139"/>
                  </a:lnTo>
                  <a:lnTo>
                    <a:pt x="5686368" y="505345"/>
                  </a:lnTo>
                  <a:lnTo>
                    <a:pt x="5697339" y="453694"/>
                  </a:lnTo>
                  <a:lnTo>
                    <a:pt x="5702100" y="398577"/>
                  </a:lnTo>
                  <a:lnTo>
                    <a:pt x="5703086" y="343604"/>
                  </a:lnTo>
                  <a:lnTo>
                    <a:pt x="5703080" y="340906"/>
                  </a:lnTo>
                  <a:lnTo>
                    <a:pt x="5703022" y="318205"/>
                  </a:lnTo>
                  <a:lnTo>
                    <a:pt x="5702957" y="292804"/>
                  </a:lnTo>
                  <a:lnTo>
                    <a:pt x="5702895" y="281594"/>
                  </a:lnTo>
                  <a:lnTo>
                    <a:pt x="5702818" y="267404"/>
                  </a:lnTo>
                  <a:lnTo>
                    <a:pt x="5702715" y="242004"/>
                  </a:lnTo>
                  <a:lnTo>
                    <a:pt x="5702667" y="236078"/>
                  </a:lnTo>
                  <a:lnTo>
                    <a:pt x="5702624" y="229304"/>
                  </a:lnTo>
                  <a:lnTo>
                    <a:pt x="5702544" y="216604"/>
                  </a:lnTo>
                  <a:lnTo>
                    <a:pt x="5702463" y="203904"/>
                  </a:lnTo>
                  <a:lnTo>
                    <a:pt x="5702383" y="191204"/>
                  </a:lnTo>
                  <a:lnTo>
                    <a:pt x="5702369" y="189963"/>
                  </a:lnTo>
                  <a:lnTo>
                    <a:pt x="5702062" y="153104"/>
                  </a:lnTo>
                  <a:lnTo>
                    <a:pt x="5701956" y="143273"/>
                  </a:lnTo>
                  <a:lnTo>
                    <a:pt x="5701572" y="102304"/>
                  </a:lnTo>
                  <a:lnTo>
                    <a:pt x="5701498" y="96032"/>
                  </a:lnTo>
                  <a:lnTo>
                    <a:pt x="5701010" y="51504"/>
                  </a:lnTo>
                  <a:lnTo>
                    <a:pt x="5700970" y="48266"/>
                  </a:lnTo>
                  <a:lnTo>
                    <a:pt x="5700379" y="704"/>
                  </a:lnTo>
                  <a:lnTo>
                    <a:pt x="5700366" y="0"/>
                  </a:lnTo>
                </a:path>
                <a:path w="5703569" h="509270">
                  <a:moveTo>
                    <a:pt x="0" y="483304"/>
                  </a:moveTo>
                  <a:lnTo>
                    <a:pt x="9273" y="486709"/>
                  </a:lnTo>
                  <a:lnTo>
                    <a:pt x="22106" y="491969"/>
                  </a:lnTo>
                  <a:lnTo>
                    <a:pt x="30425" y="496004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822533" y="9507618"/>
              <a:ext cx="166432" cy="8047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1124856" y="9344084"/>
              <a:ext cx="5186680" cy="206375"/>
            </a:xfrm>
            <a:custGeom>
              <a:avLst/>
              <a:gdLst/>
              <a:ahLst/>
              <a:cxnLst/>
              <a:rect l="l" t="t" r="r" b="b"/>
              <a:pathLst>
                <a:path w="5186680" h="206375">
                  <a:moveTo>
                    <a:pt x="3283668" y="205912"/>
                  </a:moveTo>
                  <a:lnTo>
                    <a:pt x="3290577" y="203092"/>
                  </a:lnTo>
                  <a:lnTo>
                    <a:pt x="3304705" y="196343"/>
                  </a:lnTo>
                  <a:lnTo>
                    <a:pt x="3311785" y="193212"/>
                  </a:lnTo>
                </a:path>
                <a:path w="5186680" h="206375">
                  <a:moveTo>
                    <a:pt x="389725" y="180512"/>
                  </a:moveTo>
                  <a:lnTo>
                    <a:pt x="403644" y="184882"/>
                  </a:lnTo>
                  <a:lnTo>
                    <a:pt x="424499" y="191905"/>
                  </a:lnTo>
                  <a:lnTo>
                    <a:pt x="428059" y="193212"/>
                  </a:lnTo>
                </a:path>
                <a:path w="5186680" h="206375">
                  <a:moveTo>
                    <a:pt x="3311785" y="193212"/>
                  </a:moveTo>
                  <a:lnTo>
                    <a:pt x="3319142" y="189959"/>
                  </a:lnTo>
                  <a:lnTo>
                    <a:pt x="3330527" y="184730"/>
                  </a:lnTo>
                  <a:lnTo>
                    <a:pt x="3337707" y="180512"/>
                  </a:lnTo>
                </a:path>
                <a:path w="5186680" h="206375">
                  <a:moveTo>
                    <a:pt x="353615" y="167812"/>
                  </a:moveTo>
                  <a:lnTo>
                    <a:pt x="360692" y="170837"/>
                  </a:lnTo>
                  <a:lnTo>
                    <a:pt x="381857" y="178042"/>
                  </a:lnTo>
                  <a:lnTo>
                    <a:pt x="389725" y="180512"/>
                  </a:lnTo>
                </a:path>
                <a:path w="5186680" h="206375">
                  <a:moveTo>
                    <a:pt x="3337707" y="180512"/>
                  </a:moveTo>
                  <a:lnTo>
                    <a:pt x="3340670" y="178772"/>
                  </a:lnTo>
                  <a:lnTo>
                    <a:pt x="3350813" y="173543"/>
                  </a:lnTo>
                  <a:lnTo>
                    <a:pt x="3362198" y="170503"/>
                  </a:lnTo>
                  <a:lnTo>
                    <a:pt x="3375084" y="167812"/>
                  </a:lnTo>
                </a:path>
                <a:path w="5186680" h="206375">
                  <a:moveTo>
                    <a:pt x="110278" y="142412"/>
                  </a:moveTo>
                  <a:lnTo>
                    <a:pt x="159543" y="156883"/>
                  </a:lnTo>
                  <a:lnTo>
                    <a:pt x="185779" y="163115"/>
                  </a:lnTo>
                  <a:lnTo>
                    <a:pt x="210464" y="164422"/>
                  </a:lnTo>
                  <a:lnTo>
                    <a:pt x="234527" y="160987"/>
                  </a:lnTo>
                  <a:lnTo>
                    <a:pt x="258901" y="152992"/>
                  </a:lnTo>
                  <a:lnTo>
                    <a:pt x="262213" y="151046"/>
                  </a:lnTo>
                  <a:lnTo>
                    <a:pt x="272149" y="149100"/>
                  </a:lnTo>
                  <a:lnTo>
                    <a:pt x="275461" y="149100"/>
                  </a:lnTo>
                  <a:lnTo>
                    <a:pt x="292797" y="150408"/>
                  </a:lnTo>
                  <a:lnTo>
                    <a:pt x="309822" y="152262"/>
                  </a:lnTo>
                  <a:lnTo>
                    <a:pt x="322533" y="155112"/>
                  </a:lnTo>
                </a:path>
                <a:path w="5186680" h="206375">
                  <a:moveTo>
                    <a:pt x="3412949" y="155112"/>
                  </a:moveTo>
                  <a:lnTo>
                    <a:pt x="3414827" y="154360"/>
                  </a:lnTo>
                  <a:lnTo>
                    <a:pt x="3431749" y="147154"/>
                  </a:lnTo>
                  <a:lnTo>
                    <a:pt x="3442254" y="143202"/>
                  </a:lnTo>
                  <a:lnTo>
                    <a:pt x="3445416" y="142412"/>
                  </a:lnTo>
                </a:path>
                <a:path w="5186680" h="206375">
                  <a:moveTo>
                    <a:pt x="322533" y="155112"/>
                  </a:moveTo>
                  <a:lnTo>
                    <a:pt x="326227" y="155941"/>
                  </a:lnTo>
                  <a:lnTo>
                    <a:pt x="341700" y="162720"/>
                  </a:lnTo>
                  <a:lnTo>
                    <a:pt x="353615" y="167812"/>
                  </a:lnTo>
                </a:path>
                <a:path w="5186680" h="206375">
                  <a:moveTo>
                    <a:pt x="3375084" y="167812"/>
                  </a:moveTo>
                  <a:lnTo>
                    <a:pt x="3380983" y="166581"/>
                  </a:lnTo>
                  <a:lnTo>
                    <a:pt x="3398215" y="161017"/>
                  </a:lnTo>
                  <a:lnTo>
                    <a:pt x="3412949" y="155112"/>
                  </a:lnTo>
                </a:path>
                <a:path w="5186680" h="206375">
                  <a:moveTo>
                    <a:pt x="5006788" y="142412"/>
                  </a:moveTo>
                  <a:lnTo>
                    <a:pt x="5011549" y="145209"/>
                  </a:lnTo>
                  <a:lnTo>
                    <a:pt x="5018172" y="147154"/>
                  </a:lnTo>
                  <a:lnTo>
                    <a:pt x="5028057" y="150103"/>
                  </a:lnTo>
                  <a:lnTo>
                    <a:pt x="5037630" y="153235"/>
                  </a:lnTo>
                  <a:lnTo>
                    <a:pt x="5046583" y="156731"/>
                  </a:lnTo>
                  <a:lnTo>
                    <a:pt x="5054604" y="160774"/>
                  </a:lnTo>
                  <a:lnTo>
                    <a:pt x="5067697" y="158798"/>
                  </a:lnTo>
                  <a:lnTo>
                    <a:pt x="5087310" y="149343"/>
                  </a:lnTo>
                  <a:lnTo>
                    <a:pt x="5101791" y="142412"/>
                  </a:lnTo>
                </a:path>
                <a:path w="5186680" h="206375">
                  <a:moveTo>
                    <a:pt x="5127448" y="142412"/>
                  </a:moveTo>
                  <a:lnTo>
                    <a:pt x="5139059" y="146273"/>
                  </a:lnTo>
                  <a:lnTo>
                    <a:pt x="5153963" y="147398"/>
                  </a:lnTo>
                  <a:lnTo>
                    <a:pt x="5168866" y="145969"/>
                  </a:lnTo>
                  <a:lnTo>
                    <a:pt x="5183770" y="143263"/>
                  </a:lnTo>
                  <a:lnTo>
                    <a:pt x="5186666" y="142412"/>
                  </a:lnTo>
                </a:path>
                <a:path w="5186680" h="206375">
                  <a:moveTo>
                    <a:pt x="62240" y="129712"/>
                  </a:moveTo>
                  <a:lnTo>
                    <a:pt x="70224" y="131741"/>
                  </a:lnTo>
                  <a:lnTo>
                    <a:pt x="80056" y="133535"/>
                  </a:lnTo>
                  <a:lnTo>
                    <a:pt x="110278" y="142412"/>
                  </a:lnTo>
                </a:path>
                <a:path w="5186680" h="206375">
                  <a:moveTo>
                    <a:pt x="3445416" y="142412"/>
                  </a:moveTo>
                  <a:lnTo>
                    <a:pt x="3453691" y="140345"/>
                  </a:lnTo>
                  <a:lnTo>
                    <a:pt x="3465748" y="138946"/>
                  </a:lnTo>
                  <a:lnTo>
                    <a:pt x="3478116" y="139372"/>
                  </a:lnTo>
                  <a:lnTo>
                    <a:pt x="3486034" y="140162"/>
                  </a:lnTo>
                  <a:lnTo>
                    <a:pt x="3494262" y="139858"/>
                  </a:lnTo>
                  <a:lnTo>
                    <a:pt x="3501869" y="138825"/>
                  </a:lnTo>
                  <a:lnTo>
                    <a:pt x="3507924" y="137426"/>
                  </a:lnTo>
                  <a:lnTo>
                    <a:pt x="3517859" y="134204"/>
                  </a:lnTo>
                  <a:lnTo>
                    <a:pt x="3527795" y="130616"/>
                  </a:lnTo>
                  <a:lnTo>
                    <a:pt x="3530299" y="129712"/>
                  </a:lnTo>
                </a:path>
                <a:path w="5186680" h="206375">
                  <a:moveTo>
                    <a:pt x="0" y="0"/>
                  </a:moveTo>
                  <a:lnTo>
                    <a:pt x="2225" y="10715"/>
                  </a:lnTo>
                  <a:lnTo>
                    <a:pt x="7089" y="21811"/>
                  </a:lnTo>
                  <a:lnTo>
                    <a:pt x="13817" y="32360"/>
                  </a:lnTo>
                  <a:lnTo>
                    <a:pt x="27737" y="50510"/>
                  </a:lnTo>
                  <a:lnTo>
                    <a:pt x="35759" y="69571"/>
                  </a:lnTo>
                  <a:lnTo>
                    <a:pt x="39433" y="88997"/>
                  </a:lnTo>
                  <a:lnTo>
                    <a:pt x="39552" y="91607"/>
                  </a:lnTo>
                  <a:lnTo>
                    <a:pt x="40312" y="108241"/>
                  </a:lnTo>
                  <a:lnTo>
                    <a:pt x="40225" y="114081"/>
                  </a:lnTo>
                  <a:lnTo>
                    <a:pt x="43624" y="119915"/>
                  </a:lnTo>
                  <a:lnTo>
                    <a:pt x="46936" y="123807"/>
                  </a:lnTo>
                  <a:lnTo>
                    <a:pt x="53043" y="126695"/>
                  </a:lnTo>
                  <a:lnTo>
                    <a:pt x="61012" y="129400"/>
                  </a:lnTo>
                  <a:lnTo>
                    <a:pt x="62240" y="129712"/>
                  </a:lnTo>
                </a:path>
                <a:path w="5186680" h="206375">
                  <a:moveTo>
                    <a:pt x="3530299" y="129712"/>
                  </a:moveTo>
                  <a:lnTo>
                    <a:pt x="3537731" y="127029"/>
                  </a:lnTo>
                  <a:lnTo>
                    <a:pt x="3547667" y="123807"/>
                  </a:lnTo>
                  <a:lnTo>
                    <a:pt x="3555119" y="120949"/>
                  </a:lnTo>
                  <a:lnTo>
                    <a:pt x="3562571" y="118456"/>
                  </a:lnTo>
                  <a:lnTo>
                    <a:pt x="3570023" y="116693"/>
                  </a:lnTo>
                  <a:lnTo>
                    <a:pt x="3577475" y="116024"/>
                  </a:lnTo>
                  <a:lnTo>
                    <a:pt x="3601020" y="113987"/>
                  </a:lnTo>
                  <a:lnTo>
                    <a:pt x="3621772" y="109944"/>
                  </a:lnTo>
                  <a:lnTo>
                    <a:pt x="3639418" y="102617"/>
                  </a:lnTo>
                  <a:lnTo>
                    <a:pt x="3653649" y="90730"/>
                  </a:lnTo>
                  <a:lnTo>
                    <a:pt x="3662861" y="84772"/>
                  </a:lnTo>
                  <a:lnTo>
                    <a:pt x="3677661" y="79543"/>
                  </a:lnTo>
                  <a:lnTo>
                    <a:pt x="3693703" y="76502"/>
                  </a:lnTo>
                  <a:lnTo>
                    <a:pt x="3706641" y="77110"/>
                  </a:lnTo>
                  <a:lnTo>
                    <a:pt x="3717935" y="78912"/>
                  </a:lnTo>
                </a:path>
                <a:path w="5186680" h="206375">
                  <a:moveTo>
                    <a:pt x="3736862" y="78912"/>
                  </a:moveTo>
                  <a:lnTo>
                    <a:pt x="3749023" y="74648"/>
                  </a:lnTo>
                  <a:lnTo>
                    <a:pt x="3759632" y="67382"/>
                  </a:lnTo>
                  <a:lnTo>
                    <a:pt x="3767601" y="64373"/>
                  </a:lnTo>
                  <a:lnTo>
                    <a:pt x="3776191" y="63734"/>
                  </a:lnTo>
                  <a:lnTo>
                    <a:pt x="3784782" y="64920"/>
                  </a:lnTo>
                  <a:lnTo>
                    <a:pt x="3788965" y="66212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023541" y="9365098"/>
              <a:ext cx="135551" cy="8329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276018" y="9295875"/>
              <a:ext cx="273417" cy="15252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4842791" y="9410297"/>
              <a:ext cx="471805" cy="20955"/>
            </a:xfrm>
            <a:custGeom>
              <a:avLst/>
              <a:gdLst/>
              <a:ahLst/>
              <a:cxnLst/>
              <a:rect l="l" t="t" r="r" b="b"/>
              <a:pathLst>
                <a:path w="471805" h="20954">
                  <a:moveTo>
                    <a:pt x="0" y="12699"/>
                  </a:moveTo>
                  <a:lnTo>
                    <a:pt x="4903" y="13482"/>
                  </a:lnTo>
                  <a:lnTo>
                    <a:pt x="18921" y="12601"/>
                  </a:lnTo>
                </a:path>
                <a:path w="471805" h="20954">
                  <a:moveTo>
                    <a:pt x="278201" y="0"/>
                  </a:moveTo>
                  <a:lnTo>
                    <a:pt x="287609" y="3358"/>
                  </a:lnTo>
                  <a:lnTo>
                    <a:pt x="300857" y="6550"/>
                  </a:lnTo>
                  <a:lnTo>
                    <a:pt x="316588" y="7006"/>
                  </a:lnTo>
                  <a:lnTo>
                    <a:pt x="332061" y="6702"/>
                  </a:lnTo>
                  <a:lnTo>
                    <a:pt x="348466" y="7493"/>
                  </a:lnTo>
                  <a:lnTo>
                    <a:pt x="365491" y="7554"/>
                  </a:lnTo>
                  <a:lnTo>
                    <a:pt x="382828" y="5061"/>
                  </a:lnTo>
                  <a:lnTo>
                    <a:pt x="396075" y="5061"/>
                  </a:lnTo>
                  <a:lnTo>
                    <a:pt x="410927" y="7767"/>
                  </a:lnTo>
                  <a:lnTo>
                    <a:pt x="425469" y="10655"/>
                  </a:lnTo>
                  <a:lnTo>
                    <a:pt x="439389" y="14637"/>
                  </a:lnTo>
                  <a:lnTo>
                    <a:pt x="452378" y="20626"/>
                  </a:lnTo>
                  <a:lnTo>
                    <a:pt x="464695" y="15124"/>
                  </a:lnTo>
                  <a:lnTo>
                    <a:pt x="471326" y="0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875721" y="9372197"/>
              <a:ext cx="224020" cy="8554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347777" y="9270597"/>
              <a:ext cx="495580" cy="15562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1988765" y="6628997"/>
              <a:ext cx="5227320" cy="165735"/>
            </a:xfrm>
            <a:custGeom>
              <a:avLst/>
              <a:gdLst/>
              <a:ahLst/>
              <a:cxnLst/>
              <a:rect l="l" t="t" r="r" b="b"/>
              <a:pathLst>
                <a:path w="5227319" h="165734">
                  <a:moveTo>
                    <a:pt x="2193589" y="165551"/>
                  </a:moveTo>
                  <a:lnTo>
                    <a:pt x="2193589" y="165099"/>
                  </a:lnTo>
                </a:path>
                <a:path w="5227319" h="165734">
                  <a:moveTo>
                    <a:pt x="5224030" y="139699"/>
                  </a:moveTo>
                  <a:lnTo>
                    <a:pt x="5224023" y="132475"/>
                  </a:lnTo>
                  <a:lnTo>
                    <a:pt x="5224348" y="126999"/>
                  </a:lnTo>
                </a:path>
                <a:path w="5227319" h="165734">
                  <a:moveTo>
                    <a:pt x="3798471" y="139699"/>
                  </a:moveTo>
                  <a:lnTo>
                    <a:pt x="3796572" y="140257"/>
                  </a:lnTo>
                  <a:lnTo>
                    <a:pt x="3793260" y="140257"/>
                  </a:lnTo>
                  <a:lnTo>
                    <a:pt x="3792311" y="139699"/>
                  </a:lnTo>
                </a:path>
                <a:path w="5227319" h="165734">
                  <a:moveTo>
                    <a:pt x="5224348" y="126999"/>
                  </a:moveTo>
                  <a:lnTo>
                    <a:pt x="5224541" y="123749"/>
                  </a:lnTo>
                  <a:lnTo>
                    <a:pt x="5225679" y="115207"/>
                  </a:lnTo>
                  <a:lnTo>
                    <a:pt x="5226817" y="107029"/>
                  </a:lnTo>
                  <a:lnTo>
                    <a:pt x="5227185" y="101599"/>
                  </a:lnTo>
                </a:path>
                <a:path w="5227319" h="165734">
                  <a:moveTo>
                    <a:pt x="2035904" y="111829"/>
                  </a:moveTo>
                  <a:lnTo>
                    <a:pt x="2034616" y="111072"/>
                  </a:lnTo>
                  <a:lnTo>
                    <a:pt x="2037927" y="105235"/>
                  </a:lnTo>
                  <a:lnTo>
                    <a:pt x="2039990" y="101599"/>
                  </a:lnTo>
                </a:path>
                <a:path w="5227319" h="165734">
                  <a:moveTo>
                    <a:pt x="0" y="88899"/>
                  </a:moveTo>
                  <a:lnTo>
                    <a:pt x="1078" y="93561"/>
                  </a:lnTo>
                  <a:lnTo>
                    <a:pt x="1078" y="95507"/>
                  </a:lnTo>
                  <a:lnTo>
                    <a:pt x="362" y="95928"/>
                  </a:lnTo>
                </a:path>
                <a:path w="5227319" h="165734">
                  <a:moveTo>
                    <a:pt x="365401" y="50758"/>
                  </a:moveTo>
                  <a:lnTo>
                    <a:pt x="362081" y="50799"/>
                  </a:lnTo>
                </a:path>
                <a:path w="5227319" h="165734">
                  <a:moveTo>
                    <a:pt x="988040" y="52702"/>
                  </a:moveTo>
                  <a:lnTo>
                    <a:pt x="988039" y="50799"/>
                  </a:lnTo>
                </a:path>
                <a:path w="5227319" h="165734">
                  <a:moveTo>
                    <a:pt x="1696809" y="50761"/>
                  </a:moveTo>
                  <a:lnTo>
                    <a:pt x="1696804" y="56594"/>
                  </a:lnTo>
                  <a:lnTo>
                    <a:pt x="1696802" y="58539"/>
                  </a:lnTo>
                  <a:lnTo>
                    <a:pt x="1700109" y="62431"/>
                  </a:lnTo>
                  <a:lnTo>
                    <a:pt x="1698289" y="63499"/>
                  </a:lnTo>
                </a:path>
                <a:path w="5227319" h="165734">
                  <a:moveTo>
                    <a:pt x="4260265" y="50768"/>
                  </a:moveTo>
                  <a:lnTo>
                    <a:pt x="4256934" y="50784"/>
                  </a:lnTo>
                </a:path>
                <a:path w="5227319" h="165734">
                  <a:moveTo>
                    <a:pt x="988039" y="50799"/>
                  </a:moveTo>
                  <a:lnTo>
                    <a:pt x="988039" y="42974"/>
                  </a:lnTo>
                  <a:lnTo>
                    <a:pt x="994663" y="42974"/>
                  </a:lnTo>
                  <a:lnTo>
                    <a:pt x="1001287" y="42974"/>
                  </a:lnTo>
                  <a:lnTo>
                    <a:pt x="1001696" y="42854"/>
                  </a:lnTo>
                </a:path>
                <a:path w="5227319" h="165734">
                  <a:moveTo>
                    <a:pt x="371982" y="38099"/>
                  </a:moveTo>
                  <a:lnTo>
                    <a:pt x="375329" y="39083"/>
                  </a:lnTo>
                  <a:lnTo>
                    <a:pt x="378641" y="42974"/>
                  </a:lnTo>
                  <a:lnTo>
                    <a:pt x="378641" y="48811"/>
                  </a:lnTo>
                  <a:lnTo>
                    <a:pt x="376948" y="50799"/>
                  </a:lnTo>
                </a:path>
                <a:path w="5227319" h="165734">
                  <a:moveTo>
                    <a:pt x="4916013" y="39083"/>
                  </a:moveTo>
                  <a:lnTo>
                    <a:pt x="4916012" y="38099"/>
                  </a:lnTo>
                </a:path>
                <a:path w="5227319" h="165734">
                  <a:moveTo>
                    <a:pt x="365550" y="35284"/>
                  </a:moveTo>
                  <a:lnTo>
                    <a:pt x="368705" y="37137"/>
                  </a:lnTo>
                  <a:lnTo>
                    <a:pt x="371982" y="38099"/>
                  </a:lnTo>
                </a:path>
                <a:path w="5227319" h="165734">
                  <a:moveTo>
                    <a:pt x="4372851" y="25399"/>
                  </a:moveTo>
                  <a:lnTo>
                    <a:pt x="4379476" y="29354"/>
                  </a:lnTo>
                  <a:lnTo>
                    <a:pt x="4371558" y="31057"/>
                  </a:lnTo>
                  <a:lnTo>
                    <a:pt x="4371043" y="31163"/>
                  </a:lnTo>
                </a:path>
                <a:path w="5227319" h="165734">
                  <a:moveTo>
                    <a:pt x="4880548" y="9588"/>
                  </a:moveTo>
                  <a:lnTo>
                    <a:pt x="4880408" y="9411"/>
                  </a:lnTo>
                  <a:lnTo>
                    <a:pt x="4879787" y="3209"/>
                  </a:lnTo>
                  <a:lnTo>
                    <a:pt x="4881225" y="0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185376" y="3267916"/>
            <a:ext cx="7369175" cy="6433820"/>
            <a:chOff x="1185376" y="3267916"/>
            <a:chExt cx="7369175" cy="6433820"/>
          </a:xfrm>
        </p:grpSpPr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34906" y="5691216"/>
              <a:ext cx="4353251" cy="387329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223476" y="5679786"/>
              <a:ext cx="4371975" cy="3895725"/>
            </a:xfrm>
            <a:custGeom>
              <a:avLst/>
              <a:gdLst/>
              <a:ahLst/>
              <a:cxnLst/>
              <a:rect l="l" t="t" r="r" b="b"/>
              <a:pathLst>
                <a:path w="4371975" h="3895725">
                  <a:moveTo>
                    <a:pt x="4371975" y="0"/>
                  </a:moveTo>
                  <a:lnTo>
                    <a:pt x="0" y="0"/>
                  </a:lnTo>
                  <a:lnTo>
                    <a:pt x="0" y="3895725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76239" y="3317446"/>
              <a:ext cx="4528621" cy="292403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964809" y="3306016"/>
              <a:ext cx="4551680" cy="2943225"/>
            </a:xfrm>
            <a:custGeom>
              <a:avLst/>
              <a:gdLst/>
              <a:ahLst/>
              <a:cxnLst/>
              <a:rect l="l" t="t" r="r" b="b"/>
              <a:pathLst>
                <a:path w="4551680" h="2943225">
                  <a:moveTo>
                    <a:pt x="4551461" y="2943224"/>
                  </a:moveTo>
                  <a:lnTo>
                    <a:pt x="4551461" y="0"/>
                  </a:lnTo>
                  <a:lnTo>
                    <a:pt x="0" y="0"/>
                  </a:lnTo>
                  <a:lnTo>
                    <a:pt x="0" y="2943224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115460" y="5447909"/>
              <a:ext cx="4253618" cy="4253618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1019809" y="895343"/>
            <a:ext cx="16174719" cy="387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1855" marR="5080">
              <a:lnSpc>
                <a:spcPct val="115599"/>
              </a:lnSpc>
              <a:spcBef>
                <a:spcPts val="100"/>
              </a:spcBef>
            </a:pPr>
            <a:r>
              <a:rPr sz="4000" b="1" spc="-25" dirty="0">
                <a:latin typeface="Arial"/>
                <a:cs typeface="Arial"/>
              </a:rPr>
              <a:t>Числівник</a:t>
            </a:r>
            <a:r>
              <a:rPr sz="4000" b="1" spc="-20" dirty="0">
                <a:latin typeface="Arial"/>
                <a:cs typeface="Arial"/>
              </a:rPr>
              <a:t> </a:t>
            </a:r>
            <a:r>
              <a:rPr sz="4000" spc="-125" dirty="0">
                <a:latin typeface="Tahoma"/>
                <a:cs typeface="Tahoma"/>
              </a:rPr>
              <a:t>«</a:t>
            </a:r>
            <a:r>
              <a:rPr sz="4000" b="1" spc="-125" dirty="0">
                <a:solidFill>
                  <a:srgbClr val="0726FA"/>
                </a:solidFill>
                <a:latin typeface="Arial"/>
                <a:cs typeface="Arial"/>
              </a:rPr>
              <a:t>пів</a:t>
            </a:r>
            <a:r>
              <a:rPr sz="4000" spc="-125" dirty="0">
                <a:latin typeface="Tahoma"/>
                <a:cs typeface="Tahoma"/>
              </a:rPr>
              <a:t>»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з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іменниками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100" dirty="0">
                <a:latin typeface="Tahoma"/>
                <a:cs typeface="Tahoma"/>
              </a:rPr>
              <a:t>пишемо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06032"/>
                </a:solidFill>
                <a:latin typeface="Arial"/>
                <a:cs typeface="Arial"/>
              </a:rPr>
              <a:t>окремо</a:t>
            </a:r>
            <a:r>
              <a:rPr sz="4000" dirty="0">
                <a:latin typeface="Tahoma"/>
                <a:cs typeface="Tahoma"/>
              </a:rPr>
              <a:t>: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пів</a:t>
            </a:r>
            <a:r>
              <a:rPr sz="4000" spc="-60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року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-25" dirty="0">
                <a:solidFill>
                  <a:srgbClr val="0726FA"/>
                </a:solidFill>
                <a:latin typeface="Tahoma"/>
                <a:cs typeface="Tahoma"/>
              </a:rPr>
              <a:t>пів 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яблука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пів</a:t>
            </a:r>
            <a:r>
              <a:rPr sz="4000" spc="30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spc="75" dirty="0">
                <a:solidFill>
                  <a:srgbClr val="0726FA"/>
                </a:solidFill>
                <a:latin typeface="Tahoma"/>
                <a:cs typeface="Tahoma"/>
              </a:rPr>
              <a:t>Європи</a:t>
            </a:r>
            <a:r>
              <a:rPr sz="4000" spc="75" dirty="0">
                <a:latin typeface="Tahoma"/>
                <a:cs typeface="Tahoma"/>
              </a:rPr>
              <a:t>,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b="1" dirty="0">
                <a:latin typeface="Arial"/>
                <a:cs typeface="Arial"/>
              </a:rPr>
              <a:t>але</a:t>
            </a:r>
            <a:r>
              <a:rPr sz="4000" b="1" spc="170" dirty="0"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півзахисник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півмісяць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півострів</a:t>
            </a:r>
            <a:r>
              <a:rPr sz="4000" spc="3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36).</a:t>
            </a:r>
            <a:endParaRPr sz="4000">
              <a:latin typeface="Tahoma"/>
              <a:cs typeface="Tahoma"/>
            </a:endParaRPr>
          </a:p>
          <a:p>
            <a:pPr marR="3639820" algn="r">
              <a:lnSpc>
                <a:spcPct val="100000"/>
              </a:lnSpc>
              <a:spcBef>
                <a:spcPts val="4400"/>
              </a:spcBef>
            </a:pPr>
            <a:r>
              <a:rPr sz="4000" b="1" spc="-10" dirty="0">
                <a:solidFill>
                  <a:srgbClr val="FF3131"/>
                </a:solidFill>
                <a:latin typeface="Arial"/>
                <a:cs typeface="Arial"/>
              </a:rPr>
              <a:t>Разом: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4000" b="1" spc="-10" dirty="0">
                <a:solidFill>
                  <a:srgbClr val="006032"/>
                </a:solidFill>
                <a:latin typeface="Arial"/>
                <a:cs typeface="Arial"/>
              </a:rPr>
              <a:t>Окремо: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15158" y="990600"/>
            <a:ext cx="10942955" cy="8446770"/>
            <a:chOff x="7015158" y="990600"/>
            <a:chExt cx="10942955" cy="8446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4688" y="1040130"/>
              <a:ext cx="10843763" cy="834718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053258" y="1028700"/>
              <a:ext cx="10866755" cy="8370570"/>
            </a:xfrm>
            <a:custGeom>
              <a:avLst/>
              <a:gdLst/>
              <a:ahLst/>
              <a:cxnLst/>
              <a:rect l="l" t="t" r="r" b="b"/>
              <a:pathLst>
                <a:path w="10866755" h="8370570">
                  <a:moveTo>
                    <a:pt x="0" y="0"/>
                  </a:moveTo>
                  <a:lnTo>
                    <a:pt x="0" y="8369944"/>
                  </a:lnTo>
                  <a:lnTo>
                    <a:pt x="10866535" y="8369944"/>
                  </a:lnTo>
                  <a:lnTo>
                    <a:pt x="10866535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A13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79500" y="895343"/>
            <a:ext cx="5110480" cy="918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3679">
              <a:lnSpc>
                <a:spcPct val="115599"/>
              </a:lnSpc>
              <a:spcBef>
                <a:spcPts val="100"/>
              </a:spcBef>
            </a:pPr>
            <a:r>
              <a:rPr sz="4000" spc="110" dirty="0">
                <a:latin typeface="Tahoma"/>
                <a:cs typeface="Tahoma"/>
              </a:rPr>
              <a:t>За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40" dirty="0">
                <a:latin typeface="Tahoma"/>
                <a:cs typeface="Tahoma"/>
              </a:rPr>
              <a:t>допомогою </a:t>
            </a:r>
            <a:r>
              <a:rPr sz="4000" spc="114" dirty="0">
                <a:latin typeface="Tahoma"/>
                <a:cs typeface="Tahoma"/>
              </a:rPr>
              <a:t>суфіксів</a:t>
            </a:r>
            <a:r>
              <a:rPr sz="4000" spc="-125" dirty="0">
                <a:latin typeface="Tahoma"/>
                <a:cs typeface="Tahoma"/>
              </a:rPr>
              <a:t> </a:t>
            </a:r>
            <a:r>
              <a:rPr sz="4000" b="1" spc="160" dirty="0">
                <a:solidFill>
                  <a:srgbClr val="FF3131"/>
                </a:solidFill>
                <a:latin typeface="Arial"/>
                <a:cs typeface="Arial"/>
              </a:rPr>
              <a:t>-к-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25" dirty="0">
                <a:latin typeface="Tahoma"/>
                <a:cs typeface="Tahoma"/>
              </a:rPr>
              <a:t> </a:t>
            </a:r>
            <a:r>
              <a:rPr sz="4000" b="1" spc="160" dirty="0">
                <a:solidFill>
                  <a:srgbClr val="FF3131"/>
                </a:solidFill>
                <a:latin typeface="Arial"/>
                <a:cs typeface="Arial"/>
              </a:rPr>
              <a:t>-</a:t>
            </a:r>
            <a:r>
              <a:rPr sz="4000" b="1" spc="55" dirty="0">
                <a:solidFill>
                  <a:srgbClr val="FF3131"/>
                </a:solidFill>
                <a:latin typeface="Arial"/>
                <a:cs typeface="Arial"/>
              </a:rPr>
              <a:t>иц-</a:t>
            </a:r>
            <a:r>
              <a:rPr sz="4000" b="1" spc="-40" dirty="0">
                <a:solidFill>
                  <a:srgbClr val="FF3131"/>
                </a:solidFill>
                <a:latin typeface="Arial"/>
                <a:cs typeface="Arial"/>
              </a:rPr>
              <a:t>(я)</a:t>
            </a:r>
            <a:r>
              <a:rPr sz="4000" spc="-40" dirty="0">
                <a:latin typeface="Tahoma"/>
                <a:cs typeface="Tahoma"/>
              </a:rPr>
              <a:t>,</a:t>
            </a:r>
            <a:endParaRPr sz="4000">
              <a:latin typeface="Tahoma"/>
              <a:cs typeface="Tahoma"/>
            </a:endParaRPr>
          </a:p>
          <a:p>
            <a:pPr marL="12700" marR="5080">
              <a:lnSpc>
                <a:spcPct val="115599"/>
              </a:lnSpc>
            </a:pPr>
            <a:r>
              <a:rPr sz="4000" b="1" spc="160" dirty="0">
                <a:solidFill>
                  <a:srgbClr val="FF3131"/>
                </a:solidFill>
                <a:latin typeface="Arial"/>
                <a:cs typeface="Arial"/>
              </a:rPr>
              <a:t>-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ин-</a:t>
            </a:r>
            <a:r>
              <a:rPr sz="4000" b="1" spc="-40" dirty="0">
                <a:solidFill>
                  <a:srgbClr val="FF3131"/>
                </a:solidFill>
                <a:latin typeface="Arial"/>
                <a:cs typeface="Arial"/>
              </a:rPr>
              <a:t>(я)</a:t>
            </a:r>
            <a:r>
              <a:rPr sz="4000" spc="-40" dirty="0">
                <a:latin typeface="Tahoma"/>
                <a:cs typeface="Tahoma"/>
              </a:rPr>
              <a:t>,</a:t>
            </a:r>
            <a:r>
              <a:rPr sz="4000" spc="-225" dirty="0">
                <a:latin typeface="Tahoma"/>
                <a:cs typeface="Tahoma"/>
              </a:rPr>
              <a:t> </a:t>
            </a:r>
            <a:r>
              <a:rPr sz="4000" b="1" spc="160" dirty="0">
                <a:solidFill>
                  <a:srgbClr val="FF3131"/>
                </a:solidFill>
                <a:latin typeface="Arial"/>
                <a:cs typeface="Arial"/>
              </a:rPr>
              <a:t>-</a:t>
            </a:r>
            <a:r>
              <a:rPr sz="4000" b="1" spc="70" dirty="0">
                <a:solidFill>
                  <a:srgbClr val="FF3131"/>
                </a:solidFill>
                <a:latin typeface="Arial"/>
                <a:cs typeface="Arial"/>
              </a:rPr>
              <a:t>ес-</a:t>
            </a:r>
            <a:r>
              <a:rPr sz="4000" b="1" spc="-8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інших </a:t>
            </a:r>
            <a:r>
              <a:rPr sz="4000" dirty="0">
                <a:latin typeface="Tahoma"/>
                <a:cs typeface="Tahoma"/>
              </a:rPr>
              <a:t>від</a:t>
            </a:r>
            <a:r>
              <a:rPr sz="4000" spc="4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іменників </a:t>
            </a:r>
            <a:r>
              <a:rPr sz="4000" i="1" dirty="0">
                <a:latin typeface="Arial"/>
                <a:cs typeface="Arial"/>
              </a:rPr>
              <a:t>чоловічого</a:t>
            </a:r>
            <a:r>
              <a:rPr sz="4000" i="1" spc="100" dirty="0">
                <a:latin typeface="Arial"/>
                <a:cs typeface="Arial"/>
              </a:rPr>
              <a:t> </a:t>
            </a:r>
            <a:r>
              <a:rPr sz="4000" spc="55" dirty="0">
                <a:latin typeface="Tahoma"/>
                <a:cs typeface="Tahoma"/>
              </a:rPr>
              <a:t>роду </a:t>
            </a:r>
            <a:r>
              <a:rPr sz="4000" spc="50" dirty="0">
                <a:latin typeface="Tahoma"/>
                <a:cs typeface="Tahoma"/>
              </a:rPr>
              <a:t>утворюємо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іменники </a:t>
            </a:r>
            <a:r>
              <a:rPr sz="4000" b="1" i="1" dirty="0">
                <a:latin typeface="Arial"/>
                <a:cs typeface="Arial"/>
              </a:rPr>
              <a:t>на</a:t>
            </a:r>
            <a:r>
              <a:rPr sz="4000" b="1" i="1" spc="-9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означення</a:t>
            </a:r>
            <a:r>
              <a:rPr sz="4000" b="1" i="1" spc="-90" dirty="0">
                <a:latin typeface="Arial"/>
                <a:cs typeface="Arial"/>
              </a:rPr>
              <a:t> </a:t>
            </a:r>
            <a:r>
              <a:rPr sz="4000" b="1" i="1" spc="-20" dirty="0">
                <a:latin typeface="Arial"/>
                <a:cs typeface="Arial"/>
              </a:rPr>
              <a:t>осіб </a:t>
            </a:r>
            <a:r>
              <a:rPr sz="4000" b="1" i="1" dirty="0">
                <a:latin typeface="Arial"/>
                <a:cs typeface="Arial"/>
              </a:rPr>
              <a:t>жіночої</a:t>
            </a:r>
            <a:r>
              <a:rPr sz="4000" b="1" i="1" spc="85" dirty="0">
                <a:latin typeface="Arial"/>
                <a:cs typeface="Arial"/>
              </a:rPr>
              <a:t> </a:t>
            </a:r>
            <a:r>
              <a:rPr sz="4000" b="1" i="1" spc="-685" dirty="0">
                <a:latin typeface="Arial"/>
                <a:cs typeface="Arial"/>
              </a:rPr>
              <a:t>статі</a:t>
            </a:r>
            <a:r>
              <a:rPr sz="4000" spc="-685" dirty="0">
                <a:latin typeface="Tahoma"/>
                <a:cs typeface="Tahoma"/>
              </a:rPr>
              <a:t>: </a:t>
            </a:r>
            <a:r>
              <a:rPr sz="4000" spc="-10" dirty="0">
                <a:latin typeface="Tahoma"/>
                <a:cs typeface="Tahoma"/>
              </a:rPr>
              <a:t>директор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к</a:t>
            </a:r>
            <a:r>
              <a:rPr sz="4000" spc="-10" dirty="0">
                <a:latin typeface="Tahoma"/>
                <a:cs typeface="Tahoma"/>
              </a:rPr>
              <a:t>а, верстальн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иц</a:t>
            </a:r>
            <a:r>
              <a:rPr sz="4000" spc="-10" dirty="0">
                <a:latin typeface="Tahoma"/>
                <a:cs typeface="Tahoma"/>
              </a:rPr>
              <a:t>я, філолог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ин</a:t>
            </a:r>
            <a:r>
              <a:rPr sz="4000" spc="-10" dirty="0">
                <a:latin typeface="Tahoma"/>
                <a:cs typeface="Tahoma"/>
              </a:rPr>
              <a:t>я, </a:t>
            </a:r>
            <a:r>
              <a:rPr sz="4000" spc="50" dirty="0">
                <a:latin typeface="Tahoma"/>
                <a:cs typeface="Tahoma"/>
              </a:rPr>
              <a:t>патрон</a:t>
            </a:r>
            <a:r>
              <a:rPr sz="4000" spc="50" dirty="0">
                <a:solidFill>
                  <a:srgbClr val="FF3131"/>
                </a:solidFill>
                <a:latin typeface="Tahoma"/>
                <a:cs typeface="Tahoma"/>
              </a:rPr>
              <a:t>ес</a:t>
            </a:r>
            <a:r>
              <a:rPr sz="4000" spc="50" dirty="0">
                <a:latin typeface="Tahoma"/>
                <a:cs typeface="Tahoma"/>
              </a:rPr>
              <a:t>а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spc="35" dirty="0">
                <a:latin typeface="Tahoma"/>
                <a:cs typeface="Tahoma"/>
              </a:rPr>
              <a:t>тощо</a:t>
            </a:r>
            <a:endParaRPr sz="4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000" dirty="0">
                <a:latin typeface="Tahoma"/>
                <a:cs typeface="Tahoma"/>
              </a:rPr>
              <a:t>(§</a:t>
            </a:r>
            <a:r>
              <a:rPr sz="4000" spc="-17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32).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798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Свяще</a:t>
            </a:r>
            <a:r>
              <a:rPr b="1" spc="80" dirty="0">
                <a:solidFill>
                  <a:srgbClr val="FF3131"/>
                </a:solidFill>
                <a:latin typeface="Arial"/>
                <a:cs typeface="Arial"/>
              </a:rPr>
              <a:t>нн</a:t>
            </a:r>
            <a:r>
              <a:rPr spc="80" dirty="0"/>
              <a:t>ик</a:t>
            </a:r>
            <a:r>
              <a:rPr spc="40" dirty="0"/>
              <a:t> </a:t>
            </a:r>
            <a:r>
              <a:rPr spc="100" dirty="0"/>
              <a:t>пишемо</a:t>
            </a:r>
            <a:r>
              <a:rPr spc="40" dirty="0"/>
              <a:t> </a:t>
            </a:r>
            <a:r>
              <a:rPr spc="50" dirty="0"/>
              <a:t>з</a:t>
            </a:r>
            <a:r>
              <a:rPr spc="45" dirty="0"/>
              <a:t> </a:t>
            </a:r>
            <a:r>
              <a:rPr dirty="0"/>
              <a:t>подвоєнням,</a:t>
            </a:r>
            <a:r>
              <a:rPr spc="40" dirty="0"/>
              <a:t> </a:t>
            </a:r>
            <a:r>
              <a:rPr dirty="0"/>
              <a:t>як</a:t>
            </a:r>
            <a:r>
              <a:rPr spc="45" dirty="0"/>
              <a:t> </a:t>
            </a:r>
            <a:r>
              <a:rPr dirty="0"/>
              <a:t>письме</a:t>
            </a:r>
            <a:r>
              <a:rPr b="1" dirty="0">
                <a:solidFill>
                  <a:srgbClr val="FF3131"/>
                </a:solidFill>
                <a:latin typeface="Arial"/>
                <a:cs typeface="Arial"/>
              </a:rPr>
              <a:t>нн</a:t>
            </a:r>
            <a:r>
              <a:rPr dirty="0"/>
              <a:t>ик</a:t>
            </a:r>
            <a:r>
              <a:rPr spc="40" dirty="0"/>
              <a:t> </a:t>
            </a:r>
            <a:r>
              <a:rPr dirty="0"/>
              <a:t>(§</a:t>
            </a:r>
            <a:r>
              <a:rPr spc="45" dirty="0"/>
              <a:t> </a:t>
            </a:r>
            <a:r>
              <a:rPr spc="-20" dirty="0"/>
              <a:t>29).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751462" y="2637189"/>
            <a:ext cx="5046980" cy="7233920"/>
            <a:chOff x="1751462" y="2637189"/>
            <a:chExt cx="5046980" cy="72339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9467" y="2637189"/>
              <a:ext cx="4968213" cy="719448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89562" y="3360456"/>
              <a:ext cx="4970780" cy="6472555"/>
            </a:xfrm>
            <a:custGeom>
              <a:avLst/>
              <a:gdLst/>
              <a:ahLst/>
              <a:cxnLst/>
              <a:rect l="l" t="t" r="r" b="b"/>
              <a:pathLst>
                <a:path w="4970780" h="6472555">
                  <a:moveTo>
                    <a:pt x="3113013" y="6452231"/>
                  </a:moveTo>
                  <a:lnTo>
                    <a:pt x="3066307" y="6457392"/>
                  </a:lnTo>
                  <a:lnTo>
                    <a:pt x="3018272" y="6461696"/>
                  </a:lnTo>
                  <a:lnTo>
                    <a:pt x="2970238" y="6465637"/>
                  </a:lnTo>
                  <a:lnTo>
                    <a:pt x="2922203" y="6468850"/>
                  </a:lnTo>
                  <a:lnTo>
                    <a:pt x="2874169" y="6470972"/>
                  </a:lnTo>
                  <a:lnTo>
                    <a:pt x="2852652" y="6472179"/>
                  </a:lnTo>
                </a:path>
                <a:path w="4970780" h="6472555">
                  <a:moveTo>
                    <a:pt x="2593596" y="6472179"/>
                  </a:moveTo>
                  <a:lnTo>
                    <a:pt x="2569950" y="6470002"/>
                  </a:lnTo>
                  <a:lnTo>
                    <a:pt x="2521711" y="6462605"/>
                  </a:lnTo>
                  <a:lnTo>
                    <a:pt x="2477050" y="6452231"/>
                  </a:lnTo>
                </a:path>
                <a:path w="4970780" h="6472555">
                  <a:moveTo>
                    <a:pt x="3222734" y="6439531"/>
                  </a:moveTo>
                  <a:lnTo>
                    <a:pt x="3173600" y="6445321"/>
                  </a:lnTo>
                  <a:lnTo>
                    <a:pt x="3120011" y="6451458"/>
                  </a:lnTo>
                  <a:lnTo>
                    <a:pt x="3113013" y="6452231"/>
                  </a:lnTo>
                </a:path>
                <a:path w="4970780" h="6472555">
                  <a:moveTo>
                    <a:pt x="2477050" y="6452231"/>
                  </a:moveTo>
                  <a:lnTo>
                    <a:pt x="2474207" y="6451571"/>
                  </a:lnTo>
                  <a:lnTo>
                    <a:pt x="2425459" y="6441001"/>
                  </a:lnTo>
                  <a:lnTo>
                    <a:pt x="2415755" y="6439531"/>
                  </a:lnTo>
                </a:path>
                <a:path w="4970780" h="6472555">
                  <a:moveTo>
                    <a:pt x="3472730" y="6401431"/>
                  </a:moveTo>
                  <a:lnTo>
                    <a:pt x="3387730" y="6419415"/>
                  </a:lnTo>
                  <a:lnTo>
                    <a:pt x="3334140" y="6426028"/>
                  </a:lnTo>
                  <a:lnTo>
                    <a:pt x="3280619" y="6432572"/>
                  </a:lnTo>
                  <a:lnTo>
                    <a:pt x="3227121" y="6439014"/>
                  </a:lnTo>
                  <a:lnTo>
                    <a:pt x="3222734" y="6439531"/>
                  </a:lnTo>
                </a:path>
                <a:path w="4970780" h="6472555">
                  <a:moveTo>
                    <a:pt x="2415755" y="6439531"/>
                  </a:moveTo>
                  <a:lnTo>
                    <a:pt x="2376586" y="6433598"/>
                  </a:lnTo>
                  <a:lnTo>
                    <a:pt x="2327775" y="6427405"/>
                  </a:lnTo>
                  <a:lnTo>
                    <a:pt x="2279215" y="6420467"/>
                  </a:lnTo>
                  <a:lnTo>
                    <a:pt x="2231094" y="6410829"/>
                  </a:lnTo>
                  <a:lnTo>
                    <a:pt x="2188311" y="6401431"/>
                  </a:lnTo>
                </a:path>
                <a:path w="4970780" h="6472555">
                  <a:moveTo>
                    <a:pt x="3499093" y="6388731"/>
                  </a:moveTo>
                  <a:lnTo>
                    <a:pt x="3494186" y="6390943"/>
                  </a:lnTo>
                  <a:lnTo>
                    <a:pt x="3475581" y="6400159"/>
                  </a:lnTo>
                  <a:lnTo>
                    <a:pt x="3472730" y="6401431"/>
                  </a:lnTo>
                </a:path>
                <a:path w="4970780" h="6472555">
                  <a:moveTo>
                    <a:pt x="2188311" y="6401431"/>
                  </a:moveTo>
                  <a:lnTo>
                    <a:pt x="2183068" y="6400280"/>
                  </a:lnTo>
                  <a:lnTo>
                    <a:pt x="2134921" y="6391734"/>
                  </a:lnTo>
                  <a:lnTo>
                    <a:pt x="2113661" y="6388731"/>
                  </a:lnTo>
                </a:path>
                <a:path w="4970780" h="6472555">
                  <a:moveTo>
                    <a:pt x="3583479" y="6388731"/>
                  </a:moveTo>
                  <a:lnTo>
                    <a:pt x="3578675" y="6389548"/>
                  </a:lnTo>
                  <a:lnTo>
                    <a:pt x="3566912" y="6391913"/>
                  </a:lnTo>
                  <a:lnTo>
                    <a:pt x="3555148" y="6393550"/>
                  </a:lnTo>
                  <a:lnTo>
                    <a:pt x="3543385" y="6393368"/>
                  </a:lnTo>
                  <a:lnTo>
                    <a:pt x="3532642" y="6389912"/>
                  </a:lnTo>
                  <a:lnTo>
                    <a:pt x="3530003" y="6388731"/>
                  </a:lnTo>
                </a:path>
                <a:path w="4970780" h="6472555">
                  <a:moveTo>
                    <a:pt x="2113661" y="6388731"/>
                  </a:moveTo>
                  <a:lnTo>
                    <a:pt x="2038334" y="6379569"/>
                  </a:lnTo>
                  <a:lnTo>
                    <a:pt x="1989930" y="6375409"/>
                  </a:lnTo>
                  <a:lnTo>
                    <a:pt x="1941476" y="6372172"/>
                  </a:lnTo>
                  <a:lnTo>
                    <a:pt x="1892989" y="6369586"/>
                  </a:lnTo>
                  <a:lnTo>
                    <a:pt x="1844489" y="6367382"/>
                  </a:lnTo>
                  <a:lnTo>
                    <a:pt x="1795992" y="6365289"/>
                  </a:lnTo>
                  <a:lnTo>
                    <a:pt x="1753844" y="6363331"/>
                  </a:lnTo>
                </a:path>
                <a:path w="4970780" h="6472555">
                  <a:moveTo>
                    <a:pt x="3669674" y="6363331"/>
                  </a:moveTo>
                  <a:lnTo>
                    <a:pt x="3658570" y="6367905"/>
                  </a:lnTo>
                  <a:lnTo>
                    <a:pt x="3640781" y="6376423"/>
                  </a:lnTo>
                  <a:lnTo>
                    <a:pt x="3623115" y="6383668"/>
                  </a:lnTo>
                  <a:lnTo>
                    <a:pt x="3615253" y="6385638"/>
                  </a:lnTo>
                  <a:lnTo>
                    <a:pt x="3607267" y="6386335"/>
                  </a:lnTo>
                  <a:lnTo>
                    <a:pt x="3599037" y="6386669"/>
                  </a:lnTo>
                  <a:lnTo>
                    <a:pt x="3590439" y="6387548"/>
                  </a:lnTo>
                  <a:lnTo>
                    <a:pt x="3583479" y="6388731"/>
                  </a:lnTo>
                </a:path>
                <a:path w="4970780" h="6472555">
                  <a:moveTo>
                    <a:pt x="3530003" y="6388731"/>
                  </a:moveTo>
                  <a:lnTo>
                    <a:pt x="3524106" y="6386093"/>
                  </a:lnTo>
                  <a:lnTo>
                    <a:pt x="3518020" y="6383001"/>
                  </a:lnTo>
                  <a:lnTo>
                    <a:pt x="3514629" y="6381728"/>
                  </a:lnTo>
                  <a:lnTo>
                    <a:pt x="3499093" y="6388731"/>
                  </a:lnTo>
                </a:path>
                <a:path w="4970780" h="6472555">
                  <a:moveTo>
                    <a:pt x="1753844" y="6363331"/>
                  </a:moveTo>
                  <a:lnTo>
                    <a:pt x="1747516" y="6363037"/>
                  </a:lnTo>
                  <a:lnTo>
                    <a:pt x="1699080" y="6360356"/>
                  </a:lnTo>
                  <a:lnTo>
                    <a:pt x="1650701" y="6356976"/>
                  </a:lnTo>
                  <a:lnTo>
                    <a:pt x="1602397" y="6352626"/>
                  </a:lnTo>
                  <a:lnTo>
                    <a:pt x="1585302" y="6350631"/>
                  </a:lnTo>
                </a:path>
                <a:path w="4970780" h="6472555">
                  <a:moveTo>
                    <a:pt x="3874532" y="6350631"/>
                  </a:moveTo>
                  <a:lnTo>
                    <a:pt x="3845316" y="6352626"/>
                  </a:lnTo>
                  <a:lnTo>
                    <a:pt x="3807861" y="6354051"/>
                  </a:lnTo>
                  <a:lnTo>
                    <a:pt x="3770160" y="6353839"/>
                  </a:lnTo>
                  <a:lnTo>
                    <a:pt x="3732459" y="6353990"/>
                  </a:lnTo>
                  <a:lnTo>
                    <a:pt x="3695004" y="6356507"/>
                  </a:lnTo>
                  <a:lnTo>
                    <a:pt x="3676603" y="6360478"/>
                  </a:lnTo>
                  <a:lnTo>
                    <a:pt x="3669674" y="6363331"/>
                  </a:lnTo>
                </a:path>
                <a:path w="4970780" h="6472555">
                  <a:moveTo>
                    <a:pt x="1585302" y="6350631"/>
                  </a:moveTo>
                  <a:lnTo>
                    <a:pt x="1501566" y="6339300"/>
                  </a:lnTo>
                  <a:lnTo>
                    <a:pt x="1451151" y="6330635"/>
                  </a:lnTo>
                  <a:lnTo>
                    <a:pt x="1400736" y="6321087"/>
                  </a:lnTo>
                  <a:lnTo>
                    <a:pt x="1350320" y="6310996"/>
                  </a:lnTo>
                  <a:lnTo>
                    <a:pt x="1299905" y="6300702"/>
                  </a:lnTo>
                  <a:lnTo>
                    <a:pt x="1249490" y="6290543"/>
                  </a:lnTo>
                  <a:lnTo>
                    <a:pt x="1199492" y="6280915"/>
                  </a:lnTo>
                  <a:lnTo>
                    <a:pt x="1149479" y="6270991"/>
                  </a:lnTo>
                  <a:lnTo>
                    <a:pt x="1099436" y="6260839"/>
                  </a:lnTo>
                  <a:lnTo>
                    <a:pt x="1049346" y="6250529"/>
                  </a:lnTo>
                  <a:lnTo>
                    <a:pt x="999195" y="6240127"/>
                  </a:lnTo>
                  <a:lnTo>
                    <a:pt x="948968" y="6229703"/>
                  </a:lnTo>
                  <a:lnTo>
                    <a:pt x="898648" y="6219324"/>
                  </a:lnTo>
                  <a:lnTo>
                    <a:pt x="848222" y="6209059"/>
                  </a:lnTo>
                  <a:lnTo>
                    <a:pt x="799110" y="6199359"/>
                  </a:lnTo>
                  <a:lnTo>
                    <a:pt x="749853" y="6189658"/>
                  </a:lnTo>
                  <a:lnTo>
                    <a:pt x="700524" y="6179958"/>
                  </a:lnTo>
                  <a:lnTo>
                    <a:pt x="651194" y="6170257"/>
                  </a:lnTo>
                  <a:lnTo>
                    <a:pt x="601937" y="6160557"/>
                  </a:lnTo>
                  <a:lnTo>
                    <a:pt x="552826" y="6150856"/>
                  </a:lnTo>
                  <a:lnTo>
                    <a:pt x="550212" y="6150856"/>
                  </a:lnTo>
                  <a:lnTo>
                    <a:pt x="547597" y="6148916"/>
                  </a:lnTo>
                  <a:lnTo>
                    <a:pt x="544983" y="6148916"/>
                  </a:lnTo>
                  <a:lnTo>
                    <a:pt x="503454" y="6123516"/>
                  </a:lnTo>
                  <a:lnTo>
                    <a:pt x="461525" y="6098977"/>
                  </a:lnTo>
                  <a:lnTo>
                    <a:pt x="419669" y="6074223"/>
                  </a:lnTo>
                  <a:lnTo>
                    <a:pt x="378357" y="6048175"/>
                  </a:lnTo>
                  <a:lnTo>
                    <a:pt x="338062" y="6019756"/>
                  </a:lnTo>
                  <a:lnTo>
                    <a:pt x="299256" y="5987888"/>
                  </a:lnTo>
                  <a:lnTo>
                    <a:pt x="268744" y="5957353"/>
                  </a:lnTo>
                  <a:lnTo>
                    <a:pt x="241200" y="5924036"/>
                  </a:lnTo>
                  <a:lnTo>
                    <a:pt x="216543" y="5888064"/>
                  </a:lnTo>
                  <a:lnTo>
                    <a:pt x="194691" y="5849567"/>
                  </a:lnTo>
                  <a:lnTo>
                    <a:pt x="175561" y="5808671"/>
                  </a:lnTo>
                  <a:lnTo>
                    <a:pt x="159073" y="5765505"/>
                  </a:lnTo>
                  <a:lnTo>
                    <a:pt x="145145" y="5720197"/>
                  </a:lnTo>
                  <a:lnTo>
                    <a:pt x="133694" y="5672874"/>
                  </a:lnTo>
                  <a:lnTo>
                    <a:pt x="124640" y="5623666"/>
                  </a:lnTo>
                  <a:lnTo>
                    <a:pt x="117901" y="5572699"/>
                  </a:lnTo>
                  <a:lnTo>
                    <a:pt x="113394" y="5520102"/>
                  </a:lnTo>
                  <a:lnTo>
                    <a:pt x="111039" y="5466003"/>
                  </a:lnTo>
                  <a:lnTo>
                    <a:pt x="109302" y="5410829"/>
                  </a:lnTo>
                  <a:lnTo>
                    <a:pt x="109164" y="5409563"/>
                  </a:lnTo>
                  <a:lnTo>
                    <a:pt x="106627" y="5353478"/>
                  </a:lnTo>
                  <a:lnTo>
                    <a:pt x="104238" y="5297397"/>
                  </a:lnTo>
                  <a:lnTo>
                    <a:pt x="103284" y="5245729"/>
                  </a:lnTo>
                  <a:lnTo>
                    <a:pt x="103254" y="5240953"/>
                  </a:lnTo>
                  <a:lnTo>
                    <a:pt x="104039" y="5194930"/>
                  </a:lnTo>
                  <a:lnTo>
                    <a:pt x="104227" y="5188724"/>
                  </a:lnTo>
                </a:path>
                <a:path w="4970780" h="6472555">
                  <a:moveTo>
                    <a:pt x="123155" y="4521824"/>
                  </a:moveTo>
                  <a:lnTo>
                    <a:pt x="123423" y="4470734"/>
                  </a:lnTo>
                  <a:lnTo>
                    <a:pt x="123550" y="4419645"/>
                  </a:lnTo>
                  <a:lnTo>
                    <a:pt x="123389" y="4369431"/>
                  </a:lnTo>
                  <a:lnTo>
                    <a:pt x="123346" y="4368556"/>
                  </a:lnTo>
                  <a:lnTo>
                    <a:pt x="123284" y="4356731"/>
                  </a:lnTo>
                  <a:lnTo>
                    <a:pt x="122957" y="4318631"/>
                  </a:lnTo>
                  <a:lnTo>
                    <a:pt x="122899" y="4317468"/>
                  </a:lnTo>
                  <a:lnTo>
                    <a:pt x="122157" y="4266379"/>
                  </a:lnTo>
                  <a:lnTo>
                    <a:pt x="121104" y="4215291"/>
                  </a:lnTo>
                  <a:lnTo>
                    <a:pt x="119725" y="4164203"/>
                  </a:lnTo>
                  <a:lnTo>
                    <a:pt x="118002" y="4113115"/>
                  </a:lnTo>
                  <a:lnTo>
                    <a:pt x="116076" y="4062021"/>
                  </a:lnTo>
                  <a:lnTo>
                    <a:pt x="113653" y="4010932"/>
                  </a:lnTo>
                  <a:lnTo>
                    <a:pt x="110972" y="3959299"/>
                  </a:lnTo>
                  <a:lnTo>
                    <a:pt x="108317" y="3907705"/>
                  </a:lnTo>
                  <a:lnTo>
                    <a:pt x="105686" y="3856146"/>
                  </a:lnTo>
                  <a:lnTo>
                    <a:pt x="103074" y="3804615"/>
                  </a:lnTo>
                  <a:lnTo>
                    <a:pt x="100477" y="3753107"/>
                  </a:lnTo>
                  <a:lnTo>
                    <a:pt x="97891" y="3701615"/>
                  </a:lnTo>
                  <a:lnTo>
                    <a:pt x="95314" y="3650136"/>
                  </a:lnTo>
                  <a:lnTo>
                    <a:pt x="92740" y="3598661"/>
                  </a:lnTo>
                  <a:lnTo>
                    <a:pt x="90166" y="3547187"/>
                  </a:lnTo>
                  <a:lnTo>
                    <a:pt x="87588" y="3495708"/>
                  </a:lnTo>
                  <a:lnTo>
                    <a:pt x="85003" y="3444216"/>
                  </a:lnTo>
                  <a:lnTo>
                    <a:pt x="82406" y="3392708"/>
                  </a:lnTo>
                  <a:lnTo>
                    <a:pt x="79794" y="3341177"/>
                  </a:lnTo>
                  <a:lnTo>
                    <a:pt x="77178" y="3289929"/>
                  </a:lnTo>
                  <a:lnTo>
                    <a:pt x="77113" y="3289620"/>
                  </a:lnTo>
                  <a:lnTo>
                    <a:pt x="74428" y="3238029"/>
                  </a:lnTo>
                  <a:lnTo>
                    <a:pt x="71827" y="3186391"/>
                  </a:lnTo>
                  <a:lnTo>
                    <a:pt x="69010" y="3133481"/>
                  </a:lnTo>
                  <a:lnTo>
                    <a:pt x="66076" y="3080664"/>
                  </a:lnTo>
                  <a:lnTo>
                    <a:pt x="63063" y="3027917"/>
                  </a:lnTo>
                  <a:lnTo>
                    <a:pt x="60011" y="2975216"/>
                  </a:lnTo>
                  <a:lnTo>
                    <a:pt x="56959" y="2922538"/>
                  </a:lnTo>
                  <a:lnTo>
                    <a:pt x="54001" y="2870827"/>
                  </a:lnTo>
                  <a:lnTo>
                    <a:pt x="51012" y="2817160"/>
                  </a:lnTo>
                  <a:lnTo>
                    <a:pt x="48195" y="2764413"/>
                  </a:lnTo>
                  <a:lnTo>
                    <a:pt x="45535" y="2711596"/>
                  </a:lnTo>
                  <a:lnTo>
                    <a:pt x="43071" y="2658685"/>
                  </a:lnTo>
                  <a:lnTo>
                    <a:pt x="41193" y="2608690"/>
                  </a:lnTo>
                  <a:lnTo>
                    <a:pt x="39886" y="2558524"/>
                  </a:lnTo>
                  <a:lnTo>
                    <a:pt x="38921" y="2508257"/>
                  </a:lnTo>
                  <a:lnTo>
                    <a:pt x="38072" y="2457956"/>
                  </a:lnTo>
                  <a:lnTo>
                    <a:pt x="37108" y="2407689"/>
                  </a:lnTo>
                  <a:lnTo>
                    <a:pt x="35801" y="2357524"/>
                  </a:lnTo>
                  <a:lnTo>
                    <a:pt x="33922" y="2307528"/>
                  </a:lnTo>
                  <a:lnTo>
                    <a:pt x="30144" y="2258359"/>
                  </a:lnTo>
                  <a:lnTo>
                    <a:pt x="24282" y="2209553"/>
                  </a:lnTo>
                  <a:lnTo>
                    <a:pt x="18666" y="2160748"/>
                  </a:lnTo>
                  <a:lnTo>
                    <a:pt x="15623" y="2111579"/>
                  </a:lnTo>
                  <a:lnTo>
                    <a:pt x="14018" y="2058480"/>
                  </a:lnTo>
                  <a:lnTo>
                    <a:pt x="12711" y="2007229"/>
                  </a:lnTo>
                  <a:lnTo>
                    <a:pt x="12583" y="2005256"/>
                  </a:lnTo>
                  <a:lnTo>
                    <a:pt x="11386" y="1951918"/>
                  </a:lnTo>
                  <a:lnTo>
                    <a:pt x="10517" y="1898482"/>
                  </a:lnTo>
                  <a:lnTo>
                    <a:pt x="9644" y="1844968"/>
                  </a:lnTo>
                  <a:lnTo>
                    <a:pt x="8846" y="1791391"/>
                  </a:lnTo>
                  <a:lnTo>
                    <a:pt x="8080" y="1737766"/>
                  </a:lnTo>
                  <a:lnTo>
                    <a:pt x="7385" y="1689730"/>
                  </a:lnTo>
                  <a:lnTo>
                    <a:pt x="7178" y="1684110"/>
                  </a:lnTo>
                  <a:lnTo>
                    <a:pt x="6474" y="1630435"/>
                  </a:lnTo>
                  <a:lnTo>
                    <a:pt x="4717" y="1583873"/>
                  </a:lnTo>
                  <a:lnTo>
                    <a:pt x="2226" y="1537310"/>
                  </a:lnTo>
                  <a:lnTo>
                    <a:pt x="143" y="1490749"/>
                  </a:lnTo>
                  <a:lnTo>
                    <a:pt x="0" y="1444187"/>
                  </a:lnTo>
                  <a:lnTo>
                    <a:pt x="1137" y="1395686"/>
                  </a:lnTo>
                </a:path>
                <a:path w="4970780" h="6472555">
                  <a:moveTo>
                    <a:pt x="10365" y="1153172"/>
                  </a:moveTo>
                  <a:lnTo>
                    <a:pt x="10407" y="1104953"/>
                  </a:lnTo>
                  <a:lnTo>
                    <a:pt x="9732" y="1056766"/>
                  </a:lnTo>
                  <a:lnTo>
                    <a:pt x="8577" y="1008649"/>
                  </a:lnTo>
                  <a:lnTo>
                    <a:pt x="7331" y="960633"/>
                  </a:lnTo>
                  <a:lnTo>
                    <a:pt x="6384" y="915030"/>
                  </a:lnTo>
                  <a:lnTo>
                    <a:pt x="6279" y="912753"/>
                  </a:lnTo>
                  <a:lnTo>
                    <a:pt x="6028" y="865043"/>
                  </a:lnTo>
                  <a:lnTo>
                    <a:pt x="6562" y="817536"/>
                  </a:lnTo>
                  <a:lnTo>
                    <a:pt x="7045" y="775330"/>
                  </a:lnTo>
                </a:path>
                <a:path w="4970780" h="6472555">
                  <a:moveTo>
                    <a:pt x="9162" y="711832"/>
                  </a:moveTo>
                  <a:lnTo>
                    <a:pt x="9180" y="711333"/>
                  </a:lnTo>
                  <a:lnTo>
                    <a:pt x="12045" y="661025"/>
                  </a:lnTo>
                </a:path>
                <a:path w="4970780" h="6472555">
                  <a:moveTo>
                    <a:pt x="56957" y="343527"/>
                  </a:moveTo>
                  <a:lnTo>
                    <a:pt x="57096" y="342939"/>
                  </a:lnTo>
                </a:path>
                <a:path w="4970780" h="6472555">
                  <a:moveTo>
                    <a:pt x="113898" y="608"/>
                  </a:moveTo>
                  <a:lnTo>
                    <a:pt x="114091" y="0"/>
                  </a:lnTo>
                </a:path>
                <a:path w="4970780" h="6472555">
                  <a:moveTo>
                    <a:pt x="4898781" y="1193917"/>
                  </a:moveTo>
                  <a:lnTo>
                    <a:pt x="4898833" y="1194433"/>
                  </a:lnTo>
                </a:path>
                <a:path w="4970780" h="6472555">
                  <a:moveTo>
                    <a:pt x="4913312" y="1359527"/>
                  </a:moveTo>
                  <a:lnTo>
                    <a:pt x="4915654" y="1408554"/>
                  </a:lnTo>
                  <a:lnTo>
                    <a:pt x="4918056" y="1460109"/>
                  </a:lnTo>
                  <a:lnTo>
                    <a:pt x="4920321" y="1511585"/>
                  </a:lnTo>
                  <a:lnTo>
                    <a:pt x="4920317" y="1511932"/>
                  </a:lnTo>
                </a:path>
                <a:path w="4970780" h="6472555">
                  <a:moveTo>
                    <a:pt x="4946650" y="2081643"/>
                  </a:moveTo>
                  <a:lnTo>
                    <a:pt x="4949575" y="2133757"/>
                  </a:lnTo>
                  <a:lnTo>
                    <a:pt x="4949592" y="2134232"/>
                  </a:lnTo>
                </a:path>
                <a:path w="4970780" h="6472555">
                  <a:moveTo>
                    <a:pt x="4969167" y="2654930"/>
                  </a:moveTo>
                  <a:lnTo>
                    <a:pt x="4969897" y="2697848"/>
                  </a:lnTo>
                  <a:lnTo>
                    <a:pt x="4970030" y="2705732"/>
                  </a:lnTo>
                  <a:lnTo>
                    <a:pt x="4970724" y="2746914"/>
                  </a:lnTo>
                  <a:lnTo>
                    <a:pt x="4970647" y="2748552"/>
                  </a:lnTo>
                </a:path>
                <a:path w="4970780" h="6472555">
                  <a:moveTo>
                    <a:pt x="4970647" y="2951640"/>
                  </a:moveTo>
                  <a:lnTo>
                    <a:pt x="4970107" y="3003360"/>
                  </a:lnTo>
                  <a:lnTo>
                    <a:pt x="4969976" y="3010531"/>
                  </a:lnTo>
                  <a:lnTo>
                    <a:pt x="4969157" y="3055045"/>
                  </a:lnTo>
                  <a:lnTo>
                    <a:pt x="4968222" y="3106704"/>
                  </a:lnTo>
                  <a:lnTo>
                    <a:pt x="4967186" y="3158338"/>
                  </a:lnTo>
                  <a:lnTo>
                    <a:pt x="4967096" y="3162929"/>
                  </a:lnTo>
                  <a:lnTo>
                    <a:pt x="4966175" y="3209956"/>
                  </a:lnTo>
                  <a:lnTo>
                    <a:pt x="4964945" y="3261554"/>
                  </a:lnTo>
                  <a:lnTo>
                    <a:pt x="4963632" y="3313141"/>
                  </a:lnTo>
                  <a:lnTo>
                    <a:pt x="4962242" y="3364720"/>
                  </a:lnTo>
                  <a:lnTo>
                    <a:pt x="4960783" y="3416294"/>
                  </a:lnTo>
                  <a:lnTo>
                    <a:pt x="4960764" y="3416932"/>
                  </a:lnTo>
                  <a:lnTo>
                    <a:pt x="4959231" y="3467867"/>
                  </a:lnTo>
                  <a:lnTo>
                    <a:pt x="4957678" y="3519446"/>
                  </a:lnTo>
                  <a:lnTo>
                    <a:pt x="4956077" y="3571033"/>
                  </a:lnTo>
                  <a:lnTo>
                    <a:pt x="4954436" y="3622632"/>
                  </a:lnTo>
                  <a:lnTo>
                    <a:pt x="4952762" y="3674247"/>
                  </a:lnTo>
                  <a:lnTo>
                    <a:pt x="4951061" y="3725881"/>
                  </a:lnTo>
                  <a:lnTo>
                    <a:pt x="4949339" y="3777540"/>
                  </a:lnTo>
                  <a:lnTo>
                    <a:pt x="4947604" y="3829227"/>
                  </a:lnTo>
                  <a:lnTo>
                    <a:pt x="4945863" y="3880945"/>
                  </a:lnTo>
                  <a:lnTo>
                    <a:pt x="4944015" y="3933281"/>
                  </a:lnTo>
                  <a:lnTo>
                    <a:pt x="4942031" y="3985530"/>
                  </a:lnTo>
                  <a:lnTo>
                    <a:pt x="4940004" y="4037704"/>
                  </a:lnTo>
                  <a:lnTo>
                    <a:pt x="4937678" y="4089801"/>
                  </a:lnTo>
                  <a:lnTo>
                    <a:pt x="4937667" y="4090032"/>
                  </a:lnTo>
                  <a:lnTo>
                    <a:pt x="4935208" y="4141838"/>
                  </a:lnTo>
                  <a:lnTo>
                    <a:pt x="4932623" y="4193824"/>
                  </a:lnTo>
                  <a:lnTo>
                    <a:pt x="4929873" y="4245766"/>
                  </a:lnTo>
                  <a:lnTo>
                    <a:pt x="4926953" y="4297673"/>
                  </a:lnTo>
                  <a:lnTo>
                    <a:pt x="4923856" y="4349555"/>
                  </a:lnTo>
                  <a:lnTo>
                    <a:pt x="4920576" y="4401418"/>
                  </a:lnTo>
                  <a:lnTo>
                    <a:pt x="4917107" y="4453273"/>
                  </a:lnTo>
                  <a:lnTo>
                    <a:pt x="4913389" y="4505081"/>
                  </a:lnTo>
                  <a:lnTo>
                    <a:pt x="4909400" y="4556811"/>
                  </a:lnTo>
                  <a:lnTo>
                    <a:pt x="4905193" y="4608479"/>
                  </a:lnTo>
                  <a:lnTo>
                    <a:pt x="4900821" y="4660104"/>
                  </a:lnTo>
                  <a:lnTo>
                    <a:pt x="4896426" y="4711710"/>
                  </a:lnTo>
                  <a:lnTo>
                    <a:pt x="4896371" y="4712331"/>
                  </a:lnTo>
                  <a:lnTo>
                    <a:pt x="4891795" y="4763292"/>
                  </a:lnTo>
                  <a:lnTo>
                    <a:pt x="4887246" y="4814890"/>
                  </a:lnTo>
                  <a:lnTo>
                    <a:pt x="4882745" y="4866515"/>
                  </a:lnTo>
                  <a:lnTo>
                    <a:pt x="4878343" y="4918183"/>
                  </a:lnTo>
                  <a:lnTo>
                    <a:pt x="4874095" y="4969913"/>
                  </a:lnTo>
                  <a:lnTo>
                    <a:pt x="4870053" y="5021721"/>
                  </a:lnTo>
                  <a:lnTo>
                    <a:pt x="4866466" y="5071190"/>
                  </a:lnTo>
                  <a:lnTo>
                    <a:pt x="4863416" y="5120636"/>
                  </a:lnTo>
                  <a:lnTo>
                    <a:pt x="4860702" y="5170036"/>
                  </a:lnTo>
                  <a:lnTo>
                    <a:pt x="4858224" y="5219375"/>
                  </a:lnTo>
                  <a:lnTo>
                    <a:pt x="4858171" y="5220332"/>
                  </a:lnTo>
                  <a:lnTo>
                    <a:pt x="4855489" y="5268610"/>
                  </a:lnTo>
                  <a:lnTo>
                    <a:pt x="4852592" y="5317737"/>
                  </a:lnTo>
                  <a:lnTo>
                    <a:pt x="4849234" y="5366729"/>
                  </a:lnTo>
                  <a:lnTo>
                    <a:pt x="4845219" y="5415561"/>
                  </a:lnTo>
                  <a:lnTo>
                    <a:pt x="4839023" y="5465437"/>
                  </a:lnTo>
                  <a:lnTo>
                    <a:pt x="4829580" y="5513583"/>
                  </a:lnTo>
                  <a:lnTo>
                    <a:pt x="4817165" y="5559931"/>
                  </a:lnTo>
                  <a:lnTo>
                    <a:pt x="4802052" y="5604412"/>
                  </a:lnTo>
                  <a:lnTo>
                    <a:pt x="4784515" y="5646958"/>
                  </a:lnTo>
                  <a:lnTo>
                    <a:pt x="4764829" y="5687502"/>
                  </a:lnTo>
                  <a:lnTo>
                    <a:pt x="4743268" y="5725976"/>
                  </a:lnTo>
                  <a:lnTo>
                    <a:pt x="4718329" y="5771203"/>
                  </a:lnTo>
                  <a:lnTo>
                    <a:pt x="4694645" y="5817734"/>
                  </a:lnTo>
                  <a:lnTo>
                    <a:pt x="4671275" y="5864545"/>
                  </a:lnTo>
                  <a:lnTo>
                    <a:pt x="4647277" y="5910611"/>
                  </a:lnTo>
                  <a:lnTo>
                    <a:pt x="4621711" y="5954907"/>
                  </a:lnTo>
                  <a:lnTo>
                    <a:pt x="4591240" y="6001954"/>
                  </a:lnTo>
                  <a:lnTo>
                    <a:pt x="4557338" y="6043181"/>
                  </a:lnTo>
                  <a:lnTo>
                    <a:pt x="4518045" y="6072768"/>
                  </a:lnTo>
                  <a:lnTo>
                    <a:pt x="4471399" y="6084893"/>
                  </a:lnTo>
                  <a:lnTo>
                    <a:pt x="4459840" y="6088713"/>
                  </a:lnTo>
                  <a:lnTo>
                    <a:pt x="4448525" y="6097989"/>
                  </a:lnTo>
                  <a:lnTo>
                    <a:pt x="4437211" y="6109447"/>
                  </a:lnTo>
                  <a:lnTo>
                    <a:pt x="4425652" y="6119815"/>
                  </a:lnTo>
                  <a:lnTo>
                    <a:pt x="4385394" y="6144850"/>
                  </a:lnTo>
                  <a:lnTo>
                    <a:pt x="4344823" y="6169233"/>
                  </a:lnTo>
                  <a:lnTo>
                    <a:pt x="4304252" y="6193709"/>
                  </a:lnTo>
                  <a:lnTo>
                    <a:pt x="4263994" y="6219024"/>
                  </a:lnTo>
                  <a:lnTo>
                    <a:pt x="4224364" y="6245921"/>
                  </a:lnTo>
                  <a:lnTo>
                    <a:pt x="4178859" y="6274697"/>
                  </a:lnTo>
                  <a:lnTo>
                    <a:pt x="4132604" y="6297516"/>
                  </a:lnTo>
                  <a:lnTo>
                    <a:pt x="4085706" y="6315151"/>
                  </a:lnTo>
                  <a:lnTo>
                    <a:pt x="4038271" y="6328375"/>
                  </a:lnTo>
                  <a:lnTo>
                    <a:pt x="3990408" y="6337962"/>
                  </a:lnTo>
                  <a:lnTo>
                    <a:pt x="3942222" y="6344684"/>
                  </a:lnTo>
                  <a:lnTo>
                    <a:pt x="3893823" y="6349314"/>
                  </a:lnTo>
                  <a:lnTo>
                    <a:pt x="3874532" y="6350631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768959" y="2637741"/>
            <a:ext cx="5899785" cy="7233284"/>
            <a:chOff x="10768959" y="2637741"/>
            <a:chExt cx="5899785" cy="7233284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88427" y="2637741"/>
              <a:ext cx="4942874" cy="719781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688533" y="3107190"/>
              <a:ext cx="4942205" cy="6725920"/>
            </a:xfrm>
            <a:custGeom>
              <a:avLst/>
              <a:gdLst/>
              <a:ahLst/>
              <a:cxnLst/>
              <a:rect l="l" t="t" r="r" b="b"/>
              <a:pathLst>
                <a:path w="4942205" h="6725920">
                  <a:moveTo>
                    <a:pt x="3091847" y="6706050"/>
                  </a:moveTo>
                  <a:lnTo>
                    <a:pt x="3050599" y="6710631"/>
                  </a:lnTo>
                  <a:lnTo>
                    <a:pt x="3002810" y="6714935"/>
                  </a:lnTo>
                  <a:lnTo>
                    <a:pt x="2955021" y="6718876"/>
                  </a:lnTo>
                  <a:lnTo>
                    <a:pt x="2907232" y="6722089"/>
                  </a:lnTo>
                  <a:lnTo>
                    <a:pt x="2859443" y="6724211"/>
                  </a:lnTo>
                  <a:lnTo>
                    <a:pt x="2838846" y="6725446"/>
                  </a:lnTo>
                </a:path>
                <a:path w="4942205" h="6725920">
                  <a:moveTo>
                    <a:pt x="2580602" y="6725446"/>
                  </a:moveTo>
                  <a:lnTo>
                    <a:pt x="2556777" y="6723241"/>
                  </a:lnTo>
                  <a:lnTo>
                    <a:pt x="2508785" y="6715844"/>
                  </a:lnTo>
                  <a:lnTo>
                    <a:pt x="2466835" y="6706050"/>
                  </a:lnTo>
                </a:path>
                <a:path w="4942205" h="6725920">
                  <a:moveTo>
                    <a:pt x="3201334" y="6693350"/>
                  </a:moveTo>
                  <a:lnTo>
                    <a:pt x="3157345" y="6698560"/>
                  </a:lnTo>
                  <a:lnTo>
                    <a:pt x="3104029" y="6704697"/>
                  </a:lnTo>
                  <a:lnTo>
                    <a:pt x="3091847" y="6706050"/>
                  </a:lnTo>
                </a:path>
                <a:path w="4942205" h="6725920">
                  <a:moveTo>
                    <a:pt x="2466835" y="6706050"/>
                  </a:moveTo>
                  <a:lnTo>
                    <a:pt x="2461524" y="6704810"/>
                  </a:lnTo>
                  <a:lnTo>
                    <a:pt x="2413025" y="6694241"/>
                  </a:lnTo>
                  <a:lnTo>
                    <a:pt x="2407177" y="6693350"/>
                  </a:lnTo>
                </a:path>
                <a:path w="4942205" h="6725920">
                  <a:moveTo>
                    <a:pt x="3453656" y="6655250"/>
                  </a:moveTo>
                  <a:lnTo>
                    <a:pt x="3370381" y="6672655"/>
                  </a:lnTo>
                  <a:lnTo>
                    <a:pt x="3317065" y="6679267"/>
                  </a:lnTo>
                  <a:lnTo>
                    <a:pt x="3263817" y="6685811"/>
                  </a:lnTo>
                  <a:lnTo>
                    <a:pt x="3210592" y="6692254"/>
                  </a:lnTo>
                  <a:lnTo>
                    <a:pt x="3201334" y="6693350"/>
                  </a:lnTo>
                </a:path>
                <a:path w="4942205" h="6725920">
                  <a:moveTo>
                    <a:pt x="2407177" y="6693350"/>
                  </a:moveTo>
                  <a:lnTo>
                    <a:pt x="2364401" y="6686837"/>
                  </a:lnTo>
                  <a:lnTo>
                    <a:pt x="2315839" y="6680644"/>
                  </a:lnTo>
                  <a:lnTo>
                    <a:pt x="2267527" y="6673707"/>
                  </a:lnTo>
                  <a:lnTo>
                    <a:pt x="2219652" y="6664069"/>
                  </a:lnTo>
                  <a:lnTo>
                    <a:pt x="2179374" y="6655250"/>
                  </a:lnTo>
                </a:path>
                <a:path w="4942205" h="6725920">
                  <a:moveTo>
                    <a:pt x="3479896" y="6642550"/>
                  </a:moveTo>
                  <a:lnTo>
                    <a:pt x="3476293" y="6644183"/>
                  </a:lnTo>
                  <a:lnTo>
                    <a:pt x="3457783" y="6653398"/>
                  </a:lnTo>
                  <a:lnTo>
                    <a:pt x="3453656" y="6655250"/>
                  </a:lnTo>
                </a:path>
                <a:path w="4942205" h="6725920">
                  <a:moveTo>
                    <a:pt x="2179374" y="6655250"/>
                  </a:moveTo>
                  <a:lnTo>
                    <a:pt x="2167884" y="6652735"/>
                  </a:lnTo>
                  <a:lnTo>
                    <a:pt x="2115977" y="6643725"/>
                  </a:lnTo>
                  <a:lnTo>
                    <a:pt x="2107283" y="6642550"/>
                  </a:lnTo>
                </a:path>
                <a:path w="4942205" h="6725920">
                  <a:moveTo>
                    <a:pt x="3561743" y="6642550"/>
                  </a:moveTo>
                  <a:lnTo>
                    <a:pt x="3560351" y="6642788"/>
                  </a:lnTo>
                  <a:lnTo>
                    <a:pt x="3548647" y="6645153"/>
                  </a:lnTo>
                  <a:lnTo>
                    <a:pt x="3536944" y="6646790"/>
                  </a:lnTo>
                  <a:lnTo>
                    <a:pt x="3525240" y="6646608"/>
                  </a:lnTo>
                  <a:lnTo>
                    <a:pt x="3514553" y="6643152"/>
                  </a:lnTo>
                  <a:lnTo>
                    <a:pt x="3513215" y="6642550"/>
                  </a:lnTo>
                </a:path>
                <a:path w="4942205" h="6725920">
                  <a:moveTo>
                    <a:pt x="2107283" y="6642550"/>
                  </a:moveTo>
                  <a:lnTo>
                    <a:pt x="2063951" y="6636695"/>
                  </a:lnTo>
                  <a:lnTo>
                    <a:pt x="2011831" y="6631303"/>
                  </a:lnTo>
                  <a:lnTo>
                    <a:pt x="1993335" y="6629850"/>
                  </a:lnTo>
                </a:path>
                <a:path w="4942205" h="6725920">
                  <a:moveTo>
                    <a:pt x="3621684" y="6629850"/>
                  </a:moveTo>
                  <a:lnTo>
                    <a:pt x="3604564" y="6636907"/>
                  </a:lnTo>
                  <a:lnTo>
                    <a:pt x="3596741" y="6638878"/>
                  </a:lnTo>
                  <a:lnTo>
                    <a:pt x="3588797" y="6639575"/>
                  </a:lnTo>
                  <a:lnTo>
                    <a:pt x="3580608" y="6639908"/>
                  </a:lnTo>
                  <a:lnTo>
                    <a:pt x="3572054" y="6640787"/>
                  </a:lnTo>
                  <a:lnTo>
                    <a:pt x="3561743" y="6642550"/>
                  </a:lnTo>
                </a:path>
                <a:path w="4942205" h="6725920">
                  <a:moveTo>
                    <a:pt x="3513215" y="6642550"/>
                  </a:moveTo>
                  <a:lnTo>
                    <a:pt x="3506060" y="6639333"/>
                  </a:lnTo>
                  <a:lnTo>
                    <a:pt x="3500005" y="6636241"/>
                  </a:lnTo>
                  <a:lnTo>
                    <a:pt x="3496632" y="6634967"/>
                  </a:lnTo>
                  <a:lnTo>
                    <a:pt x="3479896" y="6642550"/>
                  </a:lnTo>
                </a:path>
                <a:path w="4942205" h="6725920">
                  <a:moveTo>
                    <a:pt x="1993335" y="6629850"/>
                  </a:moveTo>
                  <a:lnTo>
                    <a:pt x="1959639" y="6627204"/>
                  </a:lnTo>
                  <a:lnTo>
                    <a:pt x="1907397" y="6624055"/>
                  </a:lnTo>
                  <a:lnTo>
                    <a:pt x="1855128" y="6621511"/>
                  </a:lnTo>
                  <a:lnTo>
                    <a:pt x="1802854" y="6619231"/>
                  </a:lnTo>
                  <a:lnTo>
                    <a:pt x="1756798" y="6617150"/>
                  </a:lnTo>
                </a:path>
                <a:path w="4942205" h="6725920">
                  <a:moveTo>
                    <a:pt x="3649485" y="6617150"/>
                  </a:moveTo>
                  <a:lnTo>
                    <a:pt x="3639837" y="6621144"/>
                  </a:lnTo>
                  <a:lnTo>
                    <a:pt x="3622139" y="6629662"/>
                  </a:lnTo>
                  <a:lnTo>
                    <a:pt x="3621684" y="6629850"/>
                  </a:lnTo>
                </a:path>
                <a:path w="4942205" h="6725920">
                  <a:moveTo>
                    <a:pt x="1756798" y="6617150"/>
                  </a:moveTo>
                  <a:lnTo>
                    <a:pt x="1750599" y="6616870"/>
                  </a:lnTo>
                  <a:lnTo>
                    <a:pt x="1698384" y="6614085"/>
                  </a:lnTo>
                  <a:lnTo>
                    <a:pt x="1646232" y="6610531"/>
                  </a:lnTo>
                  <a:lnTo>
                    <a:pt x="1594166" y="6605866"/>
                  </a:lnTo>
                  <a:lnTo>
                    <a:pt x="1582092" y="6604450"/>
                  </a:lnTo>
                </a:path>
                <a:path w="4942205" h="6725920">
                  <a:moveTo>
                    <a:pt x="3846264" y="6604450"/>
                  </a:moveTo>
                  <a:lnTo>
                    <a:pt x="3825630" y="6605866"/>
                  </a:lnTo>
                  <a:lnTo>
                    <a:pt x="3788365" y="6607291"/>
                  </a:lnTo>
                  <a:lnTo>
                    <a:pt x="3750857" y="6607079"/>
                  </a:lnTo>
                  <a:lnTo>
                    <a:pt x="3713349" y="6607230"/>
                  </a:lnTo>
                  <a:lnTo>
                    <a:pt x="3676085" y="6609746"/>
                  </a:lnTo>
                  <a:lnTo>
                    <a:pt x="3657778" y="6613717"/>
                  </a:lnTo>
                  <a:lnTo>
                    <a:pt x="3649485" y="6617150"/>
                  </a:lnTo>
                </a:path>
                <a:path w="4942205" h="6725920">
                  <a:moveTo>
                    <a:pt x="1582092" y="6604450"/>
                  </a:moveTo>
                  <a:lnTo>
                    <a:pt x="1544009" y="6599984"/>
                  </a:lnTo>
                  <a:lnTo>
                    <a:pt x="1493851" y="6592540"/>
                  </a:lnTo>
                  <a:lnTo>
                    <a:pt x="1443693" y="6583875"/>
                  </a:lnTo>
                  <a:lnTo>
                    <a:pt x="1393535" y="6574327"/>
                  </a:lnTo>
                  <a:lnTo>
                    <a:pt x="1343378" y="6564236"/>
                  </a:lnTo>
                  <a:lnTo>
                    <a:pt x="1293220" y="6553942"/>
                  </a:lnTo>
                  <a:lnTo>
                    <a:pt x="1243062" y="6543783"/>
                  </a:lnTo>
                  <a:lnTo>
                    <a:pt x="1193320" y="6534155"/>
                  </a:lnTo>
                  <a:lnTo>
                    <a:pt x="1143562" y="6524231"/>
                  </a:lnTo>
                  <a:lnTo>
                    <a:pt x="1093774" y="6514080"/>
                  </a:lnTo>
                  <a:lnTo>
                    <a:pt x="1043940" y="6503769"/>
                  </a:lnTo>
                  <a:lnTo>
                    <a:pt x="994046" y="6493368"/>
                  </a:lnTo>
                  <a:lnTo>
                    <a:pt x="944075" y="6482944"/>
                  </a:lnTo>
                  <a:lnTo>
                    <a:pt x="894012" y="6472565"/>
                  </a:lnTo>
                  <a:lnTo>
                    <a:pt x="843843" y="6462300"/>
                  </a:lnTo>
                  <a:lnTo>
                    <a:pt x="794983" y="6452600"/>
                  </a:lnTo>
                  <a:lnTo>
                    <a:pt x="745977" y="6442899"/>
                  </a:lnTo>
                  <a:lnTo>
                    <a:pt x="696900" y="6433199"/>
                  </a:lnTo>
                  <a:lnTo>
                    <a:pt x="647822" y="6423499"/>
                  </a:lnTo>
                  <a:lnTo>
                    <a:pt x="598817" y="6413798"/>
                  </a:lnTo>
                  <a:lnTo>
                    <a:pt x="549956" y="6404098"/>
                  </a:lnTo>
                  <a:lnTo>
                    <a:pt x="547355" y="6404098"/>
                  </a:lnTo>
                  <a:lnTo>
                    <a:pt x="544754" y="6402158"/>
                  </a:lnTo>
                  <a:lnTo>
                    <a:pt x="542154" y="6402158"/>
                  </a:lnTo>
                  <a:lnTo>
                    <a:pt x="500836" y="6376757"/>
                  </a:lnTo>
                  <a:lnTo>
                    <a:pt x="459122" y="6352219"/>
                  </a:lnTo>
                  <a:lnTo>
                    <a:pt x="417479" y="6327465"/>
                  </a:lnTo>
                  <a:lnTo>
                    <a:pt x="376378" y="6301417"/>
                  </a:lnTo>
                  <a:lnTo>
                    <a:pt x="336289" y="6272999"/>
                  </a:lnTo>
                  <a:lnTo>
                    <a:pt x="297681" y="6241131"/>
                  </a:lnTo>
                  <a:lnTo>
                    <a:pt x="267405" y="6210677"/>
                  </a:lnTo>
                  <a:lnTo>
                    <a:pt x="267251" y="6210676"/>
                  </a:lnTo>
                  <a:lnTo>
                    <a:pt x="239922" y="6177279"/>
                  </a:lnTo>
                  <a:lnTo>
                    <a:pt x="215391" y="6141308"/>
                  </a:lnTo>
                  <a:lnTo>
                    <a:pt x="193650" y="6102810"/>
                  </a:lnTo>
                  <a:lnTo>
                    <a:pt x="174618" y="6061915"/>
                  </a:lnTo>
                  <a:lnTo>
                    <a:pt x="158215" y="6018749"/>
                  </a:lnTo>
                  <a:lnTo>
                    <a:pt x="144357" y="5973441"/>
                  </a:lnTo>
                  <a:lnTo>
                    <a:pt x="132965" y="5926119"/>
                  </a:lnTo>
                  <a:lnTo>
                    <a:pt x="123957" y="5876911"/>
                  </a:lnTo>
                  <a:lnTo>
                    <a:pt x="117252" y="5825945"/>
                  </a:lnTo>
                  <a:lnTo>
                    <a:pt x="112769" y="5773348"/>
                  </a:lnTo>
                  <a:lnTo>
                    <a:pt x="110425" y="5719249"/>
                  </a:lnTo>
                  <a:lnTo>
                    <a:pt x="108715" y="5664649"/>
                  </a:lnTo>
                  <a:lnTo>
                    <a:pt x="108565" y="5662810"/>
                  </a:lnTo>
                  <a:lnTo>
                    <a:pt x="106037" y="5606725"/>
                  </a:lnTo>
                  <a:lnTo>
                    <a:pt x="103659" y="5550645"/>
                  </a:lnTo>
                  <a:lnTo>
                    <a:pt x="102721" y="5499548"/>
                  </a:lnTo>
                  <a:lnTo>
                    <a:pt x="102726" y="5494202"/>
                  </a:lnTo>
                  <a:lnTo>
                    <a:pt x="103451" y="5448748"/>
                  </a:lnTo>
                  <a:lnTo>
                    <a:pt x="103662" y="5441974"/>
                  </a:lnTo>
                </a:path>
                <a:path w="4942205" h="6725920">
                  <a:moveTo>
                    <a:pt x="121881" y="4826450"/>
                  </a:moveTo>
                  <a:lnTo>
                    <a:pt x="121891" y="4826166"/>
                  </a:lnTo>
                  <a:lnTo>
                    <a:pt x="122451" y="4775077"/>
                  </a:lnTo>
                  <a:lnTo>
                    <a:pt x="122524" y="4762950"/>
                  </a:lnTo>
                  <a:lnTo>
                    <a:pt x="122776" y="4724850"/>
                  </a:lnTo>
                  <a:lnTo>
                    <a:pt x="122781" y="4723989"/>
                  </a:lnTo>
                  <a:lnTo>
                    <a:pt x="122873" y="4672900"/>
                  </a:lnTo>
                  <a:lnTo>
                    <a:pt x="122714" y="4623250"/>
                  </a:lnTo>
                  <a:lnTo>
                    <a:pt x="122700" y="4621811"/>
                  </a:lnTo>
                  <a:lnTo>
                    <a:pt x="122613" y="4610550"/>
                  </a:lnTo>
                  <a:lnTo>
                    <a:pt x="122288" y="4572450"/>
                  </a:lnTo>
                  <a:lnTo>
                    <a:pt x="122251" y="4570723"/>
                  </a:lnTo>
                  <a:lnTo>
                    <a:pt x="121510" y="4519634"/>
                  </a:lnTo>
                  <a:lnTo>
                    <a:pt x="120459" y="4468546"/>
                  </a:lnTo>
                  <a:lnTo>
                    <a:pt x="119083" y="4417459"/>
                  </a:lnTo>
                  <a:lnTo>
                    <a:pt x="117365" y="4366372"/>
                  </a:lnTo>
                  <a:lnTo>
                    <a:pt x="115563" y="4318445"/>
                  </a:lnTo>
                  <a:lnTo>
                    <a:pt x="113026" y="4264189"/>
                  </a:lnTo>
                  <a:lnTo>
                    <a:pt x="110359" y="4212557"/>
                  </a:lnTo>
                  <a:lnTo>
                    <a:pt x="107718" y="4160964"/>
                  </a:lnTo>
                  <a:lnTo>
                    <a:pt x="105100" y="4109405"/>
                  </a:lnTo>
                  <a:lnTo>
                    <a:pt x="102501" y="4057874"/>
                  </a:lnTo>
                  <a:lnTo>
                    <a:pt x="99917" y="4006366"/>
                  </a:lnTo>
                  <a:lnTo>
                    <a:pt x="97345" y="3954876"/>
                  </a:lnTo>
                  <a:lnTo>
                    <a:pt x="94781" y="3903396"/>
                  </a:lnTo>
                  <a:lnTo>
                    <a:pt x="92220" y="3851923"/>
                  </a:lnTo>
                  <a:lnTo>
                    <a:pt x="89659" y="3800449"/>
                  </a:lnTo>
                  <a:lnTo>
                    <a:pt x="87095" y="3748969"/>
                  </a:lnTo>
                  <a:lnTo>
                    <a:pt x="84522" y="3697479"/>
                  </a:lnTo>
                  <a:lnTo>
                    <a:pt x="81939" y="3645971"/>
                  </a:lnTo>
                  <a:lnTo>
                    <a:pt x="79340" y="3594440"/>
                  </a:lnTo>
                  <a:lnTo>
                    <a:pt x="76766" y="3543748"/>
                  </a:lnTo>
                  <a:lnTo>
                    <a:pt x="76678" y="3542884"/>
                  </a:lnTo>
                  <a:lnTo>
                    <a:pt x="74003" y="3491292"/>
                  </a:lnTo>
                  <a:lnTo>
                    <a:pt x="71542" y="3442144"/>
                  </a:lnTo>
                  <a:lnTo>
                    <a:pt x="68611" y="3386745"/>
                  </a:lnTo>
                  <a:lnTo>
                    <a:pt x="65692" y="3333929"/>
                  </a:lnTo>
                  <a:lnTo>
                    <a:pt x="62695" y="3281182"/>
                  </a:lnTo>
                  <a:lnTo>
                    <a:pt x="59658" y="3228482"/>
                  </a:lnTo>
                  <a:lnTo>
                    <a:pt x="56622" y="3175804"/>
                  </a:lnTo>
                  <a:lnTo>
                    <a:pt x="53711" y="3124646"/>
                  </a:lnTo>
                  <a:lnTo>
                    <a:pt x="50705" y="3070427"/>
                  </a:lnTo>
                  <a:lnTo>
                    <a:pt x="47903" y="3017680"/>
                  </a:lnTo>
                  <a:lnTo>
                    <a:pt x="45256" y="2964863"/>
                  </a:lnTo>
                  <a:lnTo>
                    <a:pt x="42805" y="2911954"/>
                  </a:lnTo>
                  <a:lnTo>
                    <a:pt x="40936" y="2861958"/>
                  </a:lnTo>
                  <a:lnTo>
                    <a:pt x="39636" y="2811793"/>
                  </a:lnTo>
                  <a:lnTo>
                    <a:pt x="38552" y="2761529"/>
                  </a:lnTo>
                  <a:lnTo>
                    <a:pt x="37949" y="2718248"/>
                  </a:lnTo>
                  <a:lnTo>
                    <a:pt x="37831" y="2711226"/>
                  </a:lnTo>
                  <a:lnTo>
                    <a:pt x="36996" y="2667448"/>
                  </a:lnTo>
                  <a:lnTo>
                    <a:pt x="36814" y="2660961"/>
                  </a:lnTo>
                  <a:lnTo>
                    <a:pt x="35572" y="2610794"/>
                  </a:lnTo>
                  <a:lnTo>
                    <a:pt x="33703" y="2560799"/>
                  </a:lnTo>
                  <a:lnTo>
                    <a:pt x="29944" y="2511630"/>
                  </a:lnTo>
                  <a:lnTo>
                    <a:pt x="24112" y="2462825"/>
                  </a:lnTo>
                  <a:lnTo>
                    <a:pt x="18525" y="2414020"/>
                  </a:lnTo>
                  <a:lnTo>
                    <a:pt x="15497" y="2364851"/>
                  </a:lnTo>
                  <a:lnTo>
                    <a:pt x="13904" y="2311850"/>
                  </a:lnTo>
                  <a:lnTo>
                    <a:pt x="12494" y="2258528"/>
                  </a:lnTo>
                  <a:lnTo>
                    <a:pt x="11306" y="2205192"/>
                  </a:lnTo>
                  <a:lnTo>
                    <a:pt x="10417" y="2151756"/>
                  </a:lnTo>
                  <a:lnTo>
                    <a:pt x="9548" y="2098243"/>
                  </a:lnTo>
                  <a:lnTo>
                    <a:pt x="8762" y="2045150"/>
                  </a:lnTo>
                  <a:lnTo>
                    <a:pt x="8747" y="2044666"/>
                  </a:lnTo>
                  <a:lnTo>
                    <a:pt x="7941" y="1991042"/>
                  </a:lnTo>
                  <a:lnTo>
                    <a:pt x="7120" y="1937386"/>
                  </a:lnTo>
                  <a:lnTo>
                    <a:pt x="6394" y="1883711"/>
                  </a:lnTo>
                  <a:lnTo>
                    <a:pt x="4647" y="1837149"/>
                  </a:lnTo>
                  <a:lnTo>
                    <a:pt x="2198" y="1791149"/>
                  </a:lnTo>
                  <a:lnTo>
                    <a:pt x="2139" y="1790589"/>
                  </a:lnTo>
                  <a:lnTo>
                    <a:pt x="127" y="1744026"/>
                  </a:lnTo>
                  <a:lnTo>
                    <a:pt x="0" y="1697466"/>
                  </a:lnTo>
                  <a:lnTo>
                    <a:pt x="1115" y="1648965"/>
                  </a:lnTo>
                  <a:lnTo>
                    <a:pt x="2888" y="1600460"/>
                  </a:lnTo>
                </a:path>
                <a:path w="4942205" h="6725920">
                  <a:moveTo>
                    <a:pt x="10209" y="1410148"/>
                  </a:moveTo>
                  <a:lnTo>
                    <a:pt x="10300" y="1406452"/>
                  </a:lnTo>
                  <a:lnTo>
                    <a:pt x="10332" y="1358233"/>
                  </a:lnTo>
                  <a:lnTo>
                    <a:pt x="9636" y="1310047"/>
                  </a:lnTo>
                  <a:lnTo>
                    <a:pt x="8487" y="1261930"/>
                  </a:lnTo>
                  <a:lnTo>
                    <a:pt x="7136" y="1213916"/>
                  </a:lnTo>
                  <a:lnTo>
                    <a:pt x="6229" y="1166035"/>
                  </a:lnTo>
                  <a:lnTo>
                    <a:pt x="5964" y="1130750"/>
                  </a:lnTo>
                </a:path>
                <a:path w="4942205" h="6725920">
                  <a:moveTo>
                    <a:pt x="6292" y="1079949"/>
                  </a:moveTo>
                  <a:lnTo>
                    <a:pt x="6439" y="1070818"/>
                  </a:lnTo>
                </a:path>
                <a:path w="4942205" h="6725920">
                  <a:moveTo>
                    <a:pt x="9053" y="965649"/>
                  </a:moveTo>
                  <a:lnTo>
                    <a:pt x="9153" y="964620"/>
                  </a:lnTo>
                </a:path>
                <a:path w="4942205" h="6725920">
                  <a:moveTo>
                    <a:pt x="4562827" y="0"/>
                  </a:moveTo>
                  <a:lnTo>
                    <a:pt x="4563171" y="395"/>
                  </a:lnTo>
                </a:path>
                <a:path w="4942205" h="6725920">
                  <a:moveTo>
                    <a:pt x="4656571" y="228826"/>
                  </a:moveTo>
                  <a:lnTo>
                    <a:pt x="4656661" y="229057"/>
                  </a:lnTo>
                </a:path>
                <a:path w="4942205" h="6725920">
                  <a:moveTo>
                    <a:pt x="4826946" y="952470"/>
                  </a:moveTo>
                  <a:lnTo>
                    <a:pt x="4826986" y="952956"/>
                  </a:lnTo>
                </a:path>
                <a:path w="4942205" h="6725920">
                  <a:moveTo>
                    <a:pt x="4873720" y="1447196"/>
                  </a:moveTo>
                  <a:lnTo>
                    <a:pt x="4873826" y="1448252"/>
                  </a:lnTo>
                </a:path>
                <a:path w="4942205" h="6725920">
                  <a:moveTo>
                    <a:pt x="4887934" y="1610168"/>
                  </a:moveTo>
                  <a:lnTo>
                    <a:pt x="4890546" y="1661829"/>
                  </a:lnTo>
                  <a:lnTo>
                    <a:pt x="4892938" y="1713385"/>
                  </a:lnTo>
                  <a:lnTo>
                    <a:pt x="4895192" y="1764860"/>
                  </a:lnTo>
                  <a:lnTo>
                    <a:pt x="4897344" y="1816289"/>
                  </a:lnTo>
                  <a:lnTo>
                    <a:pt x="4897260" y="1816554"/>
                  </a:lnTo>
                </a:path>
                <a:path w="4942205" h="6725920">
                  <a:moveTo>
                    <a:pt x="4918430" y="2282790"/>
                  </a:moveTo>
                  <a:lnTo>
                    <a:pt x="4921379" y="2334913"/>
                  </a:lnTo>
                  <a:lnTo>
                    <a:pt x="4924289" y="2387027"/>
                  </a:lnTo>
                  <a:lnTo>
                    <a:pt x="4924294" y="2388053"/>
                  </a:lnTo>
                </a:path>
                <a:path w="4942205" h="6725920">
                  <a:moveTo>
                    <a:pt x="4942067" y="3425062"/>
                  </a:moveTo>
                  <a:lnTo>
                    <a:pt x="4941144" y="3463217"/>
                  </a:lnTo>
                  <a:lnTo>
                    <a:pt x="4939827" y="3514815"/>
                  </a:lnTo>
                  <a:lnTo>
                    <a:pt x="4938445" y="3566402"/>
                  </a:lnTo>
                  <a:lnTo>
                    <a:pt x="4937006" y="3617980"/>
                  </a:lnTo>
                  <a:lnTo>
                    <a:pt x="4935512" y="3669555"/>
                  </a:lnTo>
                  <a:lnTo>
                    <a:pt x="4934090" y="3721133"/>
                  </a:lnTo>
                  <a:lnTo>
                    <a:pt x="4934076" y="3721550"/>
                  </a:lnTo>
                  <a:lnTo>
                    <a:pt x="4932387" y="3772708"/>
                  </a:lnTo>
                  <a:lnTo>
                    <a:pt x="4930766" y="3824294"/>
                  </a:lnTo>
                  <a:lnTo>
                    <a:pt x="4929113" y="3875893"/>
                  </a:lnTo>
                  <a:lnTo>
                    <a:pt x="4927433" y="3927507"/>
                  </a:lnTo>
                  <a:lnTo>
                    <a:pt x="4925733" y="3979141"/>
                  </a:lnTo>
                  <a:lnTo>
                    <a:pt x="4924016" y="4030800"/>
                  </a:lnTo>
                  <a:lnTo>
                    <a:pt x="4922288" y="4082486"/>
                  </a:lnTo>
                  <a:lnTo>
                    <a:pt x="4920555" y="4134204"/>
                  </a:lnTo>
                  <a:lnTo>
                    <a:pt x="4918716" y="4186540"/>
                  </a:lnTo>
                  <a:lnTo>
                    <a:pt x="4916743" y="4238788"/>
                  </a:lnTo>
                  <a:lnTo>
                    <a:pt x="4914628" y="4290957"/>
                  </a:lnTo>
                  <a:lnTo>
                    <a:pt x="4912368" y="4343056"/>
                  </a:lnTo>
                  <a:lnTo>
                    <a:pt x="4909954" y="4395095"/>
                  </a:lnTo>
                  <a:lnTo>
                    <a:pt x="4907383" y="4447080"/>
                  </a:lnTo>
                  <a:lnTo>
                    <a:pt x="4904647" y="4499022"/>
                  </a:lnTo>
                  <a:lnTo>
                    <a:pt x="4901742" y="4550929"/>
                  </a:lnTo>
                  <a:lnTo>
                    <a:pt x="4898660" y="4602810"/>
                  </a:lnTo>
                  <a:lnTo>
                    <a:pt x="4895397" y="4654673"/>
                  </a:lnTo>
                  <a:lnTo>
                    <a:pt x="4891946" y="4706528"/>
                  </a:lnTo>
                  <a:lnTo>
                    <a:pt x="4888247" y="4758336"/>
                  </a:lnTo>
                  <a:lnTo>
                    <a:pt x="4884279" y="4810065"/>
                  </a:lnTo>
                  <a:lnTo>
                    <a:pt x="4880093" y="4861733"/>
                  </a:lnTo>
                  <a:lnTo>
                    <a:pt x="4875744" y="4913357"/>
                  </a:lnTo>
                  <a:lnTo>
                    <a:pt x="4871283" y="4964955"/>
                  </a:lnTo>
                  <a:lnTo>
                    <a:pt x="4866763" y="5016544"/>
                  </a:lnTo>
                  <a:lnTo>
                    <a:pt x="4862238" y="5068142"/>
                  </a:lnTo>
                  <a:lnTo>
                    <a:pt x="4857759" y="5119766"/>
                  </a:lnTo>
                  <a:lnTo>
                    <a:pt x="4853380" y="5171434"/>
                  </a:lnTo>
                  <a:lnTo>
                    <a:pt x="4849154" y="5223163"/>
                  </a:lnTo>
                  <a:lnTo>
                    <a:pt x="4845133" y="5274971"/>
                  </a:lnTo>
                  <a:lnTo>
                    <a:pt x="4841564" y="5324439"/>
                  </a:lnTo>
                  <a:lnTo>
                    <a:pt x="4838529" y="5373885"/>
                  </a:lnTo>
                  <a:lnTo>
                    <a:pt x="4835829" y="5423285"/>
                  </a:lnTo>
                  <a:lnTo>
                    <a:pt x="4833267" y="5472617"/>
                  </a:lnTo>
                  <a:lnTo>
                    <a:pt x="4830643" y="5521858"/>
                  </a:lnTo>
                  <a:lnTo>
                    <a:pt x="4827760" y="5570985"/>
                  </a:lnTo>
                  <a:lnTo>
                    <a:pt x="4824420" y="5619976"/>
                  </a:lnTo>
                  <a:lnTo>
                    <a:pt x="4820425" y="5668807"/>
                  </a:lnTo>
                  <a:lnTo>
                    <a:pt x="4814261" y="5718684"/>
                  </a:lnTo>
                  <a:lnTo>
                    <a:pt x="4804866" y="5766830"/>
                  </a:lnTo>
                  <a:lnTo>
                    <a:pt x="4792514" y="5813176"/>
                  </a:lnTo>
                  <a:lnTo>
                    <a:pt x="4777478" y="5857657"/>
                  </a:lnTo>
                  <a:lnTo>
                    <a:pt x="4760031" y="5900203"/>
                  </a:lnTo>
                  <a:lnTo>
                    <a:pt x="4740446" y="5940746"/>
                  </a:lnTo>
                  <a:lnTo>
                    <a:pt x="4718995" y="5979220"/>
                  </a:lnTo>
                  <a:lnTo>
                    <a:pt x="4694184" y="6024447"/>
                  </a:lnTo>
                  <a:lnTo>
                    <a:pt x="4670621" y="6070978"/>
                  </a:lnTo>
                  <a:lnTo>
                    <a:pt x="4647370" y="6117788"/>
                  </a:lnTo>
                  <a:lnTo>
                    <a:pt x="4623495" y="6163854"/>
                  </a:lnTo>
                  <a:lnTo>
                    <a:pt x="4598059" y="6208150"/>
                  </a:lnTo>
                  <a:lnTo>
                    <a:pt x="4567744" y="6255197"/>
                  </a:lnTo>
                  <a:lnTo>
                    <a:pt x="4534015" y="6296423"/>
                  </a:lnTo>
                  <a:lnTo>
                    <a:pt x="4494922" y="6326009"/>
                  </a:lnTo>
                  <a:lnTo>
                    <a:pt x="4448515" y="6338135"/>
                  </a:lnTo>
                  <a:lnTo>
                    <a:pt x="4437015" y="6341955"/>
                  </a:lnTo>
                  <a:lnTo>
                    <a:pt x="4425758" y="6351231"/>
                  </a:lnTo>
                  <a:lnTo>
                    <a:pt x="4414501" y="6362689"/>
                  </a:lnTo>
                  <a:lnTo>
                    <a:pt x="4403001" y="6373057"/>
                  </a:lnTo>
                  <a:lnTo>
                    <a:pt x="4362949" y="6398091"/>
                  </a:lnTo>
                  <a:lnTo>
                    <a:pt x="4322585" y="6422474"/>
                  </a:lnTo>
                  <a:lnTo>
                    <a:pt x="4282221" y="6446950"/>
                  </a:lnTo>
                  <a:lnTo>
                    <a:pt x="4242169" y="6472264"/>
                  </a:lnTo>
                  <a:lnTo>
                    <a:pt x="4202742" y="6499161"/>
                  </a:lnTo>
                  <a:lnTo>
                    <a:pt x="4157469" y="6527937"/>
                  </a:lnTo>
                  <a:lnTo>
                    <a:pt x="4111450" y="6550755"/>
                  </a:lnTo>
                  <a:lnTo>
                    <a:pt x="4064792" y="6568391"/>
                  </a:lnTo>
                  <a:lnTo>
                    <a:pt x="4017599" y="6581615"/>
                  </a:lnTo>
                  <a:lnTo>
                    <a:pt x="3969980" y="6591202"/>
                  </a:lnTo>
                  <a:lnTo>
                    <a:pt x="3922041" y="6597924"/>
                  </a:lnTo>
                  <a:lnTo>
                    <a:pt x="3873889" y="6602554"/>
                  </a:lnTo>
                  <a:lnTo>
                    <a:pt x="3846264" y="6604450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78483" y="5649515"/>
              <a:ext cx="908685" cy="908685"/>
            </a:xfrm>
            <a:custGeom>
              <a:avLst/>
              <a:gdLst/>
              <a:ahLst/>
              <a:cxnLst/>
              <a:rect l="l" t="t" r="r" b="b"/>
              <a:pathLst>
                <a:path w="908684" h="908684">
                  <a:moveTo>
                    <a:pt x="454321" y="908641"/>
                  </a:moveTo>
                  <a:lnTo>
                    <a:pt x="454321" y="681482"/>
                  </a:lnTo>
                  <a:lnTo>
                    <a:pt x="0" y="681482"/>
                  </a:lnTo>
                  <a:lnTo>
                    <a:pt x="0" y="227160"/>
                  </a:lnTo>
                  <a:lnTo>
                    <a:pt x="454321" y="227160"/>
                  </a:lnTo>
                  <a:lnTo>
                    <a:pt x="454321" y="0"/>
                  </a:lnTo>
                  <a:lnTo>
                    <a:pt x="908641" y="454320"/>
                  </a:lnTo>
                  <a:lnTo>
                    <a:pt x="454321" y="908641"/>
                  </a:lnTo>
                  <a:close/>
                </a:path>
              </a:pathLst>
            </a:custGeom>
            <a:solidFill>
              <a:srgbClr val="A7B1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778484" y="5649503"/>
              <a:ext cx="904875" cy="905510"/>
            </a:xfrm>
            <a:custGeom>
              <a:avLst/>
              <a:gdLst/>
              <a:ahLst/>
              <a:cxnLst/>
              <a:rect l="l" t="t" r="r" b="b"/>
              <a:pathLst>
                <a:path w="904875" h="905509">
                  <a:moveTo>
                    <a:pt x="904863" y="450577"/>
                  </a:moveTo>
                  <a:lnTo>
                    <a:pt x="454309" y="0"/>
                  </a:lnTo>
                  <a:lnTo>
                    <a:pt x="454321" y="227160"/>
                  </a:lnTo>
                  <a:lnTo>
                    <a:pt x="0" y="227172"/>
                  </a:lnTo>
                  <a:lnTo>
                    <a:pt x="0" y="681458"/>
                  </a:lnTo>
                  <a:lnTo>
                    <a:pt x="454297" y="681493"/>
                  </a:lnTo>
                  <a:lnTo>
                    <a:pt x="454298" y="904886"/>
                  </a:lnTo>
                </a:path>
                <a:path w="904875" h="905509">
                  <a:moveTo>
                    <a:pt x="458053" y="904851"/>
                  </a:moveTo>
                  <a:lnTo>
                    <a:pt x="904840" y="458064"/>
                  </a:lnTo>
                </a:path>
              </a:pathLst>
            </a:custGeom>
            <a:ln w="19050">
              <a:solidFill>
                <a:srgbClr val="6F61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696895" y="4862109"/>
            <a:ext cx="3051175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920" marR="5080" indent="-109855">
              <a:lnSpc>
                <a:spcPct val="115599"/>
              </a:lnSpc>
              <a:spcBef>
                <a:spcPts val="100"/>
              </a:spcBef>
            </a:pPr>
            <a:r>
              <a:rPr sz="4000" b="1" spc="-30" dirty="0">
                <a:latin typeface="Arial"/>
                <a:cs typeface="Arial"/>
              </a:rPr>
              <a:t>письме</a:t>
            </a:r>
            <a:r>
              <a:rPr sz="4000" b="1" spc="-30" dirty="0">
                <a:solidFill>
                  <a:srgbClr val="0726FA"/>
                </a:solidFill>
                <a:latin typeface="Arial"/>
                <a:cs typeface="Arial"/>
              </a:rPr>
              <a:t>нн</a:t>
            </a:r>
            <a:r>
              <a:rPr sz="4000" b="1" spc="-30" dirty="0">
                <a:latin typeface="Arial"/>
                <a:cs typeface="Arial"/>
              </a:rPr>
              <a:t>ик </a:t>
            </a:r>
            <a:r>
              <a:rPr sz="4000" b="1" spc="-10" dirty="0">
                <a:latin typeface="Arial"/>
                <a:cs typeface="Arial"/>
              </a:rPr>
              <a:t>свяще</a:t>
            </a:r>
            <a:r>
              <a:rPr sz="4000" b="1" spc="-10" dirty="0">
                <a:solidFill>
                  <a:srgbClr val="0726FA"/>
                </a:solidFill>
                <a:latin typeface="Arial"/>
                <a:cs typeface="Arial"/>
              </a:rPr>
              <a:t>нн</a:t>
            </a:r>
            <a:r>
              <a:rPr sz="4000" b="1" spc="-10" dirty="0">
                <a:latin typeface="Arial"/>
                <a:cs typeface="Arial"/>
              </a:rPr>
              <a:t>ик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53251" y="4904615"/>
            <a:ext cx="923925" cy="924560"/>
            <a:chOff x="6753251" y="4904615"/>
            <a:chExt cx="923925" cy="924560"/>
          </a:xfrm>
        </p:grpSpPr>
        <p:sp>
          <p:nvSpPr>
            <p:cNvPr id="14" name="object 14"/>
            <p:cNvSpPr/>
            <p:nvPr/>
          </p:nvSpPr>
          <p:spPr>
            <a:xfrm>
              <a:off x="6758997" y="4910373"/>
              <a:ext cx="908685" cy="908685"/>
            </a:xfrm>
            <a:custGeom>
              <a:avLst/>
              <a:gdLst/>
              <a:ahLst/>
              <a:cxnLst/>
              <a:rect l="l" t="t" r="r" b="b"/>
              <a:pathLst>
                <a:path w="908684" h="908685">
                  <a:moveTo>
                    <a:pt x="454321" y="0"/>
                  </a:moveTo>
                  <a:lnTo>
                    <a:pt x="454321" y="227160"/>
                  </a:lnTo>
                  <a:lnTo>
                    <a:pt x="908641" y="227160"/>
                  </a:lnTo>
                  <a:lnTo>
                    <a:pt x="908641" y="681481"/>
                  </a:lnTo>
                  <a:lnTo>
                    <a:pt x="454321" y="681481"/>
                  </a:lnTo>
                  <a:lnTo>
                    <a:pt x="454321" y="908641"/>
                  </a:lnTo>
                  <a:lnTo>
                    <a:pt x="0" y="454320"/>
                  </a:lnTo>
                  <a:lnTo>
                    <a:pt x="454321" y="0"/>
                  </a:lnTo>
                  <a:close/>
                </a:path>
              </a:pathLst>
            </a:custGeom>
            <a:solidFill>
              <a:srgbClr val="A7B1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62776" y="4914140"/>
              <a:ext cx="904875" cy="905510"/>
            </a:xfrm>
            <a:custGeom>
              <a:avLst/>
              <a:gdLst/>
              <a:ahLst/>
              <a:cxnLst/>
              <a:rect l="l" t="t" r="r" b="b"/>
              <a:pathLst>
                <a:path w="904875" h="905510">
                  <a:moveTo>
                    <a:pt x="0" y="454309"/>
                  </a:moveTo>
                  <a:lnTo>
                    <a:pt x="450554" y="904886"/>
                  </a:lnTo>
                  <a:lnTo>
                    <a:pt x="450542" y="677726"/>
                  </a:lnTo>
                  <a:lnTo>
                    <a:pt x="904863" y="677714"/>
                  </a:lnTo>
                  <a:lnTo>
                    <a:pt x="904863" y="223428"/>
                  </a:lnTo>
                  <a:lnTo>
                    <a:pt x="450565" y="223393"/>
                  </a:lnTo>
                  <a:lnTo>
                    <a:pt x="450565" y="0"/>
                  </a:lnTo>
                </a:path>
                <a:path w="904875" h="905510">
                  <a:moveTo>
                    <a:pt x="446810" y="34"/>
                  </a:moveTo>
                  <a:lnTo>
                    <a:pt x="23" y="446821"/>
                  </a:lnTo>
                </a:path>
              </a:pathLst>
            </a:custGeom>
            <a:ln w="19050">
              <a:solidFill>
                <a:srgbClr val="6F61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79500" y="858914"/>
            <a:ext cx="4003675" cy="50323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>
              <a:lnSpc>
                <a:spcPct val="116599"/>
              </a:lnSpc>
              <a:spcBef>
                <a:spcPts val="340"/>
              </a:spcBef>
            </a:pPr>
            <a:r>
              <a:rPr sz="4000" spc="120" dirty="0">
                <a:latin typeface="Tahoma"/>
                <a:cs typeface="Tahoma"/>
              </a:rPr>
              <a:t>Пишемо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-25" dirty="0">
                <a:latin typeface="Tahoma"/>
                <a:cs typeface="Tahoma"/>
              </a:rPr>
              <a:t>35) 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дво</a:t>
            </a:r>
            <a:r>
              <a:rPr sz="4000" spc="-10" dirty="0">
                <a:latin typeface="Tahoma"/>
                <a:cs typeface="Tahoma"/>
              </a:rPr>
              <a:t>тижневий </a:t>
            </a:r>
            <a:r>
              <a:rPr sz="4000" spc="45" dirty="0">
                <a:solidFill>
                  <a:srgbClr val="FF3131"/>
                </a:solidFill>
                <a:latin typeface="Tahoma"/>
                <a:cs typeface="Tahoma"/>
              </a:rPr>
              <a:t>дво</a:t>
            </a:r>
            <a:r>
              <a:rPr sz="4000" spc="45" dirty="0">
                <a:latin typeface="Tahoma"/>
                <a:cs typeface="Tahoma"/>
              </a:rPr>
              <a:t>ярусний 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три</a:t>
            </a:r>
            <a:r>
              <a:rPr sz="4000" spc="-10" dirty="0">
                <a:latin typeface="Tahoma"/>
                <a:cs typeface="Tahoma"/>
              </a:rPr>
              <a:t>відсотковий 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три</a:t>
            </a:r>
            <a:r>
              <a:rPr sz="4000" spc="-10" dirty="0">
                <a:latin typeface="Tahoma"/>
                <a:cs typeface="Tahoma"/>
              </a:rPr>
              <a:t>ярусний 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чотири</a:t>
            </a:r>
            <a:r>
              <a:rPr sz="4000" spc="-10" dirty="0">
                <a:latin typeface="Tahoma"/>
                <a:cs typeface="Tahoma"/>
              </a:rPr>
              <a:t>актний 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чотири</a:t>
            </a:r>
            <a:r>
              <a:rPr sz="4000" spc="-10" dirty="0">
                <a:latin typeface="Tahoma"/>
                <a:cs typeface="Tahoma"/>
              </a:rPr>
              <a:t>місячний,</a:t>
            </a:r>
            <a:endParaRPr sz="40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9443" y="1263650"/>
            <a:ext cx="161925" cy="1619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570505" y="858914"/>
            <a:ext cx="4947920" cy="5737225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marR="1434465" indent="33020">
              <a:lnSpc>
                <a:spcPct val="118600"/>
              </a:lnSpc>
              <a:spcBef>
                <a:spcPts val="244"/>
              </a:spcBef>
            </a:pPr>
            <a:r>
              <a:rPr sz="4000" b="1" spc="-25" dirty="0">
                <a:solidFill>
                  <a:srgbClr val="FF3131"/>
                </a:solidFill>
                <a:latin typeface="Arial"/>
                <a:cs typeface="Arial"/>
              </a:rPr>
              <a:t>але</a:t>
            </a:r>
            <a:r>
              <a:rPr sz="4000" b="1" spc="100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двох</a:t>
            </a:r>
            <a:r>
              <a:rPr sz="4000" spc="-10" dirty="0">
                <a:latin typeface="Tahoma"/>
                <a:cs typeface="Tahoma"/>
              </a:rPr>
              <a:t>сотий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трьох</a:t>
            </a:r>
            <a:r>
              <a:rPr sz="4000" spc="-10" dirty="0">
                <a:latin typeface="Tahoma"/>
                <a:cs typeface="Tahoma"/>
              </a:rPr>
              <a:t>тисячний</a:t>
            </a:r>
            <a:endParaRPr sz="4000">
              <a:latin typeface="Tahoma"/>
              <a:cs typeface="Tahoma"/>
            </a:endParaRPr>
          </a:p>
          <a:p>
            <a:pPr marL="12700" marR="5080">
              <a:lnSpc>
                <a:spcPct val="115599"/>
              </a:lnSpc>
            </a:pP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чотирьох</a:t>
            </a:r>
            <a:r>
              <a:rPr sz="4000" spc="-10" dirty="0">
                <a:latin typeface="Tahoma"/>
                <a:cs typeface="Tahoma"/>
              </a:rPr>
              <a:t>мільйонний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чотирьох</a:t>
            </a:r>
            <a:r>
              <a:rPr sz="4000" spc="-10" dirty="0">
                <a:latin typeface="Tahoma"/>
                <a:cs typeface="Tahoma"/>
              </a:rPr>
              <a:t>мільярдний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двох</a:t>
            </a:r>
            <a:r>
              <a:rPr sz="4000" spc="-10" dirty="0">
                <a:latin typeface="Tahoma"/>
                <a:cs typeface="Tahoma"/>
              </a:rPr>
              <a:t>сотріччя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трьохсот</a:t>
            </a:r>
            <a:r>
              <a:rPr sz="4000" spc="-10" dirty="0">
                <a:latin typeface="Tahoma"/>
                <a:cs typeface="Tahoma"/>
              </a:rPr>
              <a:t>річчя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чотирьох</a:t>
            </a:r>
            <a:r>
              <a:rPr sz="4000" spc="-10" dirty="0">
                <a:latin typeface="Tahoma"/>
                <a:cs typeface="Tahoma"/>
              </a:rPr>
              <a:t>сотріччя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" y="7424407"/>
            <a:ext cx="5158740" cy="2863215"/>
            <a:chOff x="9" y="7424407"/>
            <a:chExt cx="5158740" cy="286321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8306413"/>
              <a:ext cx="1902606" cy="19026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9920" y="8647513"/>
              <a:ext cx="1410166" cy="141016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41356" y="8401401"/>
              <a:ext cx="2016816" cy="18855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1373" y="7424407"/>
              <a:ext cx="1410166" cy="1410166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879235" y="8628494"/>
            <a:ext cx="1152755" cy="115275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287060" y="6998687"/>
            <a:ext cx="1999758" cy="199975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396569" y="7580699"/>
            <a:ext cx="1101012" cy="1101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4488" y="3442649"/>
            <a:ext cx="7174345" cy="60569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34732" y="3726998"/>
            <a:ext cx="7231734" cy="53086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pc="55" dirty="0"/>
              <a:t>Дробові</a:t>
            </a:r>
            <a:r>
              <a:rPr spc="-204" dirty="0"/>
              <a:t> </a:t>
            </a:r>
            <a:r>
              <a:rPr dirty="0"/>
              <a:t>числівники:</a:t>
            </a:r>
            <a:r>
              <a:rPr spc="-195" dirty="0"/>
              <a:t> </a:t>
            </a:r>
            <a:r>
              <a:rPr b="1" dirty="0">
                <a:latin typeface="Arial"/>
                <a:cs typeface="Arial"/>
              </a:rPr>
              <a:t>дві</a:t>
            </a:r>
            <a:r>
              <a:rPr b="1" spc="-150" dirty="0">
                <a:latin typeface="Arial"/>
                <a:cs typeface="Arial"/>
              </a:rPr>
              <a:t> </a:t>
            </a:r>
            <a:r>
              <a:rPr b="1" spc="-35" dirty="0">
                <a:latin typeface="Arial"/>
                <a:cs typeface="Arial"/>
              </a:rPr>
              <a:t>трет</a:t>
            </a:r>
            <a:r>
              <a:rPr b="1" spc="-35" dirty="0">
                <a:solidFill>
                  <a:srgbClr val="FF3131"/>
                </a:solidFill>
                <a:latin typeface="Arial"/>
                <a:cs typeface="Arial"/>
              </a:rPr>
              <a:t>іх</a:t>
            </a:r>
            <a:r>
              <a:rPr spc="-35" dirty="0"/>
              <a:t>,</a:t>
            </a:r>
            <a:r>
              <a:rPr spc="-200" dirty="0"/>
              <a:t> </a:t>
            </a:r>
            <a:r>
              <a:rPr b="1" spc="-20" dirty="0">
                <a:latin typeface="Arial"/>
                <a:cs typeface="Arial"/>
              </a:rPr>
              <a:t>три</a:t>
            </a:r>
            <a:r>
              <a:rPr b="1" spc="-15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четверт</a:t>
            </a:r>
            <a:r>
              <a:rPr b="1" spc="-10" dirty="0">
                <a:solidFill>
                  <a:srgbClr val="FF3131"/>
                </a:solidFill>
                <a:latin typeface="Arial"/>
                <a:cs typeface="Arial"/>
              </a:rPr>
              <a:t>их</a:t>
            </a: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/>
              <a:t>(замість</a:t>
            </a:r>
            <a:r>
              <a:rPr spc="-114" dirty="0"/>
              <a:t> </a:t>
            </a:r>
            <a:r>
              <a:rPr dirty="0"/>
              <a:t>дві</a:t>
            </a:r>
            <a:r>
              <a:rPr spc="-110" dirty="0"/>
              <a:t> </a:t>
            </a:r>
            <a:r>
              <a:rPr spc="-20" dirty="0"/>
              <a:t>треті,</a:t>
            </a:r>
            <a:r>
              <a:rPr spc="-110" dirty="0"/>
              <a:t> </a:t>
            </a:r>
            <a:r>
              <a:rPr dirty="0"/>
              <a:t>три</a:t>
            </a:r>
            <a:r>
              <a:rPr spc="-110" dirty="0"/>
              <a:t> </a:t>
            </a:r>
            <a:r>
              <a:rPr dirty="0"/>
              <a:t>четверті)</a:t>
            </a:r>
            <a:r>
              <a:rPr spc="-114" dirty="0"/>
              <a:t> </a:t>
            </a:r>
            <a:r>
              <a:rPr dirty="0"/>
              <a:t>(§</a:t>
            </a:r>
            <a:r>
              <a:rPr spc="-110" dirty="0"/>
              <a:t> </a:t>
            </a:r>
            <a:r>
              <a:rPr spc="-10" dirty="0"/>
              <a:t>107).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6197599"/>
            <a:ext cx="161925" cy="16192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210933" y="5463040"/>
            <a:ext cx="5077460" cy="4708525"/>
            <a:chOff x="13210933" y="5463040"/>
            <a:chExt cx="5077460" cy="47085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67160" y="6256243"/>
              <a:ext cx="4120838" cy="39151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10933" y="6868061"/>
              <a:ext cx="1911798" cy="16520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94719" y="5463040"/>
              <a:ext cx="2136078" cy="194346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862045" y="895343"/>
            <a:ext cx="13792200" cy="566420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9845">
              <a:lnSpc>
                <a:spcPct val="100000"/>
              </a:lnSpc>
              <a:spcBef>
                <a:spcPts val="850"/>
              </a:spcBef>
            </a:pPr>
            <a:r>
              <a:rPr sz="4000" spc="105" dirty="0">
                <a:latin typeface="Tahoma"/>
                <a:cs typeface="Tahoma"/>
              </a:rPr>
              <a:t>Російські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b="1" dirty="0">
                <a:latin typeface="Arial"/>
                <a:cs typeface="Arial"/>
              </a:rPr>
              <a:t>прізвища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мові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оригіналу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закінчуються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spc="-25" dirty="0">
                <a:latin typeface="Tahoma"/>
                <a:cs typeface="Tahoma"/>
              </a:rPr>
              <a:t>на</a:t>
            </a:r>
            <a:endParaRPr sz="4000">
              <a:latin typeface="Tahoma"/>
              <a:cs typeface="Tahoma"/>
            </a:endParaRPr>
          </a:p>
          <a:p>
            <a:pPr marL="29845">
              <a:lnSpc>
                <a:spcPct val="100000"/>
              </a:lnSpc>
              <a:spcBef>
                <a:spcPts val="750"/>
              </a:spcBef>
            </a:pPr>
            <a:r>
              <a:rPr sz="4000" b="1" spc="160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20" dirty="0">
                <a:solidFill>
                  <a:srgbClr val="0726FA"/>
                </a:solidFill>
                <a:latin typeface="Arial"/>
                <a:cs typeface="Arial"/>
              </a:rPr>
              <a:t>ой</a:t>
            </a:r>
            <a:r>
              <a:rPr sz="4000" spc="-20" dirty="0">
                <a:latin typeface="Tahoma"/>
                <a:cs typeface="Tahoma"/>
              </a:rPr>
              <a:t>,</a:t>
            </a:r>
            <a:r>
              <a:rPr sz="4000" spc="-114" dirty="0">
                <a:latin typeface="Tahoma"/>
                <a:cs typeface="Tahoma"/>
              </a:rPr>
              <a:t> </a:t>
            </a:r>
            <a:r>
              <a:rPr sz="4000" spc="100" dirty="0">
                <a:latin typeface="Tahoma"/>
                <a:cs typeface="Tahoma"/>
              </a:rPr>
              <a:t>пишемо</a:t>
            </a:r>
            <a:r>
              <a:rPr sz="4000" spc="-110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з</a:t>
            </a:r>
            <a:r>
              <a:rPr sz="4000" spc="-200" dirty="0">
                <a:latin typeface="Tahoma"/>
                <a:cs typeface="Tahoma"/>
              </a:rPr>
              <a:t> </a:t>
            </a:r>
            <a:r>
              <a:rPr sz="4000" b="1" spc="160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25" dirty="0">
                <a:solidFill>
                  <a:srgbClr val="0726FA"/>
                </a:solidFill>
                <a:latin typeface="Arial"/>
                <a:cs typeface="Arial"/>
              </a:rPr>
              <a:t>ий</a:t>
            </a:r>
            <a:r>
              <a:rPr sz="4000" spc="-25" dirty="0">
                <a:latin typeface="Tahoma"/>
                <a:cs typeface="Tahoma"/>
              </a:rPr>
              <a:t>:</a:t>
            </a:r>
            <a:endParaRPr sz="4000">
              <a:latin typeface="Tahoma"/>
              <a:cs typeface="Tahoma"/>
            </a:endParaRPr>
          </a:p>
          <a:p>
            <a:pPr marL="12700" marR="10951210">
              <a:lnSpc>
                <a:spcPct val="115599"/>
              </a:lnSpc>
              <a:spcBef>
                <a:spcPts val="1940"/>
              </a:spcBef>
            </a:pPr>
            <a:r>
              <a:rPr sz="4000" spc="-10" dirty="0">
                <a:latin typeface="Tahoma"/>
                <a:cs typeface="Tahoma"/>
              </a:rPr>
              <a:t>Донськ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ий </a:t>
            </a:r>
            <a:r>
              <a:rPr sz="4000" spc="35" dirty="0">
                <a:latin typeface="Tahoma"/>
                <a:cs typeface="Tahoma"/>
              </a:rPr>
              <a:t>Трубецьк</a:t>
            </a:r>
            <a:r>
              <a:rPr sz="4000" spc="35" dirty="0">
                <a:solidFill>
                  <a:srgbClr val="0726FA"/>
                </a:solidFill>
                <a:latin typeface="Tahoma"/>
                <a:cs typeface="Tahoma"/>
              </a:rPr>
              <a:t>ий </a:t>
            </a:r>
            <a:r>
              <a:rPr sz="4000" spc="-10" dirty="0">
                <a:latin typeface="Tahoma"/>
                <a:cs typeface="Tahoma"/>
              </a:rPr>
              <a:t>Крут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ий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4000">
              <a:latin typeface="Tahoma"/>
              <a:cs typeface="Tahoma"/>
            </a:endParaRPr>
          </a:p>
          <a:p>
            <a:pPr marL="29845">
              <a:lnSpc>
                <a:spcPct val="100000"/>
              </a:lnSpc>
            </a:pP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Але</a:t>
            </a:r>
            <a:r>
              <a:rPr sz="4000" b="1" spc="-6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Лев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Толст</a:t>
            </a:r>
            <a:r>
              <a:rPr sz="4000" spc="50" dirty="0">
                <a:solidFill>
                  <a:srgbClr val="FF3131"/>
                </a:solidFill>
                <a:latin typeface="Tahoma"/>
                <a:cs typeface="Tahoma"/>
              </a:rPr>
              <a:t>ой</a:t>
            </a:r>
            <a:r>
              <a:rPr sz="4000" spc="-10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144).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/>
              <a:t>До</a:t>
            </a:r>
            <a:r>
              <a:rPr spc="-35" dirty="0"/>
              <a:t> </a:t>
            </a:r>
            <a:r>
              <a:rPr b="1" i="1" dirty="0">
                <a:latin typeface="Arial"/>
                <a:cs typeface="Arial"/>
              </a:rPr>
              <a:t>мʼякої</a:t>
            </a:r>
            <a:r>
              <a:rPr b="1" i="1" spc="10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групи</a:t>
            </a:r>
            <a:r>
              <a:rPr i="1" spc="10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іменників</a:t>
            </a:r>
            <a:r>
              <a:rPr i="1" spc="100" dirty="0">
                <a:latin typeface="Arial"/>
                <a:cs typeface="Arial"/>
              </a:rPr>
              <a:t> </a:t>
            </a:r>
            <a:r>
              <a:rPr dirty="0"/>
              <a:t>належать</a:t>
            </a:r>
            <a:r>
              <a:rPr spc="-40" dirty="0"/>
              <a:t> </a:t>
            </a:r>
            <a:r>
              <a:rPr spc="60" dirty="0"/>
              <a:t>імена</a:t>
            </a:r>
            <a:r>
              <a:rPr spc="-40" dirty="0"/>
              <a:t> </a:t>
            </a:r>
            <a:r>
              <a:rPr b="1" dirty="0">
                <a:solidFill>
                  <a:srgbClr val="0726FA"/>
                </a:solidFill>
                <a:latin typeface="Arial"/>
                <a:cs typeface="Arial"/>
              </a:rPr>
              <a:t>Ігор</a:t>
            </a:r>
            <a:r>
              <a:rPr dirty="0"/>
              <a:t>,</a:t>
            </a:r>
            <a:r>
              <a:rPr spc="-40" dirty="0"/>
              <a:t> </a:t>
            </a:r>
            <a:r>
              <a:rPr b="1" dirty="0">
                <a:solidFill>
                  <a:srgbClr val="0726FA"/>
                </a:solidFill>
                <a:latin typeface="Arial"/>
                <a:cs typeface="Arial"/>
              </a:rPr>
              <a:t>Лазар</a:t>
            </a:r>
            <a:r>
              <a:rPr b="1" spc="100" dirty="0">
                <a:solidFill>
                  <a:srgbClr val="0726FA"/>
                </a:solidFill>
                <a:latin typeface="Arial"/>
                <a:cs typeface="Arial"/>
              </a:rPr>
              <a:t> </a:t>
            </a:r>
            <a:r>
              <a:rPr spc="-25" dirty="0"/>
              <a:t>(Ігор</a:t>
            </a:r>
            <a:r>
              <a:rPr spc="-25" dirty="0">
                <a:solidFill>
                  <a:srgbClr val="0726FA"/>
                </a:solidFill>
              </a:rPr>
              <a:t>я</a:t>
            </a:r>
            <a:r>
              <a:rPr spc="-25" dirty="0"/>
              <a:t>, </a:t>
            </a:r>
            <a:r>
              <a:rPr spc="-60" dirty="0"/>
              <a:t>Ігор</a:t>
            </a:r>
            <a:r>
              <a:rPr spc="-60" dirty="0">
                <a:solidFill>
                  <a:srgbClr val="0726FA"/>
                </a:solidFill>
              </a:rPr>
              <a:t>ю</a:t>
            </a:r>
            <a:r>
              <a:rPr spc="-60" dirty="0"/>
              <a:t>,</a:t>
            </a:r>
            <a:r>
              <a:rPr spc="-125" dirty="0"/>
              <a:t> </a:t>
            </a:r>
            <a:r>
              <a:rPr spc="-40" dirty="0"/>
              <a:t>Ігор</a:t>
            </a:r>
            <a:r>
              <a:rPr spc="-40" dirty="0">
                <a:solidFill>
                  <a:srgbClr val="0726FA"/>
                </a:solidFill>
              </a:rPr>
              <a:t>ьович</a:t>
            </a:r>
            <a:r>
              <a:rPr spc="-40" dirty="0"/>
              <a:t>;</a:t>
            </a:r>
            <a:r>
              <a:rPr spc="-120" dirty="0"/>
              <a:t> </a:t>
            </a:r>
            <a:r>
              <a:rPr dirty="0"/>
              <a:t>Лазар</a:t>
            </a:r>
            <a:r>
              <a:rPr dirty="0">
                <a:solidFill>
                  <a:srgbClr val="0726FA"/>
                </a:solidFill>
              </a:rPr>
              <a:t>я</a:t>
            </a:r>
            <a:r>
              <a:rPr dirty="0"/>
              <a:t>,</a:t>
            </a:r>
            <a:r>
              <a:rPr spc="-120" dirty="0"/>
              <a:t> </a:t>
            </a:r>
            <a:r>
              <a:rPr dirty="0"/>
              <a:t>Лазар</a:t>
            </a:r>
            <a:r>
              <a:rPr dirty="0">
                <a:solidFill>
                  <a:srgbClr val="0726FA"/>
                </a:solidFill>
              </a:rPr>
              <a:t>ю</a:t>
            </a:r>
            <a:r>
              <a:rPr dirty="0"/>
              <a:t>,</a:t>
            </a:r>
            <a:r>
              <a:rPr spc="-125" dirty="0"/>
              <a:t> </a:t>
            </a:r>
            <a:r>
              <a:rPr dirty="0"/>
              <a:t>Лазар</a:t>
            </a:r>
            <a:r>
              <a:rPr dirty="0">
                <a:solidFill>
                  <a:srgbClr val="0726FA"/>
                </a:solidFill>
              </a:rPr>
              <a:t>ьович</a:t>
            </a:r>
            <a:r>
              <a:rPr dirty="0"/>
              <a:t>),</a:t>
            </a:r>
            <a:r>
              <a:rPr spc="-120" dirty="0"/>
              <a:t> </a:t>
            </a:r>
            <a:r>
              <a:rPr dirty="0"/>
              <a:t>а</a:t>
            </a:r>
            <a:r>
              <a:rPr spc="-120" dirty="0"/>
              <a:t> </a:t>
            </a:r>
            <a:r>
              <a:rPr spc="-10" dirty="0"/>
              <a:t>також </a:t>
            </a:r>
            <a:r>
              <a:rPr spc="95" dirty="0"/>
              <a:t>слово</a:t>
            </a:r>
            <a:r>
              <a:rPr spc="-60" dirty="0"/>
              <a:t> </a:t>
            </a:r>
            <a:r>
              <a:rPr b="1" dirty="0">
                <a:solidFill>
                  <a:srgbClr val="FF3131"/>
                </a:solidFill>
                <a:latin typeface="Arial"/>
                <a:cs typeface="Arial"/>
              </a:rPr>
              <a:t>хабар</a:t>
            </a:r>
            <a:r>
              <a:rPr b="1" spc="7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pc="-35" dirty="0"/>
              <a:t>(</a:t>
            </a:r>
            <a:r>
              <a:rPr b="1" spc="-35" dirty="0">
                <a:solidFill>
                  <a:srgbClr val="0726FA"/>
                </a:solidFill>
                <a:latin typeface="Arial"/>
                <a:cs typeface="Arial"/>
              </a:rPr>
              <a:t>хабаря</a:t>
            </a:r>
            <a:r>
              <a:rPr spc="-35" dirty="0"/>
              <a:t>,</a:t>
            </a:r>
            <a:r>
              <a:rPr spc="-60" dirty="0"/>
              <a:t> </a:t>
            </a:r>
            <a:r>
              <a:rPr dirty="0"/>
              <a:t>а</a:t>
            </a:r>
            <a:r>
              <a:rPr spc="-65" dirty="0"/>
              <a:t> </a:t>
            </a:r>
            <a:r>
              <a:rPr dirty="0"/>
              <a:t>не</a:t>
            </a:r>
            <a:r>
              <a:rPr spc="-60" dirty="0"/>
              <a:t> </a:t>
            </a:r>
            <a:r>
              <a:rPr dirty="0"/>
              <a:t>хабара)</a:t>
            </a:r>
            <a:r>
              <a:rPr spc="-65" dirty="0"/>
              <a:t> </a:t>
            </a:r>
            <a:r>
              <a:rPr dirty="0"/>
              <a:t>(§</a:t>
            </a:r>
            <a:r>
              <a:rPr spc="-60" dirty="0"/>
              <a:t> </a:t>
            </a:r>
            <a:r>
              <a:rPr spc="-20" dirty="0"/>
              <a:t>66).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67314" y="6204880"/>
            <a:ext cx="7177405" cy="3915410"/>
            <a:chOff x="267314" y="6204880"/>
            <a:chExt cx="7177405" cy="39154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3541" y="6204880"/>
              <a:ext cx="4305738" cy="39151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314" y="6816698"/>
              <a:ext cx="1911798" cy="16520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32703" y="8326617"/>
              <a:ext cx="1911798" cy="165209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0040856" y="6367119"/>
            <a:ext cx="7222490" cy="3920490"/>
            <a:chOff x="10040856" y="6367119"/>
            <a:chExt cx="7222490" cy="392049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26714" y="8164823"/>
              <a:ext cx="2136078" cy="19434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09337" y="6367119"/>
              <a:ext cx="4305738" cy="391516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40856" y="8469196"/>
              <a:ext cx="2136078" cy="18178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0596" y="3746499"/>
            <a:ext cx="7770495" cy="6054725"/>
            <a:chOff x="990596" y="3746499"/>
            <a:chExt cx="7770495" cy="6054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699" y="5143500"/>
              <a:ext cx="7687858" cy="46199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28696" y="5143499"/>
              <a:ext cx="7694295" cy="4619625"/>
            </a:xfrm>
            <a:custGeom>
              <a:avLst/>
              <a:gdLst/>
              <a:ahLst/>
              <a:cxnLst/>
              <a:rect l="l" t="t" r="r" b="b"/>
              <a:pathLst>
                <a:path w="7694295" h="4619625">
                  <a:moveTo>
                    <a:pt x="216393" y="4619585"/>
                  </a:moveTo>
                  <a:lnTo>
                    <a:pt x="168830" y="4614142"/>
                  </a:lnTo>
                  <a:lnTo>
                    <a:pt x="122714" y="4597654"/>
                  </a:lnTo>
                  <a:lnTo>
                    <a:pt x="82036" y="4571784"/>
                  </a:lnTo>
                  <a:lnTo>
                    <a:pt x="48112" y="4537850"/>
                  </a:lnTo>
                  <a:lnTo>
                    <a:pt x="22257" y="4497167"/>
                  </a:lnTo>
                  <a:lnTo>
                    <a:pt x="5784" y="4451052"/>
                  </a:lnTo>
                  <a:lnTo>
                    <a:pt x="2" y="4400820"/>
                  </a:lnTo>
                  <a:lnTo>
                    <a:pt x="0" y="219100"/>
                  </a:lnTo>
                  <a:lnTo>
                    <a:pt x="5780" y="168866"/>
                  </a:lnTo>
                  <a:lnTo>
                    <a:pt x="22257" y="122750"/>
                  </a:lnTo>
                  <a:lnTo>
                    <a:pt x="48117" y="82068"/>
                  </a:lnTo>
                  <a:lnTo>
                    <a:pt x="82044" y="48137"/>
                  </a:lnTo>
                  <a:lnTo>
                    <a:pt x="122723" y="22270"/>
                  </a:lnTo>
                  <a:lnTo>
                    <a:pt x="168840" y="5786"/>
                  </a:lnTo>
                  <a:lnTo>
                    <a:pt x="219074" y="0"/>
                  </a:lnTo>
                  <a:lnTo>
                    <a:pt x="7474600" y="0"/>
                  </a:lnTo>
                  <a:lnTo>
                    <a:pt x="7524853" y="5753"/>
                  </a:lnTo>
                  <a:lnTo>
                    <a:pt x="7570988" y="22223"/>
                  </a:lnTo>
                  <a:lnTo>
                    <a:pt x="7611690" y="48084"/>
                  </a:lnTo>
                  <a:lnTo>
                    <a:pt x="7645639" y="82021"/>
                  </a:lnTo>
                  <a:lnTo>
                    <a:pt x="7671516" y="122718"/>
                  </a:lnTo>
                  <a:lnTo>
                    <a:pt x="7688003" y="168855"/>
                  </a:lnTo>
                  <a:lnTo>
                    <a:pt x="7693788" y="219100"/>
                  </a:lnTo>
                  <a:lnTo>
                    <a:pt x="7693791" y="4400834"/>
                  </a:lnTo>
                  <a:lnTo>
                    <a:pt x="7688001" y="4451093"/>
                  </a:lnTo>
                  <a:lnTo>
                    <a:pt x="7671505" y="4497227"/>
                  </a:lnTo>
                  <a:lnTo>
                    <a:pt x="7645622" y="4537917"/>
                  </a:lnTo>
                  <a:lnTo>
                    <a:pt x="7611670" y="4571846"/>
                  </a:lnTo>
                  <a:lnTo>
                    <a:pt x="7570968" y="4597698"/>
                  </a:lnTo>
                  <a:lnTo>
                    <a:pt x="7524837" y="4614160"/>
                  </a:lnTo>
                  <a:lnTo>
                    <a:pt x="7477395" y="4619570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25903" y="3746499"/>
              <a:ext cx="4565650" cy="2176780"/>
            </a:xfrm>
            <a:custGeom>
              <a:avLst/>
              <a:gdLst/>
              <a:ahLst/>
              <a:cxnLst/>
              <a:rect l="l" t="t" r="r" b="b"/>
              <a:pathLst>
                <a:path w="4565650" h="2176779">
                  <a:moveTo>
                    <a:pt x="4565426" y="1734533"/>
                  </a:moveTo>
                  <a:lnTo>
                    <a:pt x="0" y="1734533"/>
                  </a:lnTo>
                  <a:lnTo>
                    <a:pt x="0" y="0"/>
                  </a:lnTo>
                  <a:lnTo>
                    <a:pt x="4565426" y="0"/>
                  </a:lnTo>
                  <a:lnTo>
                    <a:pt x="4565426" y="1734533"/>
                  </a:lnTo>
                  <a:close/>
                </a:path>
                <a:path w="4565650" h="2176779">
                  <a:moveTo>
                    <a:pt x="370407" y="2176632"/>
                  </a:moveTo>
                  <a:lnTo>
                    <a:pt x="370407" y="1734533"/>
                  </a:lnTo>
                  <a:lnTo>
                    <a:pt x="1090313" y="1734533"/>
                  </a:lnTo>
                  <a:lnTo>
                    <a:pt x="370407" y="21766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25903" y="3746499"/>
              <a:ext cx="4562475" cy="2176780"/>
            </a:xfrm>
            <a:custGeom>
              <a:avLst/>
              <a:gdLst/>
              <a:ahLst/>
              <a:cxnLst/>
              <a:rect l="l" t="t" r="r" b="b"/>
              <a:pathLst>
                <a:path w="4562475" h="2176779">
                  <a:moveTo>
                    <a:pt x="408497" y="1884218"/>
                  </a:moveTo>
                  <a:lnTo>
                    <a:pt x="370407" y="1884218"/>
                  </a:lnTo>
                  <a:lnTo>
                    <a:pt x="370407" y="1769918"/>
                  </a:lnTo>
                  <a:lnTo>
                    <a:pt x="408497" y="1769918"/>
                  </a:lnTo>
                  <a:lnTo>
                    <a:pt x="408497" y="1884218"/>
                  </a:lnTo>
                  <a:close/>
                </a:path>
                <a:path w="4562475" h="2176779">
                  <a:moveTo>
                    <a:pt x="408497" y="2036618"/>
                  </a:moveTo>
                  <a:lnTo>
                    <a:pt x="370407" y="2036618"/>
                  </a:lnTo>
                  <a:lnTo>
                    <a:pt x="370407" y="1922318"/>
                  </a:lnTo>
                  <a:lnTo>
                    <a:pt x="408497" y="1922318"/>
                  </a:lnTo>
                  <a:lnTo>
                    <a:pt x="408497" y="2036618"/>
                  </a:lnTo>
                  <a:close/>
                </a:path>
                <a:path w="4562475" h="2176779">
                  <a:moveTo>
                    <a:pt x="1062807" y="1751424"/>
                  </a:moveTo>
                  <a:lnTo>
                    <a:pt x="1042848" y="1718924"/>
                  </a:lnTo>
                  <a:lnTo>
                    <a:pt x="1079519" y="1696404"/>
                  </a:lnTo>
                  <a:lnTo>
                    <a:pt x="1172315" y="1696404"/>
                  </a:lnTo>
                  <a:lnTo>
                    <a:pt x="1172315" y="1734533"/>
                  </a:lnTo>
                  <a:lnTo>
                    <a:pt x="1090283" y="1734533"/>
                  </a:lnTo>
                  <a:lnTo>
                    <a:pt x="1062807" y="1751424"/>
                  </a:lnTo>
                  <a:close/>
                </a:path>
                <a:path w="4562475" h="2176779">
                  <a:moveTo>
                    <a:pt x="932940" y="1831176"/>
                  </a:moveTo>
                  <a:lnTo>
                    <a:pt x="912981" y="1798676"/>
                  </a:lnTo>
                  <a:lnTo>
                    <a:pt x="1010381" y="1738862"/>
                  </a:lnTo>
                  <a:lnTo>
                    <a:pt x="1030340" y="1771362"/>
                  </a:lnTo>
                  <a:lnTo>
                    <a:pt x="932940" y="1831176"/>
                  </a:lnTo>
                  <a:close/>
                </a:path>
                <a:path w="4562475" h="2176779">
                  <a:moveTo>
                    <a:pt x="803074" y="1910929"/>
                  </a:moveTo>
                  <a:lnTo>
                    <a:pt x="783115" y="1878428"/>
                  </a:lnTo>
                  <a:lnTo>
                    <a:pt x="880515" y="1818614"/>
                  </a:lnTo>
                  <a:lnTo>
                    <a:pt x="900473" y="1851115"/>
                  </a:lnTo>
                  <a:lnTo>
                    <a:pt x="803074" y="1910929"/>
                  </a:lnTo>
                  <a:close/>
                </a:path>
                <a:path w="4562475" h="2176779">
                  <a:moveTo>
                    <a:pt x="673207" y="1990681"/>
                  </a:moveTo>
                  <a:lnTo>
                    <a:pt x="653248" y="1958180"/>
                  </a:lnTo>
                  <a:lnTo>
                    <a:pt x="750648" y="1898366"/>
                  </a:lnTo>
                  <a:lnTo>
                    <a:pt x="770607" y="1930867"/>
                  </a:lnTo>
                  <a:lnTo>
                    <a:pt x="673207" y="1990681"/>
                  </a:lnTo>
                  <a:close/>
                </a:path>
                <a:path w="4562475" h="2176779">
                  <a:moveTo>
                    <a:pt x="543340" y="2070433"/>
                  </a:moveTo>
                  <a:lnTo>
                    <a:pt x="523381" y="2037933"/>
                  </a:lnTo>
                  <a:lnTo>
                    <a:pt x="620781" y="1978119"/>
                  </a:lnTo>
                  <a:lnTo>
                    <a:pt x="640740" y="2010619"/>
                  </a:lnTo>
                  <a:lnTo>
                    <a:pt x="543340" y="2070433"/>
                  </a:lnTo>
                  <a:close/>
                </a:path>
                <a:path w="4562475" h="2176779">
                  <a:moveTo>
                    <a:pt x="413473" y="2150185"/>
                  </a:moveTo>
                  <a:lnTo>
                    <a:pt x="408497" y="2142082"/>
                  </a:lnTo>
                  <a:lnTo>
                    <a:pt x="408497" y="2108484"/>
                  </a:lnTo>
                  <a:lnTo>
                    <a:pt x="490915" y="2057871"/>
                  </a:lnTo>
                  <a:lnTo>
                    <a:pt x="510873" y="2090371"/>
                  </a:lnTo>
                  <a:lnTo>
                    <a:pt x="413473" y="2150185"/>
                  </a:lnTo>
                  <a:close/>
                </a:path>
                <a:path w="4562475" h="2176779">
                  <a:moveTo>
                    <a:pt x="381007" y="2170123"/>
                  </a:moveTo>
                  <a:lnTo>
                    <a:pt x="370407" y="2152864"/>
                  </a:lnTo>
                  <a:lnTo>
                    <a:pt x="370407" y="2074718"/>
                  </a:lnTo>
                  <a:lnTo>
                    <a:pt x="408497" y="2074718"/>
                  </a:lnTo>
                  <a:lnTo>
                    <a:pt x="408497" y="2108484"/>
                  </a:lnTo>
                  <a:lnTo>
                    <a:pt x="393515" y="2117685"/>
                  </a:lnTo>
                  <a:lnTo>
                    <a:pt x="408497" y="2142082"/>
                  </a:lnTo>
                  <a:lnTo>
                    <a:pt x="408497" y="2153241"/>
                  </a:lnTo>
                  <a:lnTo>
                    <a:pt x="381007" y="2170123"/>
                  </a:lnTo>
                  <a:close/>
                </a:path>
                <a:path w="4562475" h="2176779">
                  <a:moveTo>
                    <a:pt x="408497" y="2142082"/>
                  </a:moveTo>
                  <a:lnTo>
                    <a:pt x="393515" y="2117685"/>
                  </a:lnTo>
                  <a:lnTo>
                    <a:pt x="408497" y="2108484"/>
                  </a:lnTo>
                  <a:lnTo>
                    <a:pt x="408497" y="2142082"/>
                  </a:lnTo>
                  <a:close/>
                </a:path>
                <a:path w="4562475" h="2176779">
                  <a:moveTo>
                    <a:pt x="370418" y="2176626"/>
                  </a:moveTo>
                  <a:lnTo>
                    <a:pt x="370407" y="2152864"/>
                  </a:lnTo>
                  <a:lnTo>
                    <a:pt x="381007" y="2170123"/>
                  </a:lnTo>
                  <a:lnTo>
                    <a:pt x="370418" y="2176626"/>
                  </a:lnTo>
                  <a:close/>
                </a:path>
                <a:path w="4562475" h="2176779">
                  <a:moveTo>
                    <a:pt x="4412903" y="38118"/>
                  </a:moveTo>
                  <a:lnTo>
                    <a:pt x="4298603" y="38118"/>
                  </a:lnTo>
                  <a:lnTo>
                    <a:pt x="4298603" y="0"/>
                  </a:lnTo>
                  <a:lnTo>
                    <a:pt x="4412903" y="0"/>
                  </a:lnTo>
                  <a:lnTo>
                    <a:pt x="4412903" y="38118"/>
                  </a:lnTo>
                  <a:close/>
                </a:path>
                <a:path w="4562475" h="2176779">
                  <a:moveTo>
                    <a:pt x="4260503" y="38118"/>
                  </a:moveTo>
                  <a:lnTo>
                    <a:pt x="4146203" y="38118"/>
                  </a:lnTo>
                  <a:lnTo>
                    <a:pt x="4146203" y="0"/>
                  </a:lnTo>
                  <a:lnTo>
                    <a:pt x="4260503" y="0"/>
                  </a:lnTo>
                  <a:lnTo>
                    <a:pt x="4260503" y="38118"/>
                  </a:lnTo>
                  <a:close/>
                </a:path>
                <a:path w="4562475" h="2176779">
                  <a:moveTo>
                    <a:pt x="4108103" y="38118"/>
                  </a:moveTo>
                  <a:lnTo>
                    <a:pt x="3993803" y="38118"/>
                  </a:lnTo>
                  <a:lnTo>
                    <a:pt x="3993803" y="0"/>
                  </a:lnTo>
                  <a:lnTo>
                    <a:pt x="4108103" y="0"/>
                  </a:lnTo>
                  <a:lnTo>
                    <a:pt x="4108103" y="38118"/>
                  </a:lnTo>
                  <a:close/>
                </a:path>
                <a:path w="4562475" h="2176779">
                  <a:moveTo>
                    <a:pt x="3955703" y="38118"/>
                  </a:moveTo>
                  <a:lnTo>
                    <a:pt x="3841403" y="38118"/>
                  </a:lnTo>
                  <a:lnTo>
                    <a:pt x="3841403" y="0"/>
                  </a:lnTo>
                  <a:lnTo>
                    <a:pt x="3955703" y="0"/>
                  </a:lnTo>
                  <a:lnTo>
                    <a:pt x="3955703" y="38118"/>
                  </a:lnTo>
                  <a:close/>
                </a:path>
                <a:path w="4562475" h="2176779">
                  <a:moveTo>
                    <a:pt x="3803303" y="38118"/>
                  </a:moveTo>
                  <a:lnTo>
                    <a:pt x="3689003" y="38118"/>
                  </a:lnTo>
                  <a:lnTo>
                    <a:pt x="3689003" y="0"/>
                  </a:lnTo>
                  <a:lnTo>
                    <a:pt x="3803303" y="0"/>
                  </a:lnTo>
                  <a:lnTo>
                    <a:pt x="3803303" y="38118"/>
                  </a:lnTo>
                  <a:close/>
                </a:path>
                <a:path w="4562475" h="2176779">
                  <a:moveTo>
                    <a:pt x="3650902" y="38118"/>
                  </a:moveTo>
                  <a:lnTo>
                    <a:pt x="3536602" y="38118"/>
                  </a:lnTo>
                  <a:lnTo>
                    <a:pt x="3536602" y="0"/>
                  </a:lnTo>
                  <a:lnTo>
                    <a:pt x="3650902" y="0"/>
                  </a:lnTo>
                  <a:lnTo>
                    <a:pt x="3650902" y="38118"/>
                  </a:lnTo>
                  <a:close/>
                </a:path>
                <a:path w="4562475" h="2176779">
                  <a:moveTo>
                    <a:pt x="3498502" y="38118"/>
                  </a:moveTo>
                  <a:lnTo>
                    <a:pt x="3384202" y="38118"/>
                  </a:lnTo>
                  <a:lnTo>
                    <a:pt x="3384202" y="0"/>
                  </a:lnTo>
                  <a:lnTo>
                    <a:pt x="3498502" y="0"/>
                  </a:lnTo>
                  <a:lnTo>
                    <a:pt x="3498502" y="38118"/>
                  </a:lnTo>
                  <a:close/>
                </a:path>
                <a:path w="4562475" h="2176779">
                  <a:moveTo>
                    <a:pt x="3346102" y="38118"/>
                  </a:moveTo>
                  <a:lnTo>
                    <a:pt x="3231802" y="38118"/>
                  </a:lnTo>
                  <a:lnTo>
                    <a:pt x="3231802" y="0"/>
                  </a:lnTo>
                  <a:lnTo>
                    <a:pt x="3346102" y="0"/>
                  </a:lnTo>
                  <a:lnTo>
                    <a:pt x="3346102" y="38118"/>
                  </a:lnTo>
                  <a:close/>
                </a:path>
                <a:path w="4562475" h="2176779">
                  <a:moveTo>
                    <a:pt x="3193702" y="38118"/>
                  </a:moveTo>
                  <a:lnTo>
                    <a:pt x="3079402" y="38118"/>
                  </a:lnTo>
                  <a:lnTo>
                    <a:pt x="3079402" y="0"/>
                  </a:lnTo>
                  <a:lnTo>
                    <a:pt x="3193702" y="0"/>
                  </a:lnTo>
                  <a:lnTo>
                    <a:pt x="3193702" y="38118"/>
                  </a:lnTo>
                  <a:close/>
                </a:path>
                <a:path w="4562475" h="2176779">
                  <a:moveTo>
                    <a:pt x="3041302" y="38118"/>
                  </a:moveTo>
                  <a:lnTo>
                    <a:pt x="2927002" y="38118"/>
                  </a:lnTo>
                  <a:lnTo>
                    <a:pt x="2927002" y="0"/>
                  </a:lnTo>
                  <a:lnTo>
                    <a:pt x="3041302" y="0"/>
                  </a:lnTo>
                  <a:lnTo>
                    <a:pt x="3041302" y="38118"/>
                  </a:lnTo>
                  <a:close/>
                </a:path>
                <a:path w="4562475" h="2176779">
                  <a:moveTo>
                    <a:pt x="2888902" y="38118"/>
                  </a:moveTo>
                  <a:lnTo>
                    <a:pt x="2774602" y="38118"/>
                  </a:lnTo>
                  <a:lnTo>
                    <a:pt x="2774602" y="0"/>
                  </a:lnTo>
                  <a:lnTo>
                    <a:pt x="2888902" y="0"/>
                  </a:lnTo>
                  <a:lnTo>
                    <a:pt x="2888902" y="38118"/>
                  </a:lnTo>
                  <a:close/>
                </a:path>
                <a:path w="4562475" h="2176779">
                  <a:moveTo>
                    <a:pt x="2736502" y="38118"/>
                  </a:moveTo>
                  <a:lnTo>
                    <a:pt x="2622202" y="38118"/>
                  </a:lnTo>
                  <a:lnTo>
                    <a:pt x="2622202" y="0"/>
                  </a:lnTo>
                  <a:lnTo>
                    <a:pt x="2736502" y="0"/>
                  </a:lnTo>
                  <a:lnTo>
                    <a:pt x="2736502" y="38118"/>
                  </a:lnTo>
                  <a:close/>
                </a:path>
                <a:path w="4562475" h="2176779">
                  <a:moveTo>
                    <a:pt x="2584102" y="38118"/>
                  </a:moveTo>
                  <a:lnTo>
                    <a:pt x="2469802" y="38118"/>
                  </a:lnTo>
                  <a:lnTo>
                    <a:pt x="2469802" y="0"/>
                  </a:lnTo>
                  <a:lnTo>
                    <a:pt x="2584102" y="0"/>
                  </a:lnTo>
                  <a:lnTo>
                    <a:pt x="2584102" y="38118"/>
                  </a:lnTo>
                  <a:close/>
                </a:path>
                <a:path w="4562475" h="2176779">
                  <a:moveTo>
                    <a:pt x="2431702" y="38118"/>
                  </a:moveTo>
                  <a:lnTo>
                    <a:pt x="2317402" y="38118"/>
                  </a:lnTo>
                  <a:lnTo>
                    <a:pt x="2317402" y="0"/>
                  </a:lnTo>
                  <a:lnTo>
                    <a:pt x="2431702" y="0"/>
                  </a:lnTo>
                  <a:lnTo>
                    <a:pt x="2431702" y="38118"/>
                  </a:lnTo>
                  <a:close/>
                </a:path>
                <a:path w="4562475" h="2176779">
                  <a:moveTo>
                    <a:pt x="2279302" y="38118"/>
                  </a:moveTo>
                  <a:lnTo>
                    <a:pt x="2165002" y="38118"/>
                  </a:lnTo>
                  <a:lnTo>
                    <a:pt x="2165002" y="0"/>
                  </a:lnTo>
                  <a:lnTo>
                    <a:pt x="2279302" y="0"/>
                  </a:lnTo>
                  <a:lnTo>
                    <a:pt x="2279302" y="38118"/>
                  </a:lnTo>
                  <a:close/>
                </a:path>
                <a:path w="4562475" h="2176779">
                  <a:moveTo>
                    <a:pt x="2126902" y="38118"/>
                  </a:moveTo>
                  <a:lnTo>
                    <a:pt x="2012602" y="38118"/>
                  </a:lnTo>
                  <a:lnTo>
                    <a:pt x="2012602" y="0"/>
                  </a:lnTo>
                  <a:lnTo>
                    <a:pt x="2126902" y="0"/>
                  </a:lnTo>
                  <a:lnTo>
                    <a:pt x="2126902" y="38118"/>
                  </a:lnTo>
                  <a:close/>
                </a:path>
                <a:path w="4562475" h="2176779">
                  <a:moveTo>
                    <a:pt x="1974502" y="38118"/>
                  </a:moveTo>
                  <a:lnTo>
                    <a:pt x="1860202" y="38118"/>
                  </a:lnTo>
                  <a:lnTo>
                    <a:pt x="1860202" y="0"/>
                  </a:lnTo>
                  <a:lnTo>
                    <a:pt x="1974502" y="0"/>
                  </a:lnTo>
                  <a:lnTo>
                    <a:pt x="1974502" y="38118"/>
                  </a:lnTo>
                  <a:close/>
                </a:path>
                <a:path w="4562475" h="2176779">
                  <a:moveTo>
                    <a:pt x="1822102" y="38118"/>
                  </a:moveTo>
                  <a:lnTo>
                    <a:pt x="1707802" y="38118"/>
                  </a:lnTo>
                  <a:lnTo>
                    <a:pt x="1707802" y="0"/>
                  </a:lnTo>
                  <a:lnTo>
                    <a:pt x="1822102" y="0"/>
                  </a:lnTo>
                  <a:lnTo>
                    <a:pt x="1822102" y="38118"/>
                  </a:lnTo>
                  <a:close/>
                </a:path>
                <a:path w="4562475" h="2176779">
                  <a:moveTo>
                    <a:pt x="1669702" y="38118"/>
                  </a:moveTo>
                  <a:lnTo>
                    <a:pt x="1555402" y="38118"/>
                  </a:lnTo>
                  <a:lnTo>
                    <a:pt x="1555402" y="0"/>
                  </a:lnTo>
                  <a:lnTo>
                    <a:pt x="1669702" y="0"/>
                  </a:lnTo>
                  <a:lnTo>
                    <a:pt x="1669702" y="38118"/>
                  </a:lnTo>
                  <a:close/>
                </a:path>
                <a:path w="4562475" h="2176779">
                  <a:moveTo>
                    <a:pt x="1517302" y="38118"/>
                  </a:moveTo>
                  <a:lnTo>
                    <a:pt x="1403002" y="38118"/>
                  </a:lnTo>
                  <a:lnTo>
                    <a:pt x="1403002" y="0"/>
                  </a:lnTo>
                  <a:lnTo>
                    <a:pt x="1517302" y="0"/>
                  </a:lnTo>
                  <a:lnTo>
                    <a:pt x="1517302" y="38118"/>
                  </a:lnTo>
                  <a:close/>
                </a:path>
                <a:path w="4562475" h="2176779">
                  <a:moveTo>
                    <a:pt x="1364902" y="38118"/>
                  </a:moveTo>
                  <a:lnTo>
                    <a:pt x="1250602" y="38118"/>
                  </a:lnTo>
                  <a:lnTo>
                    <a:pt x="1250602" y="0"/>
                  </a:lnTo>
                  <a:lnTo>
                    <a:pt x="1364902" y="0"/>
                  </a:lnTo>
                  <a:lnTo>
                    <a:pt x="1364902" y="38118"/>
                  </a:lnTo>
                  <a:close/>
                </a:path>
                <a:path w="4562475" h="2176779">
                  <a:moveTo>
                    <a:pt x="1212502" y="38118"/>
                  </a:moveTo>
                  <a:lnTo>
                    <a:pt x="1098202" y="38118"/>
                  </a:lnTo>
                  <a:lnTo>
                    <a:pt x="1098202" y="0"/>
                  </a:lnTo>
                  <a:lnTo>
                    <a:pt x="1212502" y="0"/>
                  </a:lnTo>
                  <a:lnTo>
                    <a:pt x="1212502" y="38118"/>
                  </a:lnTo>
                  <a:close/>
                </a:path>
                <a:path w="4562475" h="2176779">
                  <a:moveTo>
                    <a:pt x="1060102" y="38118"/>
                  </a:moveTo>
                  <a:lnTo>
                    <a:pt x="945802" y="38118"/>
                  </a:lnTo>
                  <a:lnTo>
                    <a:pt x="945802" y="0"/>
                  </a:lnTo>
                  <a:lnTo>
                    <a:pt x="1060102" y="0"/>
                  </a:lnTo>
                  <a:lnTo>
                    <a:pt x="1060102" y="38118"/>
                  </a:lnTo>
                  <a:close/>
                </a:path>
                <a:path w="4562475" h="2176779">
                  <a:moveTo>
                    <a:pt x="907702" y="38118"/>
                  </a:moveTo>
                  <a:lnTo>
                    <a:pt x="793402" y="38118"/>
                  </a:lnTo>
                  <a:lnTo>
                    <a:pt x="793402" y="0"/>
                  </a:lnTo>
                  <a:lnTo>
                    <a:pt x="907702" y="0"/>
                  </a:lnTo>
                  <a:lnTo>
                    <a:pt x="907702" y="38118"/>
                  </a:lnTo>
                  <a:close/>
                </a:path>
                <a:path w="4562475" h="2176779">
                  <a:moveTo>
                    <a:pt x="755302" y="38118"/>
                  </a:moveTo>
                  <a:lnTo>
                    <a:pt x="641002" y="38118"/>
                  </a:lnTo>
                  <a:lnTo>
                    <a:pt x="641002" y="0"/>
                  </a:lnTo>
                  <a:lnTo>
                    <a:pt x="755302" y="0"/>
                  </a:lnTo>
                  <a:lnTo>
                    <a:pt x="755302" y="38118"/>
                  </a:lnTo>
                  <a:close/>
                </a:path>
                <a:path w="4562475" h="2176779">
                  <a:moveTo>
                    <a:pt x="602902" y="38118"/>
                  </a:moveTo>
                  <a:lnTo>
                    <a:pt x="488602" y="38118"/>
                  </a:lnTo>
                  <a:lnTo>
                    <a:pt x="488602" y="0"/>
                  </a:lnTo>
                  <a:lnTo>
                    <a:pt x="602902" y="0"/>
                  </a:lnTo>
                  <a:lnTo>
                    <a:pt x="602902" y="38118"/>
                  </a:lnTo>
                  <a:close/>
                </a:path>
                <a:path w="4562475" h="2176779">
                  <a:moveTo>
                    <a:pt x="450502" y="38118"/>
                  </a:moveTo>
                  <a:lnTo>
                    <a:pt x="336202" y="38118"/>
                  </a:lnTo>
                  <a:lnTo>
                    <a:pt x="336202" y="0"/>
                  </a:lnTo>
                  <a:lnTo>
                    <a:pt x="450502" y="0"/>
                  </a:lnTo>
                  <a:lnTo>
                    <a:pt x="450502" y="38118"/>
                  </a:lnTo>
                  <a:close/>
                </a:path>
                <a:path w="4562475" h="2176779">
                  <a:moveTo>
                    <a:pt x="298102" y="38118"/>
                  </a:moveTo>
                  <a:lnTo>
                    <a:pt x="183802" y="38118"/>
                  </a:lnTo>
                  <a:lnTo>
                    <a:pt x="183802" y="0"/>
                  </a:lnTo>
                  <a:lnTo>
                    <a:pt x="298102" y="0"/>
                  </a:lnTo>
                  <a:lnTo>
                    <a:pt x="298102" y="38118"/>
                  </a:lnTo>
                  <a:close/>
                </a:path>
                <a:path w="4562475" h="2176779">
                  <a:moveTo>
                    <a:pt x="38100" y="38118"/>
                  </a:moveTo>
                  <a:lnTo>
                    <a:pt x="31402" y="38118"/>
                  </a:lnTo>
                  <a:lnTo>
                    <a:pt x="31402" y="0"/>
                  </a:lnTo>
                  <a:lnTo>
                    <a:pt x="145702" y="0"/>
                  </a:lnTo>
                  <a:lnTo>
                    <a:pt x="145702" y="6716"/>
                  </a:lnTo>
                  <a:lnTo>
                    <a:pt x="38100" y="6716"/>
                  </a:lnTo>
                  <a:lnTo>
                    <a:pt x="38100" y="38118"/>
                  </a:lnTo>
                  <a:close/>
                </a:path>
                <a:path w="4562475" h="2176779">
                  <a:moveTo>
                    <a:pt x="38100" y="121016"/>
                  </a:moveTo>
                  <a:lnTo>
                    <a:pt x="0" y="121016"/>
                  </a:lnTo>
                  <a:lnTo>
                    <a:pt x="0" y="6716"/>
                  </a:lnTo>
                  <a:lnTo>
                    <a:pt x="31402" y="6716"/>
                  </a:lnTo>
                  <a:lnTo>
                    <a:pt x="31402" y="38118"/>
                  </a:lnTo>
                  <a:lnTo>
                    <a:pt x="38100" y="38118"/>
                  </a:lnTo>
                  <a:lnTo>
                    <a:pt x="38100" y="121016"/>
                  </a:lnTo>
                  <a:close/>
                </a:path>
                <a:path w="4562475" h="2176779">
                  <a:moveTo>
                    <a:pt x="145702" y="38118"/>
                  </a:moveTo>
                  <a:lnTo>
                    <a:pt x="38100" y="38118"/>
                  </a:lnTo>
                  <a:lnTo>
                    <a:pt x="38100" y="6716"/>
                  </a:lnTo>
                  <a:lnTo>
                    <a:pt x="145702" y="6716"/>
                  </a:lnTo>
                  <a:lnTo>
                    <a:pt x="145702" y="38118"/>
                  </a:lnTo>
                  <a:close/>
                </a:path>
                <a:path w="4562475" h="2176779">
                  <a:moveTo>
                    <a:pt x="38100" y="273416"/>
                  </a:moveTo>
                  <a:lnTo>
                    <a:pt x="0" y="273416"/>
                  </a:lnTo>
                  <a:lnTo>
                    <a:pt x="0" y="159116"/>
                  </a:lnTo>
                  <a:lnTo>
                    <a:pt x="38100" y="159116"/>
                  </a:lnTo>
                  <a:lnTo>
                    <a:pt x="38100" y="273416"/>
                  </a:lnTo>
                  <a:close/>
                </a:path>
                <a:path w="4562475" h="2176779">
                  <a:moveTo>
                    <a:pt x="38100" y="425816"/>
                  </a:moveTo>
                  <a:lnTo>
                    <a:pt x="0" y="425816"/>
                  </a:lnTo>
                  <a:lnTo>
                    <a:pt x="0" y="311516"/>
                  </a:lnTo>
                  <a:lnTo>
                    <a:pt x="38100" y="311516"/>
                  </a:lnTo>
                  <a:lnTo>
                    <a:pt x="38100" y="425816"/>
                  </a:lnTo>
                  <a:close/>
                </a:path>
                <a:path w="4562475" h="2176779">
                  <a:moveTo>
                    <a:pt x="38100" y="578216"/>
                  </a:moveTo>
                  <a:lnTo>
                    <a:pt x="0" y="578216"/>
                  </a:lnTo>
                  <a:lnTo>
                    <a:pt x="0" y="463916"/>
                  </a:lnTo>
                  <a:lnTo>
                    <a:pt x="38100" y="463916"/>
                  </a:lnTo>
                  <a:lnTo>
                    <a:pt x="38100" y="578216"/>
                  </a:lnTo>
                  <a:close/>
                </a:path>
                <a:path w="4562475" h="2176779">
                  <a:moveTo>
                    <a:pt x="38100" y="730616"/>
                  </a:moveTo>
                  <a:lnTo>
                    <a:pt x="0" y="730616"/>
                  </a:lnTo>
                  <a:lnTo>
                    <a:pt x="0" y="616316"/>
                  </a:lnTo>
                  <a:lnTo>
                    <a:pt x="38100" y="616316"/>
                  </a:lnTo>
                  <a:lnTo>
                    <a:pt x="38100" y="730616"/>
                  </a:lnTo>
                  <a:close/>
                </a:path>
                <a:path w="4562475" h="2176779">
                  <a:moveTo>
                    <a:pt x="38100" y="883016"/>
                  </a:moveTo>
                  <a:lnTo>
                    <a:pt x="0" y="883016"/>
                  </a:lnTo>
                  <a:lnTo>
                    <a:pt x="0" y="768716"/>
                  </a:lnTo>
                  <a:lnTo>
                    <a:pt x="38100" y="768716"/>
                  </a:lnTo>
                  <a:lnTo>
                    <a:pt x="38100" y="883016"/>
                  </a:lnTo>
                  <a:close/>
                </a:path>
                <a:path w="4562475" h="2176779">
                  <a:moveTo>
                    <a:pt x="38100" y="1035416"/>
                  </a:moveTo>
                  <a:lnTo>
                    <a:pt x="0" y="1035416"/>
                  </a:lnTo>
                  <a:lnTo>
                    <a:pt x="0" y="921116"/>
                  </a:lnTo>
                  <a:lnTo>
                    <a:pt x="38100" y="921116"/>
                  </a:lnTo>
                  <a:lnTo>
                    <a:pt x="38100" y="1035416"/>
                  </a:lnTo>
                  <a:close/>
                </a:path>
                <a:path w="4562475" h="2176779">
                  <a:moveTo>
                    <a:pt x="38100" y="1187816"/>
                  </a:moveTo>
                  <a:lnTo>
                    <a:pt x="0" y="1187816"/>
                  </a:lnTo>
                  <a:lnTo>
                    <a:pt x="0" y="1073516"/>
                  </a:lnTo>
                  <a:lnTo>
                    <a:pt x="38100" y="1073516"/>
                  </a:lnTo>
                  <a:lnTo>
                    <a:pt x="38100" y="1187816"/>
                  </a:lnTo>
                  <a:close/>
                </a:path>
                <a:path w="4562475" h="2176779">
                  <a:moveTo>
                    <a:pt x="38100" y="1340216"/>
                  </a:moveTo>
                  <a:lnTo>
                    <a:pt x="0" y="1340216"/>
                  </a:lnTo>
                  <a:lnTo>
                    <a:pt x="0" y="1225916"/>
                  </a:lnTo>
                  <a:lnTo>
                    <a:pt x="38100" y="1225916"/>
                  </a:lnTo>
                  <a:lnTo>
                    <a:pt x="38100" y="1340216"/>
                  </a:lnTo>
                  <a:close/>
                </a:path>
                <a:path w="4562475" h="2176779">
                  <a:moveTo>
                    <a:pt x="38100" y="1492616"/>
                  </a:moveTo>
                  <a:lnTo>
                    <a:pt x="0" y="1492616"/>
                  </a:lnTo>
                  <a:lnTo>
                    <a:pt x="0" y="1378316"/>
                  </a:lnTo>
                  <a:lnTo>
                    <a:pt x="38100" y="1378316"/>
                  </a:lnTo>
                  <a:lnTo>
                    <a:pt x="38100" y="1492616"/>
                  </a:lnTo>
                  <a:close/>
                </a:path>
                <a:path w="4562475" h="2176779">
                  <a:moveTo>
                    <a:pt x="38100" y="1645016"/>
                  </a:moveTo>
                  <a:lnTo>
                    <a:pt x="0" y="1645016"/>
                  </a:lnTo>
                  <a:lnTo>
                    <a:pt x="0" y="1530716"/>
                  </a:lnTo>
                  <a:lnTo>
                    <a:pt x="38100" y="1530716"/>
                  </a:lnTo>
                  <a:lnTo>
                    <a:pt x="38100" y="1645016"/>
                  </a:lnTo>
                  <a:close/>
                </a:path>
                <a:path w="4562475" h="2176779">
                  <a:moveTo>
                    <a:pt x="38100" y="1734504"/>
                  </a:moveTo>
                  <a:lnTo>
                    <a:pt x="0" y="1734504"/>
                  </a:lnTo>
                  <a:lnTo>
                    <a:pt x="0" y="1683116"/>
                  </a:lnTo>
                  <a:lnTo>
                    <a:pt x="38100" y="1683116"/>
                  </a:lnTo>
                  <a:lnTo>
                    <a:pt x="38100" y="1734504"/>
                  </a:lnTo>
                  <a:close/>
                </a:path>
                <a:path w="4562475" h="2176779">
                  <a:moveTo>
                    <a:pt x="62911" y="1734504"/>
                  </a:moveTo>
                  <a:lnTo>
                    <a:pt x="38100" y="1734504"/>
                  </a:lnTo>
                  <a:lnTo>
                    <a:pt x="38100" y="1696404"/>
                  </a:lnTo>
                  <a:lnTo>
                    <a:pt x="62911" y="1696404"/>
                  </a:lnTo>
                  <a:lnTo>
                    <a:pt x="62911" y="1734504"/>
                  </a:lnTo>
                  <a:close/>
                </a:path>
                <a:path w="4562475" h="2176779">
                  <a:moveTo>
                    <a:pt x="215311" y="1734533"/>
                  </a:moveTo>
                  <a:lnTo>
                    <a:pt x="101011" y="1734533"/>
                  </a:lnTo>
                  <a:lnTo>
                    <a:pt x="101011" y="1696404"/>
                  </a:lnTo>
                  <a:lnTo>
                    <a:pt x="215311" y="1696404"/>
                  </a:lnTo>
                  <a:lnTo>
                    <a:pt x="215311" y="1734533"/>
                  </a:lnTo>
                  <a:close/>
                </a:path>
                <a:path w="4562475" h="2176779">
                  <a:moveTo>
                    <a:pt x="367711" y="1734533"/>
                  </a:moveTo>
                  <a:lnTo>
                    <a:pt x="253411" y="1734533"/>
                  </a:lnTo>
                  <a:lnTo>
                    <a:pt x="253411" y="1696404"/>
                  </a:lnTo>
                  <a:lnTo>
                    <a:pt x="367711" y="1696404"/>
                  </a:lnTo>
                  <a:lnTo>
                    <a:pt x="367711" y="1734533"/>
                  </a:lnTo>
                  <a:close/>
                </a:path>
                <a:path w="4562475" h="2176779">
                  <a:moveTo>
                    <a:pt x="1324715" y="1734533"/>
                  </a:moveTo>
                  <a:lnTo>
                    <a:pt x="1210415" y="1734533"/>
                  </a:lnTo>
                  <a:lnTo>
                    <a:pt x="1210415" y="1696404"/>
                  </a:lnTo>
                  <a:lnTo>
                    <a:pt x="1324715" y="1696404"/>
                  </a:lnTo>
                  <a:lnTo>
                    <a:pt x="1324715" y="1734533"/>
                  </a:lnTo>
                  <a:close/>
                </a:path>
                <a:path w="4562475" h="2176779">
                  <a:moveTo>
                    <a:pt x="1477115" y="1734533"/>
                  </a:moveTo>
                  <a:lnTo>
                    <a:pt x="1362815" y="1734533"/>
                  </a:lnTo>
                  <a:lnTo>
                    <a:pt x="1362815" y="1696404"/>
                  </a:lnTo>
                  <a:lnTo>
                    <a:pt x="1477115" y="1696404"/>
                  </a:lnTo>
                  <a:lnTo>
                    <a:pt x="1477115" y="1734533"/>
                  </a:lnTo>
                  <a:close/>
                </a:path>
                <a:path w="4562475" h="2176779">
                  <a:moveTo>
                    <a:pt x="1629515" y="1734533"/>
                  </a:moveTo>
                  <a:lnTo>
                    <a:pt x="1515215" y="1734533"/>
                  </a:lnTo>
                  <a:lnTo>
                    <a:pt x="1515215" y="1696404"/>
                  </a:lnTo>
                  <a:lnTo>
                    <a:pt x="1629515" y="1696404"/>
                  </a:lnTo>
                  <a:lnTo>
                    <a:pt x="1629515" y="1734533"/>
                  </a:lnTo>
                  <a:close/>
                </a:path>
                <a:path w="4562475" h="2176779">
                  <a:moveTo>
                    <a:pt x="1781915" y="1734533"/>
                  </a:moveTo>
                  <a:lnTo>
                    <a:pt x="1667615" y="1734533"/>
                  </a:lnTo>
                  <a:lnTo>
                    <a:pt x="1667615" y="1696404"/>
                  </a:lnTo>
                  <a:lnTo>
                    <a:pt x="1781915" y="1696404"/>
                  </a:lnTo>
                  <a:lnTo>
                    <a:pt x="1781915" y="1734533"/>
                  </a:lnTo>
                  <a:close/>
                </a:path>
                <a:path w="4562475" h="2176779">
                  <a:moveTo>
                    <a:pt x="1934315" y="1734533"/>
                  </a:moveTo>
                  <a:lnTo>
                    <a:pt x="1820015" y="1734533"/>
                  </a:lnTo>
                  <a:lnTo>
                    <a:pt x="1820015" y="1696404"/>
                  </a:lnTo>
                  <a:lnTo>
                    <a:pt x="1934315" y="1696404"/>
                  </a:lnTo>
                  <a:lnTo>
                    <a:pt x="1934315" y="1734533"/>
                  </a:lnTo>
                  <a:close/>
                </a:path>
                <a:path w="4562475" h="2176779">
                  <a:moveTo>
                    <a:pt x="2086715" y="1734533"/>
                  </a:moveTo>
                  <a:lnTo>
                    <a:pt x="1972415" y="1734533"/>
                  </a:lnTo>
                  <a:lnTo>
                    <a:pt x="1972415" y="1696404"/>
                  </a:lnTo>
                  <a:lnTo>
                    <a:pt x="2086715" y="1696404"/>
                  </a:lnTo>
                  <a:lnTo>
                    <a:pt x="2086715" y="1734533"/>
                  </a:lnTo>
                  <a:close/>
                </a:path>
                <a:path w="4562475" h="2176779">
                  <a:moveTo>
                    <a:pt x="2239115" y="1734533"/>
                  </a:moveTo>
                  <a:lnTo>
                    <a:pt x="2124815" y="1734533"/>
                  </a:lnTo>
                  <a:lnTo>
                    <a:pt x="2124815" y="1696404"/>
                  </a:lnTo>
                  <a:lnTo>
                    <a:pt x="2239115" y="1696404"/>
                  </a:lnTo>
                  <a:lnTo>
                    <a:pt x="2239115" y="1734533"/>
                  </a:lnTo>
                  <a:close/>
                </a:path>
                <a:path w="4562475" h="2176779">
                  <a:moveTo>
                    <a:pt x="2391515" y="1734533"/>
                  </a:moveTo>
                  <a:lnTo>
                    <a:pt x="2277215" y="1734533"/>
                  </a:lnTo>
                  <a:lnTo>
                    <a:pt x="2277215" y="1696404"/>
                  </a:lnTo>
                  <a:lnTo>
                    <a:pt x="2391515" y="1696404"/>
                  </a:lnTo>
                  <a:lnTo>
                    <a:pt x="2391515" y="1734533"/>
                  </a:lnTo>
                  <a:close/>
                </a:path>
                <a:path w="4562475" h="2176779">
                  <a:moveTo>
                    <a:pt x="2543915" y="1734533"/>
                  </a:moveTo>
                  <a:lnTo>
                    <a:pt x="2429615" y="1734533"/>
                  </a:lnTo>
                  <a:lnTo>
                    <a:pt x="2429615" y="1696404"/>
                  </a:lnTo>
                  <a:lnTo>
                    <a:pt x="2543915" y="1696404"/>
                  </a:lnTo>
                  <a:lnTo>
                    <a:pt x="2543915" y="1734533"/>
                  </a:lnTo>
                  <a:close/>
                </a:path>
                <a:path w="4562475" h="2176779">
                  <a:moveTo>
                    <a:pt x="2696315" y="1734533"/>
                  </a:moveTo>
                  <a:lnTo>
                    <a:pt x="2582015" y="1734533"/>
                  </a:lnTo>
                  <a:lnTo>
                    <a:pt x="2582015" y="1696404"/>
                  </a:lnTo>
                  <a:lnTo>
                    <a:pt x="2696315" y="1696404"/>
                  </a:lnTo>
                  <a:lnTo>
                    <a:pt x="2696315" y="1734533"/>
                  </a:lnTo>
                  <a:close/>
                </a:path>
                <a:path w="4562475" h="2176779">
                  <a:moveTo>
                    <a:pt x="2848715" y="1734533"/>
                  </a:moveTo>
                  <a:lnTo>
                    <a:pt x="2734415" y="1734533"/>
                  </a:lnTo>
                  <a:lnTo>
                    <a:pt x="2734415" y="1696404"/>
                  </a:lnTo>
                  <a:lnTo>
                    <a:pt x="2848715" y="1696404"/>
                  </a:lnTo>
                  <a:lnTo>
                    <a:pt x="2848715" y="1734533"/>
                  </a:lnTo>
                  <a:close/>
                </a:path>
                <a:path w="4562475" h="2176779">
                  <a:moveTo>
                    <a:pt x="3001115" y="1734533"/>
                  </a:moveTo>
                  <a:lnTo>
                    <a:pt x="2886815" y="1734533"/>
                  </a:lnTo>
                  <a:lnTo>
                    <a:pt x="2886815" y="1696404"/>
                  </a:lnTo>
                  <a:lnTo>
                    <a:pt x="3001115" y="1696404"/>
                  </a:lnTo>
                  <a:lnTo>
                    <a:pt x="3001115" y="1734533"/>
                  </a:lnTo>
                  <a:close/>
                </a:path>
                <a:path w="4562475" h="2176779">
                  <a:moveTo>
                    <a:pt x="3153515" y="1734533"/>
                  </a:moveTo>
                  <a:lnTo>
                    <a:pt x="3039215" y="1734533"/>
                  </a:lnTo>
                  <a:lnTo>
                    <a:pt x="3039215" y="1696404"/>
                  </a:lnTo>
                  <a:lnTo>
                    <a:pt x="3153515" y="1696404"/>
                  </a:lnTo>
                  <a:lnTo>
                    <a:pt x="3153515" y="1734533"/>
                  </a:lnTo>
                  <a:close/>
                </a:path>
                <a:path w="4562475" h="2176779">
                  <a:moveTo>
                    <a:pt x="3305915" y="1734533"/>
                  </a:moveTo>
                  <a:lnTo>
                    <a:pt x="3191615" y="1734533"/>
                  </a:lnTo>
                  <a:lnTo>
                    <a:pt x="3191615" y="1696404"/>
                  </a:lnTo>
                  <a:lnTo>
                    <a:pt x="3305915" y="1696404"/>
                  </a:lnTo>
                  <a:lnTo>
                    <a:pt x="3305915" y="1734533"/>
                  </a:lnTo>
                  <a:close/>
                </a:path>
                <a:path w="4562475" h="2176779">
                  <a:moveTo>
                    <a:pt x="3458315" y="1734533"/>
                  </a:moveTo>
                  <a:lnTo>
                    <a:pt x="3344015" y="1734533"/>
                  </a:lnTo>
                  <a:lnTo>
                    <a:pt x="3344015" y="1696404"/>
                  </a:lnTo>
                  <a:lnTo>
                    <a:pt x="3458315" y="1696404"/>
                  </a:lnTo>
                  <a:lnTo>
                    <a:pt x="3458315" y="1734533"/>
                  </a:lnTo>
                  <a:close/>
                </a:path>
                <a:path w="4562475" h="2176779">
                  <a:moveTo>
                    <a:pt x="3610715" y="1734533"/>
                  </a:moveTo>
                  <a:lnTo>
                    <a:pt x="3496415" y="1734533"/>
                  </a:lnTo>
                  <a:lnTo>
                    <a:pt x="3496415" y="1696404"/>
                  </a:lnTo>
                  <a:lnTo>
                    <a:pt x="3610715" y="1696404"/>
                  </a:lnTo>
                  <a:lnTo>
                    <a:pt x="3610715" y="1734533"/>
                  </a:lnTo>
                  <a:close/>
                </a:path>
                <a:path w="4562475" h="2176779">
                  <a:moveTo>
                    <a:pt x="3763115" y="1734533"/>
                  </a:moveTo>
                  <a:lnTo>
                    <a:pt x="3648815" y="1734533"/>
                  </a:lnTo>
                  <a:lnTo>
                    <a:pt x="3648815" y="1696404"/>
                  </a:lnTo>
                  <a:lnTo>
                    <a:pt x="3763115" y="1696404"/>
                  </a:lnTo>
                  <a:lnTo>
                    <a:pt x="3763115" y="1734533"/>
                  </a:lnTo>
                  <a:close/>
                </a:path>
                <a:path w="4562475" h="2176779">
                  <a:moveTo>
                    <a:pt x="3915515" y="1734533"/>
                  </a:moveTo>
                  <a:lnTo>
                    <a:pt x="3801215" y="1734533"/>
                  </a:lnTo>
                  <a:lnTo>
                    <a:pt x="3801215" y="1696404"/>
                  </a:lnTo>
                  <a:lnTo>
                    <a:pt x="3915515" y="1696404"/>
                  </a:lnTo>
                  <a:lnTo>
                    <a:pt x="3915515" y="1734533"/>
                  </a:lnTo>
                  <a:close/>
                </a:path>
                <a:path w="4562475" h="2176779">
                  <a:moveTo>
                    <a:pt x="4067915" y="1734533"/>
                  </a:moveTo>
                  <a:lnTo>
                    <a:pt x="3953615" y="1734533"/>
                  </a:lnTo>
                  <a:lnTo>
                    <a:pt x="3953615" y="1696404"/>
                  </a:lnTo>
                  <a:lnTo>
                    <a:pt x="4067915" y="1696404"/>
                  </a:lnTo>
                  <a:lnTo>
                    <a:pt x="4067915" y="1734533"/>
                  </a:lnTo>
                  <a:close/>
                </a:path>
                <a:path w="4562475" h="2176779">
                  <a:moveTo>
                    <a:pt x="4220315" y="1734533"/>
                  </a:moveTo>
                  <a:lnTo>
                    <a:pt x="4106015" y="1734533"/>
                  </a:lnTo>
                  <a:lnTo>
                    <a:pt x="4106015" y="1696404"/>
                  </a:lnTo>
                  <a:lnTo>
                    <a:pt x="4220315" y="1696404"/>
                  </a:lnTo>
                  <a:lnTo>
                    <a:pt x="4220315" y="1734533"/>
                  </a:lnTo>
                  <a:close/>
                </a:path>
                <a:path w="4562475" h="2176779">
                  <a:moveTo>
                    <a:pt x="4372715" y="1734533"/>
                  </a:moveTo>
                  <a:lnTo>
                    <a:pt x="4258415" y="1734533"/>
                  </a:lnTo>
                  <a:lnTo>
                    <a:pt x="4258415" y="1696404"/>
                  </a:lnTo>
                  <a:lnTo>
                    <a:pt x="4372715" y="1696404"/>
                  </a:lnTo>
                  <a:lnTo>
                    <a:pt x="4372715" y="1734533"/>
                  </a:lnTo>
                  <a:close/>
                </a:path>
                <a:path w="4562475" h="2176779">
                  <a:moveTo>
                    <a:pt x="4525115" y="1734533"/>
                  </a:moveTo>
                  <a:lnTo>
                    <a:pt x="4410815" y="1734533"/>
                  </a:lnTo>
                  <a:lnTo>
                    <a:pt x="4410815" y="1696404"/>
                  </a:lnTo>
                  <a:lnTo>
                    <a:pt x="4525115" y="1696404"/>
                  </a:lnTo>
                  <a:lnTo>
                    <a:pt x="4525115" y="1734533"/>
                  </a:lnTo>
                  <a:close/>
                </a:path>
                <a:path w="4562475" h="2176779">
                  <a:moveTo>
                    <a:pt x="4562474" y="1734504"/>
                  </a:moveTo>
                  <a:lnTo>
                    <a:pt x="4527203" y="1734504"/>
                  </a:lnTo>
                  <a:lnTo>
                    <a:pt x="4527203" y="1622291"/>
                  </a:lnTo>
                  <a:lnTo>
                    <a:pt x="4562474" y="1622291"/>
                  </a:lnTo>
                  <a:lnTo>
                    <a:pt x="4562474" y="1734504"/>
                  </a:lnTo>
                  <a:close/>
                </a:path>
                <a:path w="4562475" h="2176779">
                  <a:moveTo>
                    <a:pt x="4562474" y="1584191"/>
                  </a:moveTo>
                  <a:lnTo>
                    <a:pt x="4527203" y="1584191"/>
                  </a:lnTo>
                  <a:lnTo>
                    <a:pt x="4527203" y="1469891"/>
                  </a:lnTo>
                  <a:lnTo>
                    <a:pt x="4562474" y="1469891"/>
                  </a:lnTo>
                  <a:lnTo>
                    <a:pt x="4562474" y="1584191"/>
                  </a:lnTo>
                  <a:close/>
                </a:path>
                <a:path w="4562475" h="2176779">
                  <a:moveTo>
                    <a:pt x="4562474" y="1431791"/>
                  </a:moveTo>
                  <a:lnTo>
                    <a:pt x="4527203" y="1431791"/>
                  </a:lnTo>
                  <a:lnTo>
                    <a:pt x="4527203" y="1317491"/>
                  </a:lnTo>
                  <a:lnTo>
                    <a:pt x="4562474" y="1317491"/>
                  </a:lnTo>
                  <a:lnTo>
                    <a:pt x="4562474" y="1431791"/>
                  </a:lnTo>
                  <a:close/>
                </a:path>
                <a:path w="4562475" h="2176779">
                  <a:moveTo>
                    <a:pt x="4562474" y="1279392"/>
                  </a:moveTo>
                  <a:lnTo>
                    <a:pt x="4527203" y="1279392"/>
                  </a:lnTo>
                  <a:lnTo>
                    <a:pt x="4527203" y="1165091"/>
                  </a:lnTo>
                  <a:lnTo>
                    <a:pt x="4562474" y="1165091"/>
                  </a:lnTo>
                  <a:lnTo>
                    <a:pt x="4562474" y="1279392"/>
                  </a:lnTo>
                  <a:close/>
                </a:path>
                <a:path w="4562475" h="2176779">
                  <a:moveTo>
                    <a:pt x="4562474" y="1126991"/>
                  </a:moveTo>
                  <a:lnTo>
                    <a:pt x="4527203" y="1126991"/>
                  </a:lnTo>
                  <a:lnTo>
                    <a:pt x="4527203" y="1012691"/>
                  </a:lnTo>
                  <a:lnTo>
                    <a:pt x="4562474" y="1012691"/>
                  </a:lnTo>
                  <a:lnTo>
                    <a:pt x="4562474" y="1126991"/>
                  </a:lnTo>
                  <a:close/>
                </a:path>
                <a:path w="4562475" h="2176779">
                  <a:moveTo>
                    <a:pt x="4562474" y="974591"/>
                  </a:moveTo>
                  <a:lnTo>
                    <a:pt x="4527203" y="974591"/>
                  </a:lnTo>
                  <a:lnTo>
                    <a:pt x="4527203" y="860291"/>
                  </a:lnTo>
                  <a:lnTo>
                    <a:pt x="4562474" y="860291"/>
                  </a:lnTo>
                  <a:lnTo>
                    <a:pt x="4562474" y="974591"/>
                  </a:lnTo>
                  <a:close/>
                </a:path>
                <a:path w="4562475" h="2176779">
                  <a:moveTo>
                    <a:pt x="4562474" y="822191"/>
                  </a:moveTo>
                  <a:lnTo>
                    <a:pt x="4527203" y="822191"/>
                  </a:lnTo>
                  <a:lnTo>
                    <a:pt x="4527203" y="707892"/>
                  </a:lnTo>
                  <a:lnTo>
                    <a:pt x="4562474" y="707892"/>
                  </a:lnTo>
                  <a:lnTo>
                    <a:pt x="4562474" y="822191"/>
                  </a:lnTo>
                  <a:close/>
                </a:path>
                <a:path w="4562475" h="2176779">
                  <a:moveTo>
                    <a:pt x="4562474" y="669791"/>
                  </a:moveTo>
                  <a:lnTo>
                    <a:pt x="4527203" y="669791"/>
                  </a:lnTo>
                  <a:lnTo>
                    <a:pt x="4527203" y="555491"/>
                  </a:lnTo>
                  <a:lnTo>
                    <a:pt x="4562474" y="555491"/>
                  </a:lnTo>
                  <a:lnTo>
                    <a:pt x="4562474" y="669791"/>
                  </a:lnTo>
                  <a:close/>
                </a:path>
                <a:path w="4562475" h="2176779">
                  <a:moveTo>
                    <a:pt x="4562474" y="517391"/>
                  </a:moveTo>
                  <a:lnTo>
                    <a:pt x="4527203" y="517391"/>
                  </a:lnTo>
                  <a:lnTo>
                    <a:pt x="4527203" y="403091"/>
                  </a:lnTo>
                  <a:lnTo>
                    <a:pt x="4562474" y="403091"/>
                  </a:lnTo>
                  <a:lnTo>
                    <a:pt x="4562474" y="517391"/>
                  </a:lnTo>
                  <a:close/>
                </a:path>
                <a:path w="4562475" h="2176779">
                  <a:moveTo>
                    <a:pt x="4562474" y="364991"/>
                  </a:moveTo>
                  <a:lnTo>
                    <a:pt x="4527203" y="364991"/>
                  </a:lnTo>
                  <a:lnTo>
                    <a:pt x="4527203" y="250691"/>
                  </a:lnTo>
                  <a:lnTo>
                    <a:pt x="4562474" y="250691"/>
                  </a:lnTo>
                  <a:lnTo>
                    <a:pt x="4562474" y="364991"/>
                  </a:lnTo>
                  <a:close/>
                </a:path>
                <a:path w="4562475" h="2176779">
                  <a:moveTo>
                    <a:pt x="4562474" y="212591"/>
                  </a:moveTo>
                  <a:lnTo>
                    <a:pt x="4527203" y="212591"/>
                  </a:lnTo>
                  <a:lnTo>
                    <a:pt x="4527203" y="98291"/>
                  </a:lnTo>
                  <a:lnTo>
                    <a:pt x="4562474" y="98291"/>
                  </a:lnTo>
                  <a:lnTo>
                    <a:pt x="4562474" y="212591"/>
                  </a:lnTo>
                  <a:close/>
                </a:path>
                <a:path w="4562475" h="2176779">
                  <a:moveTo>
                    <a:pt x="4527203" y="38118"/>
                  </a:moveTo>
                  <a:lnTo>
                    <a:pt x="4451003" y="38118"/>
                  </a:lnTo>
                  <a:lnTo>
                    <a:pt x="4451003" y="0"/>
                  </a:lnTo>
                  <a:lnTo>
                    <a:pt x="4527203" y="0"/>
                  </a:lnTo>
                  <a:lnTo>
                    <a:pt x="4527203" y="38118"/>
                  </a:lnTo>
                  <a:close/>
                </a:path>
                <a:path w="4562475" h="2176779">
                  <a:moveTo>
                    <a:pt x="4562474" y="60191"/>
                  </a:moveTo>
                  <a:lnTo>
                    <a:pt x="4527203" y="60191"/>
                  </a:lnTo>
                  <a:lnTo>
                    <a:pt x="4527203" y="0"/>
                  </a:lnTo>
                  <a:lnTo>
                    <a:pt x="4562474" y="0"/>
                  </a:lnTo>
                  <a:lnTo>
                    <a:pt x="4562474" y="60191"/>
                  </a:lnTo>
                  <a:close/>
                </a:path>
              </a:pathLst>
            </a:custGeom>
            <a:solidFill>
              <a:srgbClr val="4028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748687" y="3851890"/>
            <a:ext cx="3395979" cy="139700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sz="3900" i="1" spc="270" dirty="0">
                <a:latin typeface="Times New Roman"/>
                <a:cs typeface="Times New Roman"/>
              </a:rPr>
              <a:t>Брат</a:t>
            </a:r>
            <a:r>
              <a:rPr sz="3900" i="1" spc="270" dirty="0">
                <a:solidFill>
                  <a:srgbClr val="0726FA"/>
                </a:solidFill>
                <a:latin typeface="Times New Roman"/>
                <a:cs typeface="Times New Roman"/>
              </a:rPr>
              <a:t>е</a:t>
            </a:r>
            <a:r>
              <a:rPr sz="3900" i="1" spc="5" dirty="0">
                <a:solidFill>
                  <a:srgbClr val="0726FA"/>
                </a:solidFill>
                <a:latin typeface="Times New Roman"/>
                <a:cs typeface="Times New Roman"/>
              </a:rPr>
              <a:t> </a:t>
            </a:r>
            <a:r>
              <a:rPr sz="3900" i="1" spc="210" dirty="0">
                <a:latin typeface="Times New Roman"/>
                <a:cs typeface="Times New Roman"/>
              </a:rPr>
              <a:t>Петр</a:t>
            </a:r>
            <a:r>
              <a:rPr sz="3900" i="1" spc="210" dirty="0">
                <a:solidFill>
                  <a:srgbClr val="0726FA"/>
                </a:solidFill>
                <a:latin typeface="Times New Roman"/>
                <a:cs typeface="Times New Roman"/>
              </a:rPr>
              <a:t>е</a:t>
            </a:r>
            <a:r>
              <a:rPr sz="3900" i="1" spc="210" dirty="0">
                <a:latin typeface="Times New Roman"/>
                <a:cs typeface="Times New Roman"/>
              </a:rPr>
              <a:t>,</a:t>
            </a:r>
            <a:endParaRPr sz="3900">
              <a:latin typeface="Times New Roman"/>
              <a:cs typeface="Times New Roman"/>
            </a:endParaRPr>
          </a:p>
          <a:p>
            <a:pPr marL="123825" algn="ctr">
              <a:lnSpc>
                <a:spcPct val="100000"/>
              </a:lnSpc>
              <a:spcBef>
                <a:spcPts val="720"/>
              </a:spcBef>
            </a:pPr>
            <a:r>
              <a:rPr sz="3900" i="1" spc="-10" dirty="0">
                <a:latin typeface="Times New Roman"/>
                <a:cs typeface="Times New Roman"/>
              </a:rPr>
              <a:t>.....</a:t>
            </a:r>
            <a:endParaRPr sz="3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pc="135" dirty="0"/>
              <a:t>У</a:t>
            </a:r>
            <a:r>
              <a:rPr spc="-140" dirty="0"/>
              <a:t> </a:t>
            </a:r>
            <a:r>
              <a:rPr b="1" spc="-10" dirty="0">
                <a:latin typeface="Arial"/>
                <a:cs typeface="Arial"/>
              </a:rPr>
              <a:t>звертаннях</a:t>
            </a:r>
            <a:r>
              <a:rPr b="1" dirty="0">
                <a:latin typeface="Arial"/>
                <a:cs typeface="Arial"/>
              </a:rPr>
              <a:t> </a:t>
            </a:r>
            <a:r>
              <a:rPr spc="140" dirty="0"/>
              <a:t>форму</a:t>
            </a:r>
            <a:r>
              <a:rPr spc="-140" dirty="0"/>
              <a:t> </a:t>
            </a:r>
            <a:r>
              <a:rPr b="1" dirty="0">
                <a:solidFill>
                  <a:srgbClr val="006032"/>
                </a:solidFill>
                <a:latin typeface="Arial"/>
                <a:cs typeface="Arial"/>
              </a:rPr>
              <a:t>кличного</a:t>
            </a:r>
            <a:r>
              <a:rPr b="1" spc="-90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відмінка </a:t>
            </a:r>
            <a:r>
              <a:rPr dirty="0"/>
              <a:t>набувають</a:t>
            </a:r>
            <a:r>
              <a:rPr spc="-135" dirty="0"/>
              <a:t> </a:t>
            </a:r>
            <a:r>
              <a:rPr b="1" spc="-10" dirty="0">
                <a:latin typeface="Arial"/>
                <a:cs typeface="Arial"/>
              </a:rPr>
              <a:t>обидва </a:t>
            </a:r>
            <a:r>
              <a:rPr b="1" spc="-114" dirty="0">
                <a:latin typeface="Arial"/>
                <a:cs typeface="Arial"/>
              </a:rPr>
              <a:t>слова</a:t>
            </a:r>
            <a:r>
              <a:rPr spc="-114" dirty="0"/>
              <a:t>:</a:t>
            </a:r>
            <a:r>
              <a:rPr spc="-5" dirty="0"/>
              <a:t> </a:t>
            </a:r>
            <a:r>
              <a:rPr dirty="0"/>
              <a:t>пан</a:t>
            </a:r>
            <a:r>
              <a:rPr dirty="0">
                <a:solidFill>
                  <a:srgbClr val="0726FA"/>
                </a:solidFill>
              </a:rPr>
              <a:t>е</a:t>
            </a:r>
            <a:r>
              <a:rPr spc="5" dirty="0">
                <a:solidFill>
                  <a:srgbClr val="0726FA"/>
                </a:solidFill>
              </a:rPr>
              <a:t> </a:t>
            </a:r>
            <a:r>
              <a:rPr dirty="0"/>
              <a:t>лейтенант</a:t>
            </a:r>
            <a:r>
              <a:rPr dirty="0">
                <a:solidFill>
                  <a:srgbClr val="0726FA"/>
                </a:solidFill>
              </a:rPr>
              <a:t>е</a:t>
            </a:r>
            <a:r>
              <a:rPr dirty="0"/>
              <a:t>,</a:t>
            </a:r>
            <a:r>
              <a:rPr spc="-5" dirty="0"/>
              <a:t> </a:t>
            </a:r>
            <a:r>
              <a:rPr dirty="0"/>
              <a:t>брат</a:t>
            </a:r>
            <a:r>
              <a:rPr dirty="0">
                <a:solidFill>
                  <a:srgbClr val="0726FA"/>
                </a:solidFill>
              </a:rPr>
              <a:t>е </a:t>
            </a:r>
            <a:r>
              <a:rPr dirty="0"/>
              <a:t>Петр</a:t>
            </a:r>
            <a:r>
              <a:rPr dirty="0">
                <a:solidFill>
                  <a:srgbClr val="0726FA"/>
                </a:solidFill>
              </a:rPr>
              <a:t>е</a:t>
            </a:r>
            <a:r>
              <a:rPr dirty="0"/>
              <a:t>, лікар</a:t>
            </a:r>
            <a:r>
              <a:rPr dirty="0">
                <a:solidFill>
                  <a:srgbClr val="0726FA"/>
                </a:solidFill>
              </a:rPr>
              <a:t>ю</a:t>
            </a:r>
            <a:r>
              <a:rPr spc="-5" dirty="0">
                <a:solidFill>
                  <a:srgbClr val="0726FA"/>
                </a:solidFill>
              </a:rPr>
              <a:t> </a:t>
            </a:r>
            <a:r>
              <a:rPr spc="-10" dirty="0"/>
              <a:t>Ігор</a:t>
            </a:r>
            <a:r>
              <a:rPr spc="-10" dirty="0">
                <a:solidFill>
                  <a:srgbClr val="0726FA"/>
                </a:solidFill>
              </a:rPr>
              <a:t>ю</a:t>
            </a:r>
            <a:r>
              <a:rPr spc="-10" dirty="0"/>
              <a:t>, </a:t>
            </a:r>
            <a:r>
              <a:rPr dirty="0"/>
              <a:t>побратим</a:t>
            </a:r>
            <a:r>
              <a:rPr dirty="0">
                <a:solidFill>
                  <a:srgbClr val="0726FA"/>
                </a:solidFill>
              </a:rPr>
              <a:t>е</a:t>
            </a:r>
            <a:r>
              <a:rPr spc="-45" dirty="0">
                <a:solidFill>
                  <a:srgbClr val="0726FA"/>
                </a:solidFill>
              </a:rPr>
              <a:t> </a:t>
            </a:r>
            <a:r>
              <a:rPr spc="-10" dirty="0"/>
              <a:t>Іван</a:t>
            </a:r>
            <a:r>
              <a:rPr spc="-10" dirty="0">
                <a:solidFill>
                  <a:srgbClr val="0726FA"/>
                </a:solidFill>
              </a:rPr>
              <a:t>е</a:t>
            </a:r>
            <a:r>
              <a:rPr spc="-45" dirty="0">
                <a:solidFill>
                  <a:srgbClr val="0726FA"/>
                </a:solidFill>
              </a:rPr>
              <a:t> </a:t>
            </a:r>
            <a:r>
              <a:rPr dirty="0"/>
              <a:t>(§</a:t>
            </a:r>
            <a:r>
              <a:rPr spc="-50" dirty="0"/>
              <a:t> </a:t>
            </a:r>
            <a:r>
              <a:rPr spc="-20" dirty="0"/>
              <a:t>87).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9575441" y="3454334"/>
            <a:ext cx="7770495" cy="6347460"/>
            <a:chOff x="9575441" y="3454334"/>
            <a:chExt cx="7770495" cy="634746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13545" y="5143499"/>
              <a:ext cx="7687858" cy="461993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613541" y="5143499"/>
              <a:ext cx="7694295" cy="4619625"/>
            </a:xfrm>
            <a:custGeom>
              <a:avLst/>
              <a:gdLst/>
              <a:ahLst/>
              <a:cxnLst/>
              <a:rect l="l" t="t" r="r" b="b"/>
              <a:pathLst>
                <a:path w="7694294" h="4619625">
                  <a:moveTo>
                    <a:pt x="216393" y="4619585"/>
                  </a:moveTo>
                  <a:lnTo>
                    <a:pt x="168830" y="4614142"/>
                  </a:lnTo>
                  <a:lnTo>
                    <a:pt x="122714" y="4597654"/>
                  </a:lnTo>
                  <a:lnTo>
                    <a:pt x="82036" y="4571784"/>
                  </a:lnTo>
                  <a:lnTo>
                    <a:pt x="48112" y="4537850"/>
                  </a:lnTo>
                  <a:lnTo>
                    <a:pt x="22257" y="4497167"/>
                  </a:lnTo>
                  <a:lnTo>
                    <a:pt x="5784" y="4451052"/>
                  </a:lnTo>
                  <a:lnTo>
                    <a:pt x="2" y="4400820"/>
                  </a:lnTo>
                  <a:lnTo>
                    <a:pt x="0" y="219100"/>
                  </a:lnTo>
                  <a:lnTo>
                    <a:pt x="5780" y="168866"/>
                  </a:lnTo>
                  <a:lnTo>
                    <a:pt x="22257" y="122750"/>
                  </a:lnTo>
                  <a:lnTo>
                    <a:pt x="48116" y="82069"/>
                  </a:lnTo>
                  <a:lnTo>
                    <a:pt x="82043" y="48137"/>
                  </a:lnTo>
                  <a:lnTo>
                    <a:pt x="122723" y="22270"/>
                  </a:lnTo>
                  <a:lnTo>
                    <a:pt x="168840" y="5786"/>
                  </a:lnTo>
                  <a:lnTo>
                    <a:pt x="219074" y="0"/>
                  </a:lnTo>
                  <a:lnTo>
                    <a:pt x="7474600" y="0"/>
                  </a:lnTo>
                  <a:lnTo>
                    <a:pt x="7524853" y="5752"/>
                  </a:lnTo>
                  <a:lnTo>
                    <a:pt x="7570988" y="22222"/>
                  </a:lnTo>
                  <a:lnTo>
                    <a:pt x="7611690" y="48084"/>
                  </a:lnTo>
                  <a:lnTo>
                    <a:pt x="7645639" y="82021"/>
                  </a:lnTo>
                  <a:lnTo>
                    <a:pt x="7671517" y="122718"/>
                  </a:lnTo>
                  <a:lnTo>
                    <a:pt x="7688004" y="168855"/>
                  </a:lnTo>
                  <a:lnTo>
                    <a:pt x="7693789" y="219100"/>
                  </a:lnTo>
                  <a:lnTo>
                    <a:pt x="7693792" y="4400834"/>
                  </a:lnTo>
                  <a:lnTo>
                    <a:pt x="7688002" y="4451093"/>
                  </a:lnTo>
                  <a:lnTo>
                    <a:pt x="7671506" y="4497227"/>
                  </a:lnTo>
                  <a:lnTo>
                    <a:pt x="7645622" y="4537917"/>
                  </a:lnTo>
                  <a:lnTo>
                    <a:pt x="7611670" y="4571846"/>
                  </a:lnTo>
                  <a:lnTo>
                    <a:pt x="7570968" y="4597699"/>
                  </a:lnTo>
                  <a:lnTo>
                    <a:pt x="7524837" y="4614160"/>
                  </a:lnTo>
                  <a:lnTo>
                    <a:pt x="7477396" y="4619570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75432" y="3454334"/>
              <a:ext cx="4752975" cy="2176780"/>
            </a:xfrm>
            <a:custGeom>
              <a:avLst/>
              <a:gdLst/>
              <a:ahLst/>
              <a:cxnLst/>
              <a:rect l="l" t="t" r="r" b="b"/>
              <a:pathLst>
                <a:path w="4752975" h="2176779">
                  <a:moveTo>
                    <a:pt x="4752881" y="1734532"/>
                  </a:moveTo>
                  <a:lnTo>
                    <a:pt x="0" y="1734532"/>
                  </a:lnTo>
                  <a:lnTo>
                    <a:pt x="0" y="0"/>
                  </a:lnTo>
                  <a:lnTo>
                    <a:pt x="4752881" y="0"/>
                  </a:lnTo>
                  <a:lnTo>
                    <a:pt x="4752881" y="1734532"/>
                  </a:lnTo>
                  <a:close/>
                </a:path>
                <a:path w="4752975" h="2176779">
                  <a:moveTo>
                    <a:pt x="370408" y="2176632"/>
                  </a:moveTo>
                  <a:lnTo>
                    <a:pt x="370408" y="1734532"/>
                  </a:lnTo>
                  <a:lnTo>
                    <a:pt x="1090313" y="1734532"/>
                  </a:lnTo>
                  <a:lnTo>
                    <a:pt x="370408" y="21766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875431" y="3454334"/>
              <a:ext cx="4794250" cy="2170430"/>
            </a:xfrm>
            <a:custGeom>
              <a:avLst/>
              <a:gdLst/>
              <a:ahLst/>
              <a:cxnLst/>
              <a:rect l="l" t="t" r="r" b="b"/>
              <a:pathLst>
                <a:path w="4794250" h="2170429">
                  <a:moveTo>
                    <a:pt x="408502" y="1846099"/>
                  </a:moveTo>
                  <a:lnTo>
                    <a:pt x="370408" y="1846099"/>
                  </a:lnTo>
                  <a:lnTo>
                    <a:pt x="370408" y="1734513"/>
                  </a:lnTo>
                  <a:lnTo>
                    <a:pt x="367689" y="1734513"/>
                  </a:lnTo>
                  <a:lnTo>
                    <a:pt x="367689" y="1696413"/>
                  </a:lnTo>
                  <a:lnTo>
                    <a:pt x="408502" y="1696413"/>
                  </a:lnTo>
                  <a:lnTo>
                    <a:pt x="408502" y="1846099"/>
                  </a:lnTo>
                  <a:close/>
                </a:path>
                <a:path w="4794250" h="2170429">
                  <a:moveTo>
                    <a:pt x="408502" y="1998499"/>
                  </a:moveTo>
                  <a:lnTo>
                    <a:pt x="370408" y="1998499"/>
                  </a:lnTo>
                  <a:lnTo>
                    <a:pt x="370408" y="1884199"/>
                  </a:lnTo>
                  <a:lnTo>
                    <a:pt x="408502" y="1884199"/>
                  </a:lnTo>
                  <a:lnTo>
                    <a:pt x="408502" y="1998499"/>
                  </a:lnTo>
                  <a:close/>
                </a:path>
                <a:path w="4794250" h="2170429">
                  <a:moveTo>
                    <a:pt x="1030310" y="1771381"/>
                  </a:moveTo>
                  <a:lnTo>
                    <a:pt x="1010358" y="1738893"/>
                  </a:lnTo>
                  <a:lnTo>
                    <a:pt x="1079533" y="1696413"/>
                  </a:lnTo>
                  <a:lnTo>
                    <a:pt x="1134185" y="1696413"/>
                  </a:lnTo>
                  <a:lnTo>
                    <a:pt x="1134185" y="1734533"/>
                  </a:lnTo>
                  <a:lnTo>
                    <a:pt x="1090297" y="1734533"/>
                  </a:lnTo>
                  <a:lnTo>
                    <a:pt x="1030310" y="1771381"/>
                  </a:lnTo>
                  <a:close/>
                </a:path>
                <a:path w="4794250" h="2170429">
                  <a:moveTo>
                    <a:pt x="900443" y="1851133"/>
                  </a:moveTo>
                  <a:lnTo>
                    <a:pt x="880492" y="1818645"/>
                  </a:lnTo>
                  <a:lnTo>
                    <a:pt x="977892" y="1758831"/>
                  </a:lnTo>
                  <a:lnTo>
                    <a:pt x="997843" y="1791319"/>
                  </a:lnTo>
                  <a:lnTo>
                    <a:pt x="900443" y="1851133"/>
                  </a:lnTo>
                  <a:close/>
                </a:path>
                <a:path w="4794250" h="2170429">
                  <a:moveTo>
                    <a:pt x="770576" y="1930885"/>
                  </a:moveTo>
                  <a:lnTo>
                    <a:pt x="750625" y="1898397"/>
                  </a:lnTo>
                  <a:lnTo>
                    <a:pt x="848025" y="1838583"/>
                  </a:lnTo>
                  <a:lnTo>
                    <a:pt x="867976" y="1871071"/>
                  </a:lnTo>
                  <a:lnTo>
                    <a:pt x="770576" y="1930885"/>
                  </a:lnTo>
                  <a:close/>
                </a:path>
                <a:path w="4794250" h="2170429">
                  <a:moveTo>
                    <a:pt x="640710" y="2010638"/>
                  </a:moveTo>
                  <a:lnTo>
                    <a:pt x="620758" y="1978149"/>
                  </a:lnTo>
                  <a:lnTo>
                    <a:pt x="718158" y="1918335"/>
                  </a:lnTo>
                  <a:lnTo>
                    <a:pt x="738110" y="1950823"/>
                  </a:lnTo>
                  <a:lnTo>
                    <a:pt x="640710" y="2010638"/>
                  </a:lnTo>
                  <a:close/>
                </a:path>
                <a:path w="4794250" h="2170429">
                  <a:moveTo>
                    <a:pt x="510843" y="2090390"/>
                  </a:moveTo>
                  <a:lnTo>
                    <a:pt x="490892" y="2057902"/>
                  </a:lnTo>
                  <a:lnTo>
                    <a:pt x="588292" y="1998087"/>
                  </a:lnTo>
                  <a:lnTo>
                    <a:pt x="608243" y="2030576"/>
                  </a:lnTo>
                  <a:lnTo>
                    <a:pt x="510843" y="2090390"/>
                  </a:lnTo>
                  <a:close/>
                </a:path>
                <a:path w="4794250" h="2170429">
                  <a:moveTo>
                    <a:pt x="370408" y="2131892"/>
                  </a:moveTo>
                  <a:lnTo>
                    <a:pt x="370408" y="2036599"/>
                  </a:lnTo>
                  <a:lnTo>
                    <a:pt x="408502" y="2036599"/>
                  </a:lnTo>
                  <a:lnTo>
                    <a:pt x="408502" y="2108498"/>
                  </a:lnTo>
                  <a:lnTo>
                    <a:pt x="370408" y="2131892"/>
                  </a:lnTo>
                  <a:close/>
                </a:path>
                <a:path w="4794250" h="2170429">
                  <a:moveTo>
                    <a:pt x="412311" y="2150899"/>
                  </a:moveTo>
                  <a:lnTo>
                    <a:pt x="408502" y="2150899"/>
                  </a:lnTo>
                  <a:lnTo>
                    <a:pt x="408502" y="2108498"/>
                  </a:lnTo>
                  <a:lnTo>
                    <a:pt x="458425" y="2077840"/>
                  </a:lnTo>
                  <a:lnTo>
                    <a:pt x="478376" y="2110328"/>
                  </a:lnTo>
                  <a:lnTo>
                    <a:pt x="412311" y="2150899"/>
                  </a:lnTo>
                  <a:close/>
                </a:path>
                <a:path w="4794250" h="2170429">
                  <a:moveTo>
                    <a:pt x="380976" y="2170142"/>
                  </a:moveTo>
                  <a:lnTo>
                    <a:pt x="370408" y="2152932"/>
                  </a:lnTo>
                  <a:lnTo>
                    <a:pt x="370408" y="2131892"/>
                  </a:lnTo>
                  <a:lnTo>
                    <a:pt x="408502" y="2108498"/>
                  </a:lnTo>
                  <a:lnTo>
                    <a:pt x="408502" y="2150899"/>
                  </a:lnTo>
                  <a:lnTo>
                    <a:pt x="412311" y="2150899"/>
                  </a:lnTo>
                  <a:lnTo>
                    <a:pt x="380976" y="2170142"/>
                  </a:lnTo>
                  <a:close/>
                </a:path>
                <a:path w="4794250" h="2170429">
                  <a:moveTo>
                    <a:pt x="4603403" y="38104"/>
                  </a:moveTo>
                  <a:lnTo>
                    <a:pt x="4489103" y="38104"/>
                  </a:lnTo>
                  <a:lnTo>
                    <a:pt x="4489103" y="0"/>
                  </a:lnTo>
                  <a:lnTo>
                    <a:pt x="4603403" y="0"/>
                  </a:lnTo>
                  <a:lnTo>
                    <a:pt x="4603403" y="38104"/>
                  </a:lnTo>
                  <a:close/>
                </a:path>
                <a:path w="4794250" h="2170429">
                  <a:moveTo>
                    <a:pt x="4451003" y="38104"/>
                  </a:moveTo>
                  <a:lnTo>
                    <a:pt x="4336703" y="38104"/>
                  </a:lnTo>
                  <a:lnTo>
                    <a:pt x="4336703" y="0"/>
                  </a:lnTo>
                  <a:lnTo>
                    <a:pt x="4451003" y="0"/>
                  </a:lnTo>
                  <a:lnTo>
                    <a:pt x="4451003" y="38104"/>
                  </a:lnTo>
                  <a:close/>
                </a:path>
                <a:path w="4794250" h="2170429">
                  <a:moveTo>
                    <a:pt x="4298603" y="38104"/>
                  </a:moveTo>
                  <a:lnTo>
                    <a:pt x="4184303" y="38104"/>
                  </a:lnTo>
                  <a:lnTo>
                    <a:pt x="4184303" y="0"/>
                  </a:lnTo>
                  <a:lnTo>
                    <a:pt x="4298603" y="0"/>
                  </a:lnTo>
                  <a:lnTo>
                    <a:pt x="4298603" y="38104"/>
                  </a:lnTo>
                  <a:close/>
                </a:path>
                <a:path w="4794250" h="2170429">
                  <a:moveTo>
                    <a:pt x="4146203" y="38104"/>
                  </a:moveTo>
                  <a:lnTo>
                    <a:pt x="4031903" y="38104"/>
                  </a:lnTo>
                  <a:lnTo>
                    <a:pt x="4031903" y="0"/>
                  </a:lnTo>
                  <a:lnTo>
                    <a:pt x="4146203" y="0"/>
                  </a:lnTo>
                  <a:lnTo>
                    <a:pt x="4146203" y="38104"/>
                  </a:lnTo>
                  <a:close/>
                </a:path>
                <a:path w="4794250" h="2170429">
                  <a:moveTo>
                    <a:pt x="3993803" y="38104"/>
                  </a:moveTo>
                  <a:lnTo>
                    <a:pt x="3879503" y="38104"/>
                  </a:lnTo>
                  <a:lnTo>
                    <a:pt x="3879503" y="0"/>
                  </a:lnTo>
                  <a:lnTo>
                    <a:pt x="3993803" y="0"/>
                  </a:lnTo>
                  <a:lnTo>
                    <a:pt x="3993803" y="38104"/>
                  </a:lnTo>
                  <a:close/>
                </a:path>
                <a:path w="4794250" h="2170429">
                  <a:moveTo>
                    <a:pt x="3841403" y="38104"/>
                  </a:moveTo>
                  <a:lnTo>
                    <a:pt x="3727103" y="38104"/>
                  </a:lnTo>
                  <a:lnTo>
                    <a:pt x="3727103" y="0"/>
                  </a:lnTo>
                  <a:lnTo>
                    <a:pt x="3841403" y="0"/>
                  </a:lnTo>
                  <a:lnTo>
                    <a:pt x="3841403" y="38104"/>
                  </a:lnTo>
                  <a:close/>
                </a:path>
                <a:path w="4794250" h="2170429">
                  <a:moveTo>
                    <a:pt x="3689003" y="38104"/>
                  </a:moveTo>
                  <a:lnTo>
                    <a:pt x="3574702" y="38104"/>
                  </a:lnTo>
                  <a:lnTo>
                    <a:pt x="3574702" y="0"/>
                  </a:lnTo>
                  <a:lnTo>
                    <a:pt x="3689003" y="0"/>
                  </a:lnTo>
                  <a:lnTo>
                    <a:pt x="3689003" y="38104"/>
                  </a:lnTo>
                  <a:close/>
                </a:path>
                <a:path w="4794250" h="2170429">
                  <a:moveTo>
                    <a:pt x="3536602" y="38104"/>
                  </a:moveTo>
                  <a:lnTo>
                    <a:pt x="3422302" y="38104"/>
                  </a:lnTo>
                  <a:lnTo>
                    <a:pt x="3422302" y="0"/>
                  </a:lnTo>
                  <a:lnTo>
                    <a:pt x="3536602" y="0"/>
                  </a:lnTo>
                  <a:lnTo>
                    <a:pt x="3536602" y="38104"/>
                  </a:lnTo>
                  <a:close/>
                </a:path>
                <a:path w="4794250" h="2170429">
                  <a:moveTo>
                    <a:pt x="3384202" y="38104"/>
                  </a:moveTo>
                  <a:lnTo>
                    <a:pt x="3269902" y="38104"/>
                  </a:lnTo>
                  <a:lnTo>
                    <a:pt x="3269902" y="0"/>
                  </a:lnTo>
                  <a:lnTo>
                    <a:pt x="3384202" y="0"/>
                  </a:lnTo>
                  <a:lnTo>
                    <a:pt x="3384202" y="38104"/>
                  </a:lnTo>
                  <a:close/>
                </a:path>
                <a:path w="4794250" h="2170429">
                  <a:moveTo>
                    <a:pt x="3231802" y="38104"/>
                  </a:moveTo>
                  <a:lnTo>
                    <a:pt x="3117502" y="38104"/>
                  </a:lnTo>
                  <a:lnTo>
                    <a:pt x="3117502" y="0"/>
                  </a:lnTo>
                  <a:lnTo>
                    <a:pt x="3231802" y="0"/>
                  </a:lnTo>
                  <a:lnTo>
                    <a:pt x="3231802" y="38104"/>
                  </a:lnTo>
                  <a:close/>
                </a:path>
                <a:path w="4794250" h="2170429">
                  <a:moveTo>
                    <a:pt x="3079402" y="38104"/>
                  </a:moveTo>
                  <a:lnTo>
                    <a:pt x="2965102" y="38104"/>
                  </a:lnTo>
                  <a:lnTo>
                    <a:pt x="2965102" y="0"/>
                  </a:lnTo>
                  <a:lnTo>
                    <a:pt x="3079402" y="0"/>
                  </a:lnTo>
                  <a:lnTo>
                    <a:pt x="3079402" y="38104"/>
                  </a:lnTo>
                  <a:close/>
                </a:path>
                <a:path w="4794250" h="2170429">
                  <a:moveTo>
                    <a:pt x="2927002" y="38104"/>
                  </a:moveTo>
                  <a:lnTo>
                    <a:pt x="2812702" y="38104"/>
                  </a:lnTo>
                  <a:lnTo>
                    <a:pt x="2812702" y="0"/>
                  </a:lnTo>
                  <a:lnTo>
                    <a:pt x="2927002" y="0"/>
                  </a:lnTo>
                  <a:lnTo>
                    <a:pt x="2927002" y="38104"/>
                  </a:lnTo>
                  <a:close/>
                </a:path>
                <a:path w="4794250" h="2170429">
                  <a:moveTo>
                    <a:pt x="2774602" y="38104"/>
                  </a:moveTo>
                  <a:lnTo>
                    <a:pt x="2660302" y="38104"/>
                  </a:lnTo>
                  <a:lnTo>
                    <a:pt x="2660302" y="0"/>
                  </a:lnTo>
                  <a:lnTo>
                    <a:pt x="2774602" y="0"/>
                  </a:lnTo>
                  <a:lnTo>
                    <a:pt x="2774602" y="38104"/>
                  </a:lnTo>
                  <a:close/>
                </a:path>
                <a:path w="4794250" h="2170429">
                  <a:moveTo>
                    <a:pt x="2622202" y="38104"/>
                  </a:moveTo>
                  <a:lnTo>
                    <a:pt x="2507902" y="38104"/>
                  </a:lnTo>
                  <a:lnTo>
                    <a:pt x="2507902" y="0"/>
                  </a:lnTo>
                  <a:lnTo>
                    <a:pt x="2622202" y="0"/>
                  </a:lnTo>
                  <a:lnTo>
                    <a:pt x="2622202" y="38104"/>
                  </a:lnTo>
                  <a:close/>
                </a:path>
                <a:path w="4794250" h="2170429">
                  <a:moveTo>
                    <a:pt x="2469802" y="38104"/>
                  </a:moveTo>
                  <a:lnTo>
                    <a:pt x="2355503" y="38104"/>
                  </a:lnTo>
                  <a:lnTo>
                    <a:pt x="2355503" y="0"/>
                  </a:lnTo>
                  <a:lnTo>
                    <a:pt x="2469802" y="0"/>
                  </a:lnTo>
                  <a:lnTo>
                    <a:pt x="2469802" y="38104"/>
                  </a:lnTo>
                  <a:close/>
                </a:path>
                <a:path w="4794250" h="2170429">
                  <a:moveTo>
                    <a:pt x="2317402" y="38104"/>
                  </a:moveTo>
                  <a:lnTo>
                    <a:pt x="2203102" y="38104"/>
                  </a:lnTo>
                  <a:lnTo>
                    <a:pt x="2203102" y="0"/>
                  </a:lnTo>
                  <a:lnTo>
                    <a:pt x="2317402" y="0"/>
                  </a:lnTo>
                  <a:lnTo>
                    <a:pt x="2317402" y="38104"/>
                  </a:lnTo>
                  <a:close/>
                </a:path>
                <a:path w="4794250" h="2170429">
                  <a:moveTo>
                    <a:pt x="2165002" y="38104"/>
                  </a:moveTo>
                  <a:lnTo>
                    <a:pt x="2050702" y="38104"/>
                  </a:lnTo>
                  <a:lnTo>
                    <a:pt x="2050702" y="0"/>
                  </a:lnTo>
                  <a:lnTo>
                    <a:pt x="2165002" y="0"/>
                  </a:lnTo>
                  <a:lnTo>
                    <a:pt x="2165002" y="38104"/>
                  </a:lnTo>
                  <a:close/>
                </a:path>
                <a:path w="4794250" h="2170429">
                  <a:moveTo>
                    <a:pt x="2012602" y="38104"/>
                  </a:moveTo>
                  <a:lnTo>
                    <a:pt x="1898302" y="38104"/>
                  </a:lnTo>
                  <a:lnTo>
                    <a:pt x="1898302" y="0"/>
                  </a:lnTo>
                  <a:lnTo>
                    <a:pt x="2012602" y="0"/>
                  </a:lnTo>
                  <a:lnTo>
                    <a:pt x="2012602" y="38104"/>
                  </a:lnTo>
                  <a:close/>
                </a:path>
                <a:path w="4794250" h="2170429">
                  <a:moveTo>
                    <a:pt x="1860202" y="38104"/>
                  </a:moveTo>
                  <a:lnTo>
                    <a:pt x="1745902" y="38104"/>
                  </a:lnTo>
                  <a:lnTo>
                    <a:pt x="1745902" y="0"/>
                  </a:lnTo>
                  <a:lnTo>
                    <a:pt x="1860202" y="0"/>
                  </a:lnTo>
                  <a:lnTo>
                    <a:pt x="1860202" y="38104"/>
                  </a:lnTo>
                  <a:close/>
                </a:path>
                <a:path w="4794250" h="2170429">
                  <a:moveTo>
                    <a:pt x="1707802" y="38104"/>
                  </a:moveTo>
                  <a:lnTo>
                    <a:pt x="1593502" y="38104"/>
                  </a:lnTo>
                  <a:lnTo>
                    <a:pt x="1593502" y="0"/>
                  </a:lnTo>
                  <a:lnTo>
                    <a:pt x="1707802" y="0"/>
                  </a:lnTo>
                  <a:lnTo>
                    <a:pt x="1707802" y="38104"/>
                  </a:lnTo>
                  <a:close/>
                </a:path>
                <a:path w="4794250" h="2170429">
                  <a:moveTo>
                    <a:pt x="1555402" y="38104"/>
                  </a:moveTo>
                  <a:lnTo>
                    <a:pt x="1441102" y="38104"/>
                  </a:lnTo>
                  <a:lnTo>
                    <a:pt x="1441102" y="0"/>
                  </a:lnTo>
                  <a:lnTo>
                    <a:pt x="1555402" y="0"/>
                  </a:lnTo>
                  <a:lnTo>
                    <a:pt x="1555402" y="38104"/>
                  </a:lnTo>
                  <a:close/>
                </a:path>
                <a:path w="4794250" h="2170429">
                  <a:moveTo>
                    <a:pt x="1403002" y="38104"/>
                  </a:moveTo>
                  <a:lnTo>
                    <a:pt x="1288702" y="38104"/>
                  </a:lnTo>
                  <a:lnTo>
                    <a:pt x="1288702" y="0"/>
                  </a:lnTo>
                  <a:lnTo>
                    <a:pt x="1403002" y="0"/>
                  </a:lnTo>
                  <a:lnTo>
                    <a:pt x="1403002" y="38104"/>
                  </a:lnTo>
                  <a:close/>
                </a:path>
                <a:path w="4794250" h="2170429">
                  <a:moveTo>
                    <a:pt x="1250602" y="38104"/>
                  </a:moveTo>
                  <a:lnTo>
                    <a:pt x="1136302" y="38104"/>
                  </a:lnTo>
                  <a:lnTo>
                    <a:pt x="1136302" y="0"/>
                  </a:lnTo>
                  <a:lnTo>
                    <a:pt x="1250602" y="0"/>
                  </a:lnTo>
                  <a:lnTo>
                    <a:pt x="1250602" y="38104"/>
                  </a:lnTo>
                  <a:close/>
                </a:path>
                <a:path w="4794250" h="2170429">
                  <a:moveTo>
                    <a:pt x="1098202" y="38104"/>
                  </a:moveTo>
                  <a:lnTo>
                    <a:pt x="983902" y="38104"/>
                  </a:lnTo>
                  <a:lnTo>
                    <a:pt x="983902" y="0"/>
                  </a:lnTo>
                  <a:lnTo>
                    <a:pt x="1098202" y="0"/>
                  </a:lnTo>
                  <a:lnTo>
                    <a:pt x="1098202" y="38104"/>
                  </a:lnTo>
                  <a:close/>
                </a:path>
                <a:path w="4794250" h="2170429">
                  <a:moveTo>
                    <a:pt x="945802" y="38104"/>
                  </a:moveTo>
                  <a:lnTo>
                    <a:pt x="831502" y="38104"/>
                  </a:lnTo>
                  <a:lnTo>
                    <a:pt x="831502" y="0"/>
                  </a:lnTo>
                  <a:lnTo>
                    <a:pt x="945802" y="0"/>
                  </a:lnTo>
                  <a:lnTo>
                    <a:pt x="945802" y="38104"/>
                  </a:lnTo>
                  <a:close/>
                </a:path>
                <a:path w="4794250" h="2170429">
                  <a:moveTo>
                    <a:pt x="793402" y="38104"/>
                  </a:moveTo>
                  <a:lnTo>
                    <a:pt x="679102" y="38104"/>
                  </a:lnTo>
                  <a:lnTo>
                    <a:pt x="679102" y="0"/>
                  </a:lnTo>
                  <a:lnTo>
                    <a:pt x="793402" y="0"/>
                  </a:lnTo>
                  <a:lnTo>
                    <a:pt x="793402" y="38104"/>
                  </a:lnTo>
                  <a:close/>
                </a:path>
                <a:path w="4794250" h="2170429">
                  <a:moveTo>
                    <a:pt x="641002" y="38104"/>
                  </a:moveTo>
                  <a:lnTo>
                    <a:pt x="526702" y="38104"/>
                  </a:lnTo>
                  <a:lnTo>
                    <a:pt x="526702" y="0"/>
                  </a:lnTo>
                  <a:lnTo>
                    <a:pt x="641002" y="0"/>
                  </a:lnTo>
                  <a:lnTo>
                    <a:pt x="641002" y="38104"/>
                  </a:lnTo>
                  <a:close/>
                </a:path>
                <a:path w="4794250" h="2170429">
                  <a:moveTo>
                    <a:pt x="488602" y="38104"/>
                  </a:moveTo>
                  <a:lnTo>
                    <a:pt x="374302" y="38104"/>
                  </a:lnTo>
                  <a:lnTo>
                    <a:pt x="374302" y="0"/>
                  </a:lnTo>
                  <a:lnTo>
                    <a:pt x="488602" y="0"/>
                  </a:lnTo>
                  <a:lnTo>
                    <a:pt x="488602" y="38104"/>
                  </a:lnTo>
                  <a:close/>
                </a:path>
                <a:path w="4794250" h="2170429">
                  <a:moveTo>
                    <a:pt x="336202" y="38104"/>
                  </a:moveTo>
                  <a:lnTo>
                    <a:pt x="221902" y="38104"/>
                  </a:lnTo>
                  <a:lnTo>
                    <a:pt x="221902" y="0"/>
                  </a:lnTo>
                  <a:lnTo>
                    <a:pt x="336202" y="0"/>
                  </a:lnTo>
                  <a:lnTo>
                    <a:pt x="336202" y="38104"/>
                  </a:lnTo>
                  <a:close/>
                </a:path>
                <a:path w="4794250" h="2170429">
                  <a:moveTo>
                    <a:pt x="183802" y="38104"/>
                  </a:moveTo>
                  <a:lnTo>
                    <a:pt x="69502" y="38104"/>
                  </a:lnTo>
                  <a:lnTo>
                    <a:pt x="69502" y="0"/>
                  </a:lnTo>
                  <a:lnTo>
                    <a:pt x="183802" y="0"/>
                  </a:lnTo>
                  <a:lnTo>
                    <a:pt x="183802" y="38104"/>
                  </a:lnTo>
                  <a:close/>
                </a:path>
                <a:path w="4794250" h="2170429">
                  <a:moveTo>
                    <a:pt x="38100" y="82902"/>
                  </a:moveTo>
                  <a:lnTo>
                    <a:pt x="0" y="82902"/>
                  </a:lnTo>
                  <a:lnTo>
                    <a:pt x="0" y="4"/>
                  </a:lnTo>
                  <a:lnTo>
                    <a:pt x="31402" y="4"/>
                  </a:lnTo>
                  <a:lnTo>
                    <a:pt x="31402" y="38104"/>
                  </a:lnTo>
                  <a:lnTo>
                    <a:pt x="38100" y="38104"/>
                  </a:lnTo>
                  <a:lnTo>
                    <a:pt x="38100" y="82902"/>
                  </a:lnTo>
                  <a:close/>
                </a:path>
                <a:path w="4794250" h="2170429">
                  <a:moveTo>
                    <a:pt x="38100" y="38104"/>
                  </a:moveTo>
                  <a:lnTo>
                    <a:pt x="31402" y="38104"/>
                  </a:lnTo>
                  <a:lnTo>
                    <a:pt x="31402" y="4"/>
                  </a:lnTo>
                  <a:lnTo>
                    <a:pt x="38100" y="4"/>
                  </a:lnTo>
                  <a:lnTo>
                    <a:pt x="38100" y="38104"/>
                  </a:lnTo>
                  <a:close/>
                </a:path>
                <a:path w="4794250" h="2170429">
                  <a:moveTo>
                    <a:pt x="38100" y="235302"/>
                  </a:moveTo>
                  <a:lnTo>
                    <a:pt x="0" y="235302"/>
                  </a:lnTo>
                  <a:lnTo>
                    <a:pt x="0" y="121002"/>
                  </a:lnTo>
                  <a:lnTo>
                    <a:pt x="38100" y="121002"/>
                  </a:lnTo>
                  <a:lnTo>
                    <a:pt x="38100" y="235302"/>
                  </a:lnTo>
                  <a:close/>
                </a:path>
                <a:path w="4794250" h="2170429">
                  <a:moveTo>
                    <a:pt x="38100" y="387702"/>
                  </a:moveTo>
                  <a:lnTo>
                    <a:pt x="0" y="387702"/>
                  </a:lnTo>
                  <a:lnTo>
                    <a:pt x="0" y="273402"/>
                  </a:lnTo>
                  <a:lnTo>
                    <a:pt x="38100" y="273402"/>
                  </a:lnTo>
                  <a:lnTo>
                    <a:pt x="38100" y="387702"/>
                  </a:lnTo>
                  <a:close/>
                </a:path>
                <a:path w="4794250" h="2170429">
                  <a:moveTo>
                    <a:pt x="38100" y="540102"/>
                  </a:moveTo>
                  <a:lnTo>
                    <a:pt x="0" y="540102"/>
                  </a:lnTo>
                  <a:lnTo>
                    <a:pt x="0" y="425802"/>
                  </a:lnTo>
                  <a:lnTo>
                    <a:pt x="38100" y="425802"/>
                  </a:lnTo>
                  <a:lnTo>
                    <a:pt x="38100" y="540102"/>
                  </a:lnTo>
                  <a:close/>
                </a:path>
                <a:path w="4794250" h="2170429">
                  <a:moveTo>
                    <a:pt x="38100" y="692502"/>
                  </a:moveTo>
                  <a:lnTo>
                    <a:pt x="0" y="692502"/>
                  </a:lnTo>
                  <a:lnTo>
                    <a:pt x="0" y="578202"/>
                  </a:lnTo>
                  <a:lnTo>
                    <a:pt x="38100" y="578202"/>
                  </a:lnTo>
                  <a:lnTo>
                    <a:pt x="38100" y="692502"/>
                  </a:lnTo>
                  <a:close/>
                </a:path>
                <a:path w="4794250" h="2170429">
                  <a:moveTo>
                    <a:pt x="38100" y="844902"/>
                  </a:moveTo>
                  <a:lnTo>
                    <a:pt x="0" y="844902"/>
                  </a:lnTo>
                  <a:lnTo>
                    <a:pt x="0" y="730602"/>
                  </a:lnTo>
                  <a:lnTo>
                    <a:pt x="38100" y="730602"/>
                  </a:lnTo>
                  <a:lnTo>
                    <a:pt x="38100" y="844902"/>
                  </a:lnTo>
                  <a:close/>
                </a:path>
                <a:path w="4794250" h="2170429">
                  <a:moveTo>
                    <a:pt x="38100" y="997302"/>
                  </a:moveTo>
                  <a:lnTo>
                    <a:pt x="0" y="997302"/>
                  </a:lnTo>
                  <a:lnTo>
                    <a:pt x="0" y="883002"/>
                  </a:lnTo>
                  <a:lnTo>
                    <a:pt x="38100" y="883002"/>
                  </a:lnTo>
                  <a:lnTo>
                    <a:pt x="38100" y="997302"/>
                  </a:lnTo>
                  <a:close/>
                </a:path>
                <a:path w="4794250" h="2170429">
                  <a:moveTo>
                    <a:pt x="38100" y="1149702"/>
                  </a:moveTo>
                  <a:lnTo>
                    <a:pt x="0" y="1149702"/>
                  </a:lnTo>
                  <a:lnTo>
                    <a:pt x="0" y="1035402"/>
                  </a:lnTo>
                  <a:lnTo>
                    <a:pt x="38100" y="1035402"/>
                  </a:lnTo>
                  <a:lnTo>
                    <a:pt x="38100" y="1149702"/>
                  </a:lnTo>
                  <a:close/>
                </a:path>
                <a:path w="4794250" h="2170429">
                  <a:moveTo>
                    <a:pt x="38100" y="1302102"/>
                  </a:moveTo>
                  <a:lnTo>
                    <a:pt x="0" y="1302102"/>
                  </a:lnTo>
                  <a:lnTo>
                    <a:pt x="0" y="1187802"/>
                  </a:lnTo>
                  <a:lnTo>
                    <a:pt x="38100" y="1187802"/>
                  </a:lnTo>
                  <a:lnTo>
                    <a:pt x="38100" y="1302102"/>
                  </a:lnTo>
                  <a:close/>
                </a:path>
                <a:path w="4794250" h="2170429">
                  <a:moveTo>
                    <a:pt x="38100" y="1454502"/>
                  </a:moveTo>
                  <a:lnTo>
                    <a:pt x="0" y="1454502"/>
                  </a:lnTo>
                  <a:lnTo>
                    <a:pt x="0" y="1340202"/>
                  </a:lnTo>
                  <a:lnTo>
                    <a:pt x="38100" y="1340202"/>
                  </a:lnTo>
                  <a:lnTo>
                    <a:pt x="38100" y="1454502"/>
                  </a:lnTo>
                  <a:close/>
                </a:path>
                <a:path w="4794250" h="2170429">
                  <a:moveTo>
                    <a:pt x="38100" y="1606902"/>
                  </a:moveTo>
                  <a:lnTo>
                    <a:pt x="0" y="1606902"/>
                  </a:lnTo>
                  <a:lnTo>
                    <a:pt x="0" y="1492602"/>
                  </a:lnTo>
                  <a:lnTo>
                    <a:pt x="38100" y="1492602"/>
                  </a:lnTo>
                  <a:lnTo>
                    <a:pt x="38100" y="1606902"/>
                  </a:lnTo>
                  <a:close/>
                </a:path>
                <a:path w="4794250" h="2170429">
                  <a:moveTo>
                    <a:pt x="24789" y="1734513"/>
                  </a:moveTo>
                  <a:lnTo>
                    <a:pt x="0" y="1734513"/>
                  </a:lnTo>
                  <a:lnTo>
                    <a:pt x="0" y="1645002"/>
                  </a:lnTo>
                  <a:lnTo>
                    <a:pt x="38100" y="1645002"/>
                  </a:lnTo>
                  <a:lnTo>
                    <a:pt x="38100" y="1696413"/>
                  </a:lnTo>
                  <a:lnTo>
                    <a:pt x="24789" y="1696413"/>
                  </a:lnTo>
                  <a:lnTo>
                    <a:pt x="24789" y="1734513"/>
                  </a:lnTo>
                  <a:close/>
                </a:path>
                <a:path w="4794250" h="2170429">
                  <a:moveTo>
                    <a:pt x="38100" y="1734513"/>
                  </a:moveTo>
                  <a:lnTo>
                    <a:pt x="24789" y="1734513"/>
                  </a:lnTo>
                  <a:lnTo>
                    <a:pt x="24789" y="1696413"/>
                  </a:lnTo>
                  <a:lnTo>
                    <a:pt x="38100" y="1696413"/>
                  </a:lnTo>
                  <a:lnTo>
                    <a:pt x="38100" y="1734513"/>
                  </a:lnTo>
                  <a:close/>
                </a:path>
                <a:path w="4794250" h="2170429">
                  <a:moveTo>
                    <a:pt x="177189" y="1734533"/>
                  </a:moveTo>
                  <a:lnTo>
                    <a:pt x="62889" y="1734533"/>
                  </a:lnTo>
                  <a:lnTo>
                    <a:pt x="62889" y="1696413"/>
                  </a:lnTo>
                  <a:lnTo>
                    <a:pt x="177189" y="1696413"/>
                  </a:lnTo>
                  <a:lnTo>
                    <a:pt x="177189" y="1734533"/>
                  </a:lnTo>
                  <a:close/>
                </a:path>
                <a:path w="4794250" h="2170429">
                  <a:moveTo>
                    <a:pt x="329589" y="1734533"/>
                  </a:moveTo>
                  <a:lnTo>
                    <a:pt x="215289" y="1734533"/>
                  </a:lnTo>
                  <a:lnTo>
                    <a:pt x="215289" y="1696413"/>
                  </a:lnTo>
                  <a:lnTo>
                    <a:pt x="329589" y="1696413"/>
                  </a:lnTo>
                  <a:lnTo>
                    <a:pt x="329589" y="1734533"/>
                  </a:lnTo>
                  <a:close/>
                </a:path>
                <a:path w="4794250" h="2170429">
                  <a:moveTo>
                    <a:pt x="1286586" y="1734533"/>
                  </a:moveTo>
                  <a:lnTo>
                    <a:pt x="1172285" y="1734533"/>
                  </a:lnTo>
                  <a:lnTo>
                    <a:pt x="1172285" y="1696413"/>
                  </a:lnTo>
                  <a:lnTo>
                    <a:pt x="1286586" y="1696413"/>
                  </a:lnTo>
                  <a:lnTo>
                    <a:pt x="1286586" y="1734533"/>
                  </a:lnTo>
                  <a:close/>
                </a:path>
                <a:path w="4794250" h="2170429">
                  <a:moveTo>
                    <a:pt x="1438986" y="1734533"/>
                  </a:moveTo>
                  <a:lnTo>
                    <a:pt x="1324686" y="1734533"/>
                  </a:lnTo>
                  <a:lnTo>
                    <a:pt x="1324686" y="1696413"/>
                  </a:lnTo>
                  <a:lnTo>
                    <a:pt x="1438986" y="1696413"/>
                  </a:lnTo>
                  <a:lnTo>
                    <a:pt x="1438986" y="1734533"/>
                  </a:lnTo>
                  <a:close/>
                </a:path>
                <a:path w="4794250" h="2170429">
                  <a:moveTo>
                    <a:pt x="1591386" y="1734533"/>
                  </a:moveTo>
                  <a:lnTo>
                    <a:pt x="1477086" y="1734533"/>
                  </a:lnTo>
                  <a:lnTo>
                    <a:pt x="1477086" y="1696413"/>
                  </a:lnTo>
                  <a:lnTo>
                    <a:pt x="1591386" y="1696413"/>
                  </a:lnTo>
                  <a:lnTo>
                    <a:pt x="1591386" y="1734533"/>
                  </a:lnTo>
                  <a:close/>
                </a:path>
                <a:path w="4794250" h="2170429">
                  <a:moveTo>
                    <a:pt x="1743786" y="1734533"/>
                  </a:moveTo>
                  <a:lnTo>
                    <a:pt x="1629486" y="1734533"/>
                  </a:lnTo>
                  <a:lnTo>
                    <a:pt x="1629486" y="1696413"/>
                  </a:lnTo>
                  <a:lnTo>
                    <a:pt x="1743786" y="1696413"/>
                  </a:lnTo>
                  <a:lnTo>
                    <a:pt x="1743786" y="1734533"/>
                  </a:lnTo>
                  <a:close/>
                </a:path>
                <a:path w="4794250" h="2170429">
                  <a:moveTo>
                    <a:pt x="1896186" y="1734533"/>
                  </a:moveTo>
                  <a:lnTo>
                    <a:pt x="1781886" y="1734533"/>
                  </a:lnTo>
                  <a:lnTo>
                    <a:pt x="1781886" y="1696413"/>
                  </a:lnTo>
                  <a:lnTo>
                    <a:pt x="1896186" y="1696413"/>
                  </a:lnTo>
                  <a:lnTo>
                    <a:pt x="1896186" y="1734533"/>
                  </a:lnTo>
                  <a:close/>
                </a:path>
                <a:path w="4794250" h="2170429">
                  <a:moveTo>
                    <a:pt x="2048586" y="1734533"/>
                  </a:moveTo>
                  <a:lnTo>
                    <a:pt x="1934286" y="1734533"/>
                  </a:lnTo>
                  <a:lnTo>
                    <a:pt x="1934286" y="1696413"/>
                  </a:lnTo>
                  <a:lnTo>
                    <a:pt x="2048586" y="1696413"/>
                  </a:lnTo>
                  <a:lnTo>
                    <a:pt x="2048586" y="1734533"/>
                  </a:lnTo>
                  <a:close/>
                </a:path>
                <a:path w="4794250" h="2170429">
                  <a:moveTo>
                    <a:pt x="2200986" y="1734533"/>
                  </a:moveTo>
                  <a:lnTo>
                    <a:pt x="2086686" y="1734533"/>
                  </a:lnTo>
                  <a:lnTo>
                    <a:pt x="2086686" y="1696413"/>
                  </a:lnTo>
                  <a:lnTo>
                    <a:pt x="2200986" y="1696413"/>
                  </a:lnTo>
                  <a:lnTo>
                    <a:pt x="2200986" y="1734533"/>
                  </a:lnTo>
                  <a:close/>
                </a:path>
                <a:path w="4794250" h="2170429">
                  <a:moveTo>
                    <a:pt x="2353386" y="1734533"/>
                  </a:moveTo>
                  <a:lnTo>
                    <a:pt x="2239086" y="1734533"/>
                  </a:lnTo>
                  <a:lnTo>
                    <a:pt x="2239086" y="1696413"/>
                  </a:lnTo>
                  <a:lnTo>
                    <a:pt x="2353386" y="1696413"/>
                  </a:lnTo>
                  <a:lnTo>
                    <a:pt x="2353386" y="1734533"/>
                  </a:lnTo>
                  <a:close/>
                </a:path>
                <a:path w="4794250" h="2170429">
                  <a:moveTo>
                    <a:pt x="2505786" y="1734533"/>
                  </a:moveTo>
                  <a:lnTo>
                    <a:pt x="2391486" y="1734533"/>
                  </a:lnTo>
                  <a:lnTo>
                    <a:pt x="2391486" y="1696413"/>
                  </a:lnTo>
                  <a:lnTo>
                    <a:pt x="2505786" y="1696413"/>
                  </a:lnTo>
                  <a:lnTo>
                    <a:pt x="2505786" y="1734533"/>
                  </a:lnTo>
                  <a:close/>
                </a:path>
                <a:path w="4794250" h="2170429">
                  <a:moveTo>
                    <a:pt x="2658186" y="1734533"/>
                  </a:moveTo>
                  <a:lnTo>
                    <a:pt x="2543886" y="1734533"/>
                  </a:lnTo>
                  <a:lnTo>
                    <a:pt x="2543886" y="1696413"/>
                  </a:lnTo>
                  <a:lnTo>
                    <a:pt x="2658186" y="1696413"/>
                  </a:lnTo>
                  <a:lnTo>
                    <a:pt x="2658186" y="1734533"/>
                  </a:lnTo>
                  <a:close/>
                </a:path>
                <a:path w="4794250" h="2170429">
                  <a:moveTo>
                    <a:pt x="2810586" y="1734533"/>
                  </a:moveTo>
                  <a:lnTo>
                    <a:pt x="2696286" y="1734533"/>
                  </a:lnTo>
                  <a:lnTo>
                    <a:pt x="2696286" y="1696413"/>
                  </a:lnTo>
                  <a:lnTo>
                    <a:pt x="2810586" y="1696413"/>
                  </a:lnTo>
                  <a:lnTo>
                    <a:pt x="2810586" y="1734533"/>
                  </a:lnTo>
                  <a:close/>
                </a:path>
                <a:path w="4794250" h="2170429">
                  <a:moveTo>
                    <a:pt x="2962986" y="1734533"/>
                  </a:moveTo>
                  <a:lnTo>
                    <a:pt x="2848686" y="1734533"/>
                  </a:lnTo>
                  <a:lnTo>
                    <a:pt x="2848686" y="1696413"/>
                  </a:lnTo>
                  <a:lnTo>
                    <a:pt x="2962986" y="1696413"/>
                  </a:lnTo>
                  <a:lnTo>
                    <a:pt x="2962986" y="1734533"/>
                  </a:lnTo>
                  <a:close/>
                </a:path>
                <a:path w="4794250" h="2170429">
                  <a:moveTo>
                    <a:pt x="3115386" y="1734533"/>
                  </a:moveTo>
                  <a:lnTo>
                    <a:pt x="3001086" y="1734533"/>
                  </a:lnTo>
                  <a:lnTo>
                    <a:pt x="3001086" y="1696413"/>
                  </a:lnTo>
                  <a:lnTo>
                    <a:pt x="3115386" y="1696413"/>
                  </a:lnTo>
                  <a:lnTo>
                    <a:pt x="3115386" y="1734533"/>
                  </a:lnTo>
                  <a:close/>
                </a:path>
                <a:path w="4794250" h="2170429">
                  <a:moveTo>
                    <a:pt x="3267786" y="1734533"/>
                  </a:moveTo>
                  <a:lnTo>
                    <a:pt x="3153486" y="1734533"/>
                  </a:lnTo>
                  <a:lnTo>
                    <a:pt x="3153486" y="1696413"/>
                  </a:lnTo>
                  <a:lnTo>
                    <a:pt x="3267786" y="1696413"/>
                  </a:lnTo>
                  <a:lnTo>
                    <a:pt x="3267786" y="1734533"/>
                  </a:lnTo>
                  <a:close/>
                </a:path>
                <a:path w="4794250" h="2170429">
                  <a:moveTo>
                    <a:pt x="3420186" y="1734533"/>
                  </a:moveTo>
                  <a:lnTo>
                    <a:pt x="3305886" y="1734533"/>
                  </a:lnTo>
                  <a:lnTo>
                    <a:pt x="3305886" y="1696413"/>
                  </a:lnTo>
                  <a:lnTo>
                    <a:pt x="3420186" y="1696413"/>
                  </a:lnTo>
                  <a:lnTo>
                    <a:pt x="3420186" y="1734533"/>
                  </a:lnTo>
                  <a:close/>
                </a:path>
                <a:path w="4794250" h="2170429">
                  <a:moveTo>
                    <a:pt x="3572586" y="1734533"/>
                  </a:moveTo>
                  <a:lnTo>
                    <a:pt x="3458286" y="1734533"/>
                  </a:lnTo>
                  <a:lnTo>
                    <a:pt x="3458286" y="1696413"/>
                  </a:lnTo>
                  <a:lnTo>
                    <a:pt x="3572586" y="1696413"/>
                  </a:lnTo>
                  <a:lnTo>
                    <a:pt x="3572586" y="1734533"/>
                  </a:lnTo>
                  <a:close/>
                </a:path>
                <a:path w="4794250" h="2170429">
                  <a:moveTo>
                    <a:pt x="3724986" y="1734533"/>
                  </a:moveTo>
                  <a:lnTo>
                    <a:pt x="3610686" y="1734533"/>
                  </a:lnTo>
                  <a:lnTo>
                    <a:pt x="3610686" y="1696413"/>
                  </a:lnTo>
                  <a:lnTo>
                    <a:pt x="3724986" y="1696413"/>
                  </a:lnTo>
                  <a:lnTo>
                    <a:pt x="3724986" y="1734533"/>
                  </a:lnTo>
                  <a:close/>
                </a:path>
                <a:path w="4794250" h="2170429">
                  <a:moveTo>
                    <a:pt x="3877386" y="1734533"/>
                  </a:moveTo>
                  <a:lnTo>
                    <a:pt x="3763086" y="1734533"/>
                  </a:lnTo>
                  <a:lnTo>
                    <a:pt x="3763086" y="1696413"/>
                  </a:lnTo>
                  <a:lnTo>
                    <a:pt x="3877386" y="1696413"/>
                  </a:lnTo>
                  <a:lnTo>
                    <a:pt x="3877386" y="1734533"/>
                  </a:lnTo>
                  <a:close/>
                </a:path>
                <a:path w="4794250" h="2170429">
                  <a:moveTo>
                    <a:pt x="4029786" y="1734533"/>
                  </a:moveTo>
                  <a:lnTo>
                    <a:pt x="3915486" y="1734533"/>
                  </a:lnTo>
                  <a:lnTo>
                    <a:pt x="3915486" y="1696413"/>
                  </a:lnTo>
                  <a:lnTo>
                    <a:pt x="4029786" y="1696413"/>
                  </a:lnTo>
                  <a:lnTo>
                    <a:pt x="4029786" y="1734533"/>
                  </a:lnTo>
                  <a:close/>
                </a:path>
                <a:path w="4794250" h="2170429">
                  <a:moveTo>
                    <a:pt x="4182186" y="1734533"/>
                  </a:moveTo>
                  <a:lnTo>
                    <a:pt x="4067886" y="1734533"/>
                  </a:lnTo>
                  <a:lnTo>
                    <a:pt x="4067886" y="1696413"/>
                  </a:lnTo>
                  <a:lnTo>
                    <a:pt x="4182186" y="1696413"/>
                  </a:lnTo>
                  <a:lnTo>
                    <a:pt x="4182186" y="1734533"/>
                  </a:lnTo>
                  <a:close/>
                </a:path>
                <a:path w="4794250" h="2170429">
                  <a:moveTo>
                    <a:pt x="4334586" y="1734533"/>
                  </a:moveTo>
                  <a:lnTo>
                    <a:pt x="4220286" y="1734533"/>
                  </a:lnTo>
                  <a:lnTo>
                    <a:pt x="4220286" y="1696413"/>
                  </a:lnTo>
                  <a:lnTo>
                    <a:pt x="4334586" y="1696413"/>
                  </a:lnTo>
                  <a:lnTo>
                    <a:pt x="4334586" y="1734533"/>
                  </a:lnTo>
                  <a:close/>
                </a:path>
                <a:path w="4794250" h="2170429">
                  <a:moveTo>
                    <a:pt x="4486986" y="1734533"/>
                  </a:moveTo>
                  <a:lnTo>
                    <a:pt x="4372686" y="1734533"/>
                  </a:lnTo>
                  <a:lnTo>
                    <a:pt x="4372686" y="1696413"/>
                  </a:lnTo>
                  <a:lnTo>
                    <a:pt x="4486986" y="1696413"/>
                  </a:lnTo>
                  <a:lnTo>
                    <a:pt x="4486986" y="1734533"/>
                  </a:lnTo>
                  <a:close/>
                </a:path>
                <a:path w="4794250" h="2170429">
                  <a:moveTo>
                    <a:pt x="4639386" y="1734533"/>
                  </a:moveTo>
                  <a:lnTo>
                    <a:pt x="4525086" y="1734533"/>
                  </a:lnTo>
                  <a:lnTo>
                    <a:pt x="4525086" y="1696413"/>
                  </a:lnTo>
                  <a:lnTo>
                    <a:pt x="4639386" y="1696413"/>
                  </a:lnTo>
                  <a:lnTo>
                    <a:pt x="4639386" y="1734533"/>
                  </a:lnTo>
                  <a:close/>
                </a:path>
                <a:path w="4794250" h="2170429">
                  <a:moveTo>
                    <a:pt x="4793903" y="1772613"/>
                  </a:moveTo>
                  <a:lnTo>
                    <a:pt x="4677486" y="1772613"/>
                  </a:lnTo>
                  <a:lnTo>
                    <a:pt x="4677486" y="1696413"/>
                  </a:lnTo>
                  <a:lnTo>
                    <a:pt x="4752975" y="1696413"/>
                  </a:lnTo>
                  <a:lnTo>
                    <a:pt x="4752975" y="1698529"/>
                  </a:lnTo>
                  <a:lnTo>
                    <a:pt x="4717703" y="1698529"/>
                  </a:lnTo>
                  <a:lnTo>
                    <a:pt x="4717703" y="1734513"/>
                  </a:lnTo>
                  <a:lnTo>
                    <a:pt x="4793903" y="1734513"/>
                  </a:lnTo>
                  <a:lnTo>
                    <a:pt x="4793903" y="1772613"/>
                  </a:lnTo>
                  <a:close/>
                </a:path>
                <a:path w="4794250" h="2170429">
                  <a:moveTo>
                    <a:pt x="4752975" y="1734513"/>
                  </a:moveTo>
                  <a:lnTo>
                    <a:pt x="4717703" y="1734513"/>
                  </a:lnTo>
                  <a:lnTo>
                    <a:pt x="4717703" y="1698529"/>
                  </a:lnTo>
                  <a:lnTo>
                    <a:pt x="4752975" y="1698529"/>
                  </a:lnTo>
                  <a:lnTo>
                    <a:pt x="4752975" y="1734513"/>
                  </a:lnTo>
                  <a:close/>
                </a:path>
                <a:path w="4794250" h="2170429">
                  <a:moveTo>
                    <a:pt x="4752975" y="1660429"/>
                  </a:moveTo>
                  <a:lnTo>
                    <a:pt x="4717703" y="1660429"/>
                  </a:lnTo>
                  <a:lnTo>
                    <a:pt x="4717703" y="1546129"/>
                  </a:lnTo>
                  <a:lnTo>
                    <a:pt x="4752975" y="1546129"/>
                  </a:lnTo>
                  <a:lnTo>
                    <a:pt x="4752975" y="1660429"/>
                  </a:lnTo>
                  <a:close/>
                </a:path>
                <a:path w="4794250" h="2170429">
                  <a:moveTo>
                    <a:pt x="4752975" y="1508029"/>
                  </a:moveTo>
                  <a:lnTo>
                    <a:pt x="4717703" y="1508029"/>
                  </a:lnTo>
                  <a:lnTo>
                    <a:pt x="4717703" y="1393729"/>
                  </a:lnTo>
                  <a:lnTo>
                    <a:pt x="4752975" y="1393729"/>
                  </a:lnTo>
                  <a:lnTo>
                    <a:pt x="4752975" y="1508029"/>
                  </a:lnTo>
                  <a:close/>
                </a:path>
                <a:path w="4794250" h="2170429">
                  <a:moveTo>
                    <a:pt x="4752975" y="1355629"/>
                  </a:moveTo>
                  <a:lnTo>
                    <a:pt x="4717703" y="1355629"/>
                  </a:lnTo>
                  <a:lnTo>
                    <a:pt x="4717703" y="1241329"/>
                  </a:lnTo>
                  <a:lnTo>
                    <a:pt x="4752975" y="1241329"/>
                  </a:lnTo>
                  <a:lnTo>
                    <a:pt x="4752975" y="1355629"/>
                  </a:lnTo>
                  <a:close/>
                </a:path>
                <a:path w="4794250" h="2170429">
                  <a:moveTo>
                    <a:pt x="4752975" y="1203229"/>
                  </a:moveTo>
                  <a:lnTo>
                    <a:pt x="4717703" y="1203229"/>
                  </a:lnTo>
                  <a:lnTo>
                    <a:pt x="4717703" y="1088929"/>
                  </a:lnTo>
                  <a:lnTo>
                    <a:pt x="4752975" y="1088929"/>
                  </a:lnTo>
                  <a:lnTo>
                    <a:pt x="4752975" y="1203229"/>
                  </a:lnTo>
                  <a:close/>
                </a:path>
                <a:path w="4794250" h="2170429">
                  <a:moveTo>
                    <a:pt x="4752975" y="1050829"/>
                  </a:moveTo>
                  <a:lnTo>
                    <a:pt x="4717703" y="1050829"/>
                  </a:lnTo>
                  <a:lnTo>
                    <a:pt x="4717703" y="936529"/>
                  </a:lnTo>
                  <a:lnTo>
                    <a:pt x="4752975" y="936529"/>
                  </a:lnTo>
                  <a:lnTo>
                    <a:pt x="4752975" y="1050829"/>
                  </a:lnTo>
                  <a:close/>
                </a:path>
                <a:path w="4794250" h="2170429">
                  <a:moveTo>
                    <a:pt x="4752975" y="898429"/>
                  </a:moveTo>
                  <a:lnTo>
                    <a:pt x="4717703" y="898429"/>
                  </a:lnTo>
                  <a:lnTo>
                    <a:pt x="4717703" y="784129"/>
                  </a:lnTo>
                  <a:lnTo>
                    <a:pt x="4752975" y="784129"/>
                  </a:lnTo>
                  <a:lnTo>
                    <a:pt x="4752975" y="898429"/>
                  </a:lnTo>
                  <a:close/>
                </a:path>
                <a:path w="4794250" h="2170429">
                  <a:moveTo>
                    <a:pt x="4752975" y="746029"/>
                  </a:moveTo>
                  <a:lnTo>
                    <a:pt x="4717703" y="746029"/>
                  </a:lnTo>
                  <a:lnTo>
                    <a:pt x="4717703" y="631729"/>
                  </a:lnTo>
                  <a:lnTo>
                    <a:pt x="4752975" y="631729"/>
                  </a:lnTo>
                  <a:lnTo>
                    <a:pt x="4752975" y="746029"/>
                  </a:lnTo>
                  <a:close/>
                </a:path>
                <a:path w="4794250" h="2170429">
                  <a:moveTo>
                    <a:pt x="4752975" y="593629"/>
                  </a:moveTo>
                  <a:lnTo>
                    <a:pt x="4717703" y="593629"/>
                  </a:lnTo>
                  <a:lnTo>
                    <a:pt x="4717703" y="479329"/>
                  </a:lnTo>
                  <a:lnTo>
                    <a:pt x="4752975" y="479329"/>
                  </a:lnTo>
                  <a:lnTo>
                    <a:pt x="4752975" y="593629"/>
                  </a:lnTo>
                  <a:close/>
                </a:path>
                <a:path w="4794250" h="2170429">
                  <a:moveTo>
                    <a:pt x="4752975" y="441229"/>
                  </a:moveTo>
                  <a:lnTo>
                    <a:pt x="4717703" y="441229"/>
                  </a:lnTo>
                  <a:lnTo>
                    <a:pt x="4717703" y="326929"/>
                  </a:lnTo>
                  <a:lnTo>
                    <a:pt x="4752975" y="326929"/>
                  </a:lnTo>
                  <a:lnTo>
                    <a:pt x="4752975" y="441229"/>
                  </a:lnTo>
                  <a:close/>
                </a:path>
                <a:path w="4794250" h="2170429">
                  <a:moveTo>
                    <a:pt x="4752975" y="288829"/>
                  </a:moveTo>
                  <a:lnTo>
                    <a:pt x="4717703" y="288829"/>
                  </a:lnTo>
                  <a:lnTo>
                    <a:pt x="4717703" y="174529"/>
                  </a:lnTo>
                  <a:lnTo>
                    <a:pt x="4752975" y="174529"/>
                  </a:lnTo>
                  <a:lnTo>
                    <a:pt x="4752975" y="288829"/>
                  </a:lnTo>
                  <a:close/>
                </a:path>
                <a:path w="4794250" h="2170429">
                  <a:moveTo>
                    <a:pt x="4717703" y="38104"/>
                  </a:moveTo>
                  <a:lnTo>
                    <a:pt x="4641503" y="38104"/>
                  </a:lnTo>
                  <a:lnTo>
                    <a:pt x="4641503" y="0"/>
                  </a:lnTo>
                  <a:lnTo>
                    <a:pt x="4752975" y="0"/>
                  </a:lnTo>
                  <a:lnTo>
                    <a:pt x="4752975" y="22129"/>
                  </a:lnTo>
                  <a:lnTo>
                    <a:pt x="4717703" y="22129"/>
                  </a:lnTo>
                  <a:lnTo>
                    <a:pt x="4717703" y="38104"/>
                  </a:lnTo>
                  <a:close/>
                </a:path>
                <a:path w="4794250" h="2170429">
                  <a:moveTo>
                    <a:pt x="4752975" y="136429"/>
                  </a:moveTo>
                  <a:lnTo>
                    <a:pt x="4717703" y="136429"/>
                  </a:lnTo>
                  <a:lnTo>
                    <a:pt x="4717703" y="22129"/>
                  </a:lnTo>
                  <a:lnTo>
                    <a:pt x="4752975" y="22129"/>
                  </a:lnTo>
                  <a:lnTo>
                    <a:pt x="4752975" y="136429"/>
                  </a:lnTo>
                  <a:close/>
                </a:path>
              </a:pathLst>
            </a:custGeom>
            <a:solidFill>
              <a:srgbClr val="4028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573237" y="3559725"/>
            <a:ext cx="3236595" cy="139700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sz="3900" i="1" spc="265" dirty="0">
                <a:latin typeface="Times New Roman"/>
                <a:cs typeface="Times New Roman"/>
              </a:rPr>
              <a:t>Пан</a:t>
            </a:r>
            <a:r>
              <a:rPr sz="3900" i="1" spc="265" dirty="0">
                <a:solidFill>
                  <a:srgbClr val="0726FA"/>
                </a:solidFill>
                <a:latin typeface="Times New Roman"/>
                <a:cs typeface="Times New Roman"/>
              </a:rPr>
              <a:t>е</a:t>
            </a:r>
            <a:r>
              <a:rPr sz="3900" i="1" spc="15" dirty="0">
                <a:solidFill>
                  <a:srgbClr val="0726FA"/>
                </a:solidFill>
                <a:latin typeface="Times New Roman"/>
                <a:cs typeface="Times New Roman"/>
              </a:rPr>
              <a:t> </a:t>
            </a:r>
            <a:r>
              <a:rPr sz="3900" i="1" spc="215" dirty="0">
                <a:latin typeface="Times New Roman"/>
                <a:cs typeface="Times New Roman"/>
              </a:rPr>
              <a:t>ликар</a:t>
            </a:r>
            <a:r>
              <a:rPr sz="3900" i="1" spc="215" dirty="0">
                <a:solidFill>
                  <a:srgbClr val="0726FA"/>
                </a:solidFill>
                <a:latin typeface="Times New Roman"/>
                <a:cs typeface="Times New Roman"/>
              </a:rPr>
              <a:t>ю</a:t>
            </a:r>
            <a:r>
              <a:rPr sz="3900" i="1" spc="215" dirty="0">
                <a:latin typeface="Times New Roman"/>
                <a:cs typeface="Times New Roman"/>
              </a:rPr>
              <a:t>,</a:t>
            </a:r>
            <a:endParaRPr sz="3900">
              <a:latin typeface="Times New Roman"/>
              <a:cs typeface="Times New Roman"/>
            </a:endParaRPr>
          </a:p>
          <a:p>
            <a:pPr marL="123825" algn="ctr">
              <a:lnSpc>
                <a:spcPct val="100000"/>
              </a:lnSpc>
              <a:spcBef>
                <a:spcPts val="720"/>
              </a:spcBef>
            </a:pPr>
            <a:r>
              <a:rPr sz="3900" i="1" spc="-10" dirty="0">
                <a:latin typeface="Times New Roman"/>
                <a:cs typeface="Times New Roman"/>
              </a:rPr>
              <a:t>.....</a:t>
            </a:r>
            <a:endParaRPr sz="3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79500" y="895343"/>
            <a:ext cx="14245590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b="1" dirty="0">
                <a:solidFill>
                  <a:srgbClr val="FF3131"/>
                </a:solidFill>
                <a:latin typeface="Arial"/>
                <a:cs typeface="Arial"/>
              </a:rPr>
              <a:t>Сер</a:t>
            </a:r>
            <a:r>
              <a:rPr dirty="0"/>
              <a:t>,</a:t>
            </a:r>
            <a:r>
              <a:rPr spc="-60" dirty="0"/>
              <a:t> </a:t>
            </a:r>
            <a:r>
              <a:rPr b="1" dirty="0">
                <a:solidFill>
                  <a:srgbClr val="FF3131"/>
                </a:solidFill>
                <a:latin typeface="Arial"/>
                <a:cs typeface="Arial"/>
              </a:rPr>
              <a:t>сір</a:t>
            </a:r>
            <a:r>
              <a:rPr dirty="0"/>
              <a:t>,</a:t>
            </a:r>
            <a:r>
              <a:rPr spc="-45" dirty="0"/>
              <a:t> </a:t>
            </a:r>
            <a:r>
              <a:rPr b="1" spc="50" dirty="0">
                <a:solidFill>
                  <a:srgbClr val="FF3131"/>
                </a:solidFill>
                <a:latin typeface="Arial"/>
                <a:cs typeface="Arial"/>
              </a:rPr>
              <a:t>гер</a:t>
            </a:r>
            <a:r>
              <a:rPr b="1" spc="9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dirty="0"/>
              <a:t>у</a:t>
            </a:r>
            <a:r>
              <a:rPr spc="-45" dirty="0"/>
              <a:t> </a:t>
            </a:r>
            <a:r>
              <a:rPr b="1" dirty="0">
                <a:solidFill>
                  <a:srgbClr val="006032"/>
                </a:solidFill>
                <a:latin typeface="Arial"/>
                <a:cs typeface="Arial"/>
              </a:rPr>
              <a:t>кличному</a:t>
            </a:r>
            <a:r>
              <a:rPr b="1" spc="95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dirty="0"/>
              <a:t>відмінку</a:t>
            </a:r>
            <a:r>
              <a:rPr spc="-45" dirty="0"/>
              <a:t> </a:t>
            </a:r>
            <a:r>
              <a:rPr dirty="0"/>
              <a:t>мають</a:t>
            </a:r>
            <a:r>
              <a:rPr spc="-45" dirty="0"/>
              <a:t> </a:t>
            </a:r>
            <a:r>
              <a:rPr i="1" spc="-445" dirty="0">
                <a:latin typeface="Arial"/>
                <a:cs typeface="Arial"/>
              </a:rPr>
              <a:t>таку</a:t>
            </a:r>
            <a:r>
              <a:rPr i="1" spc="10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саму</a:t>
            </a:r>
            <a:r>
              <a:rPr i="1" spc="9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форму</a:t>
            </a:r>
            <a:r>
              <a:rPr spc="-10" dirty="0"/>
              <a:t>, </a:t>
            </a:r>
            <a:r>
              <a:rPr spc="175" dirty="0"/>
              <a:t>що</a:t>
            </a:r>
            <a:r>
              <a:rPr spc="-40" dirty="0"/>
              <a:t> </a:t>
            </a:r>
            <a:r>
              <a:rPr dirty="0"/>
              <a:t>й</a:t>
            </a:r>
            <a:r>
              <a:rPr spc="-35" dirty="0"/>
              <a:t> </a:t>
            </a:r>
            <a:r>
              <a:rPr dirty="0"/>
              <a:t>у</a:t>
            </a:r>
            <a:r>
              <a:rPr spc="-30" dirty="0"/>
              <a:t> </a:t>
            </a:r>
            <a:r>
              <a:rPr i="1" dirty="0">
                <a:solidFill>
                  <a:srgbClr val="006032"/>
                </a:solidFill>
                <a:latin typeface="Arial"/>
                <a:cs typeface="Arial"/>
              </a:rPr>
              <a:t>називному</a:t>
            </a:r>
            <a:r>
              <a:rPr i="1" spc="105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dirty="0"/>
              <a:t>(§</a:t>
            </a:r>
            <a:r>
              <a:rPr spc="-35" dirty="0"/>
              <a:t> </a:t>
            </a:r>
            <a:r>
              <a:rPr spc="-20" dirty="0"/>
              <a:t>87).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298397" y="2336800"/>
            <a:ext cx="9686925" cy="7353934"/>
            <a:chOff x="4298397" y="2336800"/>
            <a:chExt cx="9686925" cy="735393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6497" y="3880280"/>
              <a:ext cx="9607597" cy="57735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36497" y="3880279"/>
              <a:ext cx="9610725" cy="5772150"/>
            </a:xfrm>
            <a:custGeom>
              <a:avLst/>
              <a:gdLst/>
              <a:ahLst/>
              <a:cxnLst/>
              <a:rect l="l" t="t" r="r" b="b"/>
              <a:pathLst>
                <a:path w="9610725" h="5772150">
                  <a:moveTo>
                    <a:pt x="9610716" y="5597384"/>
                  </a:moveTo>
                  <a:lnTo>
                    <a:pt x="9598198" y="5638253"/>
                  </a:lnTo>
                  <a:lnTo>
                    <a:pt x="9578067" y="5675959"/>
                  </a:lnTo>
                  <a:lnTo>
                    <a:pt x="9550708" y="5709325"/>
                  </a:lnTo>
                  <a:lnTo>
                    <a:pt x="9517343" y="5736683"/>
                  </a:lnTo>
                  <a:lnTo>
                    <a:pt x="9479637" y="5756814"/>
                  </a:lnTo>
                  <a:lnTo>
                    <a:pt x="9438740" y="5769241"/>
                  </a:lnTo>
                  <a:lnTo>
                    <a:pt x="9409347" y="5772149"/>
                  </a:lnTo>
                </a:path>
                <a:path w="9610725" h="5772150">
                  <a:moveTo>
                    <a:pt x="205546" y="5772149"/>
                  </a:moveTo>
                  <a:lnTo>
                    <a:pt x="135255" y="5756814"/>
                  </a:lnTo>
                  <a:lnTo>
                    <a:pt x="97549" y="5736683"/>
                  </a:lnTo>
                  <a:lnTo>
                    <a:pt x="64183" y="5709325"/>
                  </a:lnTo>
                  <a:lnTo>
                    <a:pt x="36825" y="5675959"/>
                  </a:lnTo>
                  <a:lnTo>
                    <a:pt x="16694" y="5638253"/>
                  </a:lnTo>
                  <a:lnTo>
                    <a:pt x="4267" y="5597356"/>
                  </a:lnTo>
                  <a:lnTo>
                    <a:pt x="0" y="5554418"/>
                  </a:lnTo>
                  <a:lnTo>
                    <a:pt x="0" y="219069"/>
                  </a:lnTo>
                  <a:lnTo>
                    <a:pt x="4267" y="176133"/>
                  </a:lnTo>
                  <a:lnTo>
                    <a:pt x="16694" y="135236"/>
                  </a:lnTo>
                  <a:lnTo>
                    <a:pt x="36825" y="97530"/>
                  </a:lnTo>
                  <a:lnTo>
                    <a:pt x="64183" y="64164"/>
                  </a:lnTo>
                  <a:lnTo>
                    <a:pt x="97549" y="36806"/>
                  </a:lnTo>
                  <a:lnTo>
                    <a:pt x="135255" y="16675"/>
                  </a:lnTo>
                  <a:lnTo>
                    <a:pt x="176152" y="4248"/>
                  </a:lnTo>
                  <a:lnTo>
                    <a:pt x="219090" y="0"/>
                  </a:lnTo>
                  <a:lnTo>
                    <a:pt x="9395802" y="0"/>
                  </a:lnTo>
                  <a:lnTo>
                    <a:pt x="9438740" y="4248"/>
                  </a:lnTo>
                  <a:lnTo>
                    <a:pt x="9479637" y="16675"/>
                  </a:lnTo>
                  <a:lnTo>
                    <a:pt x="9517343" y="36806"/>
                  </a:lnTo>
                  <a:lnTo>
                    <a:pt x="9550708" y="64164"/>
                  </a:lnTo>
                  <a:lnTo>
                    <a:pt x="9578066" y="97530"/>
                  </a:lnTo>
                  <a:lnTo>
                    <a:pt x="9598197" y="135236"/>
                  </a:lnTo>
                  <a:lnTo>
                    <a:pt x="9610716" y="176105"/>
                  </a:lnTo>
                </a:path>
              </a:pathLst>
            </a:custGeom>
            <a:ln w="76200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07369" y="2336800"/>
              <a:ext cx="4752975" cy="2176780"/>
            </a:xfrm>
            <a:custGeom>
              <a:avLst/>
              <a:gdLst/>
              <a:ahLst/>
              <a:cxnLst/>
              <a:rect l="l" t="t" r="r" b="b"/>
              <a:pathLst>
                <a:path w="4752975" h="2176779">
                  <a:moveTo>
                    <a:pt x="4752881" y="1734532"/>
                  </a:moveTo>
                  <a:lnTo>
                    <a:pt x="0" y="1734532"/>
                  </a:lnTo>
                  <a:lnTo>
                    <a:pt x="0" y="0"/>
                  </a:lnTo>
                  <a:lnTo>
                    <a:pt x="4752881" y="0"/>
                  </a:lnTo>
                  <a:lnTo>
                    <a:pt x="4752881" y="1734532"/>
                  </a:lnTo>
                  <a:close/>
                </a:path>
                <a:path w="4752975" h="2176779">
                  <a:moveTo>
                    <a:pt x="370408" y="2176632"/>
                  </a:moveTo>
                  <a:lnTo>
                    <a:pt x="370408" y="1734532"/>
                  </a:lnTo>
                  <a:lnTo>
                    <a:pt x="1090313" y="1734532"/>
                  </a:lnTo>
                  <a:lnTo>
                    <a:pt x="370408" y="21766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7369" y="2336800"/>
              <a:ext cx="4794250" cy="2170430"/>
            </a:xfrm>
            <a:custGeom>
              <a:avLst/>
              <a:gdLst/>
              <a:ahLst/>
              <a:cxnLst/>
              <a:rect l="l" t="t" r="r" b="b"/>
              <a:pathLst>
                <a:path w="4794250" h="2170429">
                  <a:moveTo>
                    <a:pt x="408502" y="1846099"/>
                  </a:moveTo>
                  <a:lnTo>
                    <a:pt x="370408" y="1846099"/>
                  </a:lnTo>
                  <a:lnTo>
                    <a:pt x="370408" y="1734513"/>
                  </a:lnTo>
                  <a:lnTo>
                    <a:pt x="367689" y="1734513"/>
                  </a:lnTo>
                  <a:lnTo>
                    <a:pt x="367689" y="1696413"/>
                  </a:lnTo>
                  <a:lnTo>
                    <a:pt x="408502" y="1696413"/>
                  </a:lnTo>
                  <a:lnTo>
                    <a:pt x="408502" y="1846099"/>
                  </a:lnTo>
                  <a:close/>
                </a:path>
                <a:path w="4794250" h="2170429">
                  <a:moveTo>
                    <a:pt x="408502" y="1998499"/>
                  </a:moveTo>
                  <a:lnTo>
                    <a:pt x="370408" y="1998499"/>
                  </a:lnTo>
                  <a:lnTo>
                    <a:pt x="370408" y="1884199"/>
                  </a:lnTo>
                  <a:lnTo>
                    <a:pt x="408502" y="1884199"/>
                  </a:lnTo>
                  <a:lnTo>
                    <a:pt x="408502" y="1998499"/>
                  </a:lnTo>
                  <a:close/>
                </a:path>
                <a:path w="4794250" h="2170429">
                  <a:moveTo>
                    <a:pt x="1030309" y="1771381"/>
                  </a:moveTo>
                  <a:lnTo>
                    <a:pt x="1010358" y="1738893"/>
                  </a:lnTo>
                  <a:lnTo>
                    <a:pt x="1079533" y="1696413"/>
                  </a:lnTo>
                  <a:lnTo>
                    <a:pt x="1134185" y="1696413"/>
                  </a:lnTo>
                  <a:lnTo>
                    <a:pt x="1134185" y="1734532"/>
                  </a:lnTo>
                  <a:lnTo>
                    <a:pt x="1090297" y="1734532"/>
                  </a:lnTo>
                  <a:lnTo>
                    <a:pt x="1030309" y="1771381"/>
                  </a:lnTo>
                  <a:close/>
                </a:path>
                <a:path w="4794250" h="2170429">
                  <a:moveTo>
                    <a:pt x="900443" y="1851133"/>
                  </a:moveTo>
                  <a:lnTo>
                    <a:pt x="880492" y="1818645"/>
                  </a:lnTo>
                  <a:lnTo>
                    <a:pt x="977892" y="1758831"/>
                  </a:lnTo>
                  <a:lnTo>
                    <a:pt x="997843" y="1791319"/>
                  </a:lnTo>
                  <a:lnTo>
                    <a:pt x="900443" y="1851133"/>
                  </a:lnTo>
                  <a:close/>
                </a:path>
                <a:path w="4794250" h="2170429">
                  <a:moveTo>
                    <a:pt x="770576" y="1930885"/>
                  </a:moveTo>
                  <a:lnTo>
                    <a:pt x="750625" y="1898397"/>
                  </a:lnTo>
                  <a:lnTo>
                    <a:pt x="848025" y="1838583"/>
                  </a:lnTo>
                  <a:lnTo>
                    <a:pt x="867976" y="1871071"/>
                  </a:lnTo>
                  <a:lnTo>
                    <a:pt x="770576" y="1930885"/>
                  </a:lnTo>
                  <a:close/>
                </a:path>
                <a:path w="4794250" h="2170429">
                  <a:moveTo>
                    <a:pt x="640709" y="2010637"/>
                  </a:moveTo>
                  <a:lnTo>
                    <a:pt x="620758" y="1978150"/>
                  </a:lnTo>
                  <a:lnTo>
                    <a:pt x="718158" y="1918335"/>
                  </a:lnTo>
                  <a:lnTo>
                    <a:pt x="738109" y="1950823"/>
                  </a:lnTo>
                  <a:lnTo>
                    <a:pt x="640709" y="2010637"/>
                  </a:lnTo>
                  <a:close/>
                </a:path>
                <a:path w="4794250" h="2170429">
                  <a:moveTo>
                    <a:pt x="510843" y="2090390"/>
                  </a:moveTo>
                  <a:lnTo>
                    <a:pt x="490892" y="2057902"/>
                  </a:lnTo>
                  <a:lnTo>
                    <a:pt x="588292" y="1998088"/>
                  </a:lnTo>
                  <a:lnTo>
                    <a:pt x="608243" y="2030575"/>
                  </a:lnTo>
                  <a:lnTo>
                    <a:pt x="510843" y="2090390"/>
                  </a:lnTo>
                  <a:close/>
                </a:path>
                <a:path w="4794250" h="2170429">
                  <a:moveTo>
                    <a:pt x="370408" y="2131892"/>
                  </a:moveTo>
                  <a:lnTo>
                    <a:pt x="370408" y="2036599"/>
                  </a:lnTo>
                  <a:lnTo>
                    <a:pt x="408502" y="2036599"/>
                  </a:lnTo>
                  <a:lnTo>
                    <a:pt x="408502" y="2108498"/>
                  </a:lnTo>
                  <a:lnTo>
                    <a:pt x="370408" y="2131892"/>
                  </a:lnTo>
                  <a:close/>
                </a:path>
                <a:path w="4794250" h="2170429">
                  <a:moveTo>
                    <a:pt x="412310" y="2150899"/>
                  </a:moveTo>
                  <a:lnTo>
                    <a:pt x="408502" y="2150899"/>
                  </a:lnTo>
                  <a:lnTo>
                    <a:pt x="408502" y="2108498"/>
                  </a:lnTo>
                  <a:lnTo>
                    <a:pt x="458425" y="2077840"/>
                  </a:lnTo>
                  <a:lnTo>
                    <a:pt x="478376" y="2110328"/>
                  </a:lnTo>
                  <a:lnTo>
                    <a:pt x="412310" y="2150899"/>
                  </a:lnTo>
                  <a:close/>
                </a:path>
                <a:path w="4794250" h="2170429">
                  <a:moveTo>
                    <a:pt x="380976" y="2170142"/>
                  </a:moveTo>
                  <a:lnTo>
                    <a:pt x="370408" y="2152932"/>
                  </a:lnTo>
                  <a:lnTo>
                    <a:pt x="370408" y="2131892"/>
                  </a:lnTo>
                  <a:lnTo>
                    <a:pt x="408502" y="2108498"/>
                  </a:lnTo>
                  <a:lnTo>
                    <a:pt x="408502" y="2150899"/>
                  </a:lnTo>
                  <a:lnTo>
                    <a:pt x="412310" y="2150899"/>
                  </a:lnTo>
                  <a:lnTo>
                    <a:pt x="380976" y="2170142"/>
                  </a:lnTo>
                  <a:close/>
                </a:path>
                <a:path w="4794250" h="2170429">
                  <a:moveTo>
                    <a:pt x="4603403" y="38104"/>
                  </a:moveTo>
                  <a:lnTo>
                    <a:pt x="4489103" y="38104"/>
                  </a:lnTo>
                  <a:lnTo>
                    <a:pt x="4489103" y="0"/>
                  </a:lnTo>
                  <a:lnTo>
                    <a:pt x="4603403" y="0"/>
                  </a:lnTo>
                  <a:lnTo>
                    <a:pt x="4603403" y="38104"/>
                  </a:lnTo>
                  <a:close/>
                </a:path>
                <a:path w="4794250" h="2170429">
                  <a:moveTo>
                    <a:pt x="4451003" y="38104"/>
                  </a:moveTo>
                  <a:lnTo>
                    <a:pt x="4336703" y="38104"/>
                  </a:lnTo>
                  <a:lnTo>
                    <a:pt x="4336703" y="0"/>
                  </a:lnTo>
                  <a:lnTo>
                    <a:pt x="4451003" y="0"/>
                  </a:lnTo>
                  <a:lnTo>
                    <a:pt x="4451003" y="38104"/>
                  </a:lnTo>
                  <a:close/>
                </a:path>
                <a:path w="4794250" h="2170429">
                  <a:moveTo>
                    <a:pt x="4298603" y="38104"/>
                  </a:moveTo>
                  <a:lnTo>
                    <a:pt x="4184303" y="38104"/>
                  </a:lnTo>
                  <a:lnTo>
                    <a:pt x="4184303" y="0"/>
                  </a:lnTo>
                  <a:lnTo>
                    <a:pt x="4298603" y="0"/>
                  </a:lnTo>
                  <a:lnTo>
                    <a:pt x="4298603" y="38104"/>
                  </a:lnTo>
                  <a:close/>
                </a:path>
                <a:path w="4794250" h="2170429">
                  <a:moveTo>
                    <a:pt x="4146203" y="38104"/>
                  </a:moveTo>
                  <a:lnTo>
                    <a:pt x="4031903" y="38104"/>
                  </a:lnTo>
                  <a:lnTo>
                    <a:pt x="4031903" y="0"/>
                  </a:lnTo>
                  <a:lnTo>
                    <a:pt x="4146203" y="0"/>
                  </a:lnTo>
                  <a:lnTo>
                    <a:pt x="4146203" y="38104"/>
                  </a:lnTo>
                  <a:close/>
                </a:path>
                <a:path w="4794250" h="2170429">
                  <a:moveTo>
                    <a:pt x="3993803" y="38104"/>
                  </a:moveTo>
                  <a:lnTo>
                    <a:pt x="3879503" y="38104"/>
                  </a:lnTo>
                  <a:lnTo>
                    <a:pt x="3879503" y="0"/>
                  </a:lnTo>
                  <a:lnTo>
                    <a:pt x="3993803" y="0"/>
                  </a:lnTo>
                  <a:lnTo>
                    <a:pt x="3993803" y="38104"/>
                  </a:lnTo>
                  <a:close/>
                </a:path>
                <a:path w="4794250" h="2170429">
                  <a:moveTo>
                    <a:pt x="3841403" y="38104"/>
                  </a:moveTo>
                  <a:lnTo>
                    <a:pt x="3727103" y="38104"/>
                  </a:lnTo>
                  <a:lnTo>
                    <a:pt x="3727103" y="0"/>
                  </a:lnTo>
                  <a:lnTo>
                    <a:pt x="3841403" y="0"/>
                  </a:lnTo>
                  <a:lnTo>
                    <a:pt x="3841403" y="38104"/>
                  </a:lnTo>
                  <a:close/>
                </a:path>
                <a:path w="4794250" h="2170429">
                  <a:moveTo>
                    <a:pt x="3689003" y="38104"/>
                  </a:moveTo>
                  <a:lnTo>
                    <a:pt x="3574702" y="38104"/>
                  </a:lnTo>
                  <a:lnTo>
                    <a:pt x="3574702" y="0"/>
                  </a:lnTo>
                  <a:lnTo>
                    <a:pt x="3689003" y="0"/>
                  </a:lnTo>
                  <a:lnTo>
                    <a:pt x="3689003" y="38104"/>
                  </a:lnTo>
                  <a:close/>
                </a:path>
                <a:path w="4794250" h="2170429">
                  <a:moveTo>
                    <a:pt x="3536602" y="38104"/>
                  </a:moveTo>
                  <a:lnTo>
                    <a:pt x="3422302" y="38104"/>
                  </a:lnTo>
                  <a:lnTo>
                    <a:pt x="3422302" y="0"/>
                  </a:lnTo>
                  <a:lnTo>
                    <a:pt x="3536602" y="0"/>
                  </a:lnTo>
                  <a:lnTo>
                    <a:pt x="3536602" y="38104"/>
                  </a:lnTo>
                  <a:close/>
                </a:path>
                <a:path w="4794250" h="2170429">
                  <a:moveTo>
                    <a:pt x="3384202" y="38104"/>
                  </a:moveTo>
                  <a:lnTo>
                    <a:pt x="3269902" y="38104"/>
                  </a:lnTo>
                  <a:lnTo>
                    <a:pt x="3269902" y="0"/>
                  </a:lnTo>
                  <a:lnTo>
                    <a:pt x="3384202" y="0"/>
                  </a:lnTo>
                  <a:lnTo>
                    <a:pt x="3384202" y="38104"/>
                  </a:lnTo>
                  <a:close/>
                </a:path>
                <a:path w="4794250" h="2170429">
                  <a:moveTo>
                    <a:pt x="3231802" y="38104"/>
                  </a:moveTo>
                  <a:lnTo>
                    <a:pt x="3117502" y="38104"/>
                  </a:lnTo>
                  <a:lnTo>
                    <a:pt x="3117502" y="0"/>
                  </a:lnTo>
                  <a:lnTo>
                    <a:pt x="3231802" y="0"/>
                  </a:lnTo>
                  <a:lnTo>
                    <a:pt x="3231802" y="38104"/>
                  </a:lnTo>
                  <a:close/>
                </a:path>
                <a:path w="4794250" h="2170429">
                  <a:moveTo>
                    <a:pt x="3079402" y="38104"/>
                  </a:moveTo>
                  <a:lnTo>
                    <a:pt x="2965102" y="38104"/>
                  </a:lnTo>
                  <a:lnTo>
                    <a:pt x="2965102" y="0"/>
                  </a:lnTo>
                  <a:lnTo>
                    <a:pt x="3079402" y="0"/>
                  </a:lnTo>
                  <a:lnTo>
                    <a:pt x="3079402" y="38104"/>
                  </a:lnTo>
                  <a:close/>
                </a:path>
                <a:path w="4794250" h="2170429">
                  <a:moveTo>
                    <a:pt x="2927002" y="38104"/>
                  </a:moveTo>
                  <a:lnTo>
                    <a:pt x="2812702" y="38104"/>
                  </a:lnTo>
                  <a:lnTo>
                    <a:pt x="2812702" y="0"/>
                  </a:lnTo>
                  <a:lnTo>
                    <a:pt x="2927002" y="0"/>
                  </a:lnTo>
                  <a:lnTo>
                    <a:pt x="2927002" y="38104"/>
                  </a:lnTo>
                  <a:close/>
                </a:path>
                <a:path w="4794250" h="2170429">
                  <a:moveTo>
                    <a:pt x="2774602" y="38104"/>
                  </a:moveTo>
                  <a:lnTo>
                    <a:pt x="2660302" y="38104"/>
                  </a:lnTo>
                  <a:lnTo>
                    <a:pt x="2660302" y="0"/>
                  </a:lnTo>
                  <a:lnTo>
                    <a:pt x="2774602" y="0"/>
                  </a:lnTo>
                  <a:lnTo>
                    <a:pt x="2774602" y="38104"/>
                  </a:lnTo>
                  <a:close/>
                </a:path>
                <a:path w="4794250" h="2170429">
                  <a:moveTo>
                    <a:pt x="2622202" y="38104"/>
                  </a:moveTo>
                  <a:lnTo>
                    <a:pt x="2507902" y="38104"/>
                  </a:lnTo>
                  <a:lnTo>
                    <a:pt x="2507902" y="0"/>
                  </a:lnTo>
                  <a:lnTo>
                    <a:pt x="2622202" y="0"/>
                  </a:lnTo>
                  <a:lnTo>
                    <a:pt x="2622202" y="38104"/>
                  </a:lnTo>
                  <a:close/>
                </a:path>
                <a:path w="4794250" h="2170429">
                  <a:moveTo>
                    <a:pt x="2469802" y="38104"/>
                  </a:moveTo>
                  <a:lnTo>
                    <a:pt x="2355503" y="38104"/>
                  </a:lnTo>
                  <a:lnTo>
                    <a:pt x="2355503" y="0"/>
                  </a:lnTo>
                  <a:lnTo>
                    <a:pt x="2469802" y="0"/>
                  </a:lnTo>
                  <a:lnTo>
                    <a:pt x="2469802" y="38104"/>
                  </a:lnTo>
                  <a:close/>
                </a:path>
                <a:path w="4794250" h="2170429">
                  <a:moveTo>
                    <a:pt x="2317402" y="38104"/>
                  </a:moveTo>
                  <a:lnTo>
                    <a:pt x="2203102" y="38104"/>
                  </a:lnTo>
                  <a:lnTo>
                    <a:pt x="2203102" y="0"/>
                  </a:lnTo>
                  <a:lnTo>
                    <a:pt x="2317402" y="0"/>
                  </a:lnTo>
                  <a:lnTo>
                    <a:pt x="2317402" y="38104"/>
                  </a:lnTo>
                  <a:close/>
                </a:path>
                <a:path w="4794250" h="2170429">
                  <a:moveTo>
                    <a:pt x="2165002" y="38104"/>
                  </a:moveTo>
                  <a:lnTo>
                    <a:pt x="2050702" y="38104"/>
                  </a:lnTo>
                  <a:lnTo>
                    <a:pt x="2050702" y="0"/>
                  </a:lnTo>
                  <a:lnTo>
                    <a:pt x="2165002" y="0"/>
                  </a:lnTo>
                  <a:lnTo>
                    <a:pt x="2165002" y="38104"/>
                  </a:lnTo>
                  <a:close/>
                </a:path>
                <a:path w="4794250" h="2170429">
                  <a:moveTo>
                    <a:pt x="2012602" y="38104"/>
                  </a:moveTo>
                  <a:lnTo>
                    <a:pt x="1898302" y="38104"/>
                  </a:lnTo>
                  <a:lnTo>
                    <a:pt x="1898302" y="0"/>
                  </a:lnTo>
                  <a:lnTo>
                    <a:pt x="2012602" y="0"/>
                  </a:lnTo>
                  <a:lnTo>
                    <a:pt x="2012602" y="38104"/>
                  </a:lnTo>
                  <a:close/>
                </a:path>
                <a:path w="4794250" h="2170429">
                  <a:moveTo>
                    <a:pt x="1860202" y="38104"/>
                  </a:moveTo>
                  <a:lnTo>
                    <a:pt x="1745902" y="38104"/>
                  </a:lnTo>
                  <a:lnTo>
                    <a:pt x="1745902" y="0"/>
                  </a:lnTo>
                  <a:lnTo>
                    <a:pt x="1860202" y="0"/>
                  </a:lnTo>
                  <a:lnTo>
                    <a:pt x="1860202" y="38104"/>
                  </a:lnTo>
                  <a:close/>
                </a:path>
                <a:path w="4794250" h="2170429">
                  <a:moveTo>
                    <a:pt x="1707802" y="38104"/>
                  </a:moveTo>
                  <a:lnTo>
                    <a:pt x="1593502" y="38104"/>
                  </a:lnTo>
                  <a:lnTo>
                    <a:pt x="1593502" y="0"/>
                  </a:lnTo>
                  <a:lnTo>
                    <a:pt x="1707802" y="0"/>
                  </a:lnTo>
                  <a:lnTo>
                    <a:pt x="1707802" y="38104"/>
                  </a:lnTo>
                  <a:close/>
                </a:path>
                <a:path w="4794250" h="2170429">
                  <a:moveTo>
                    <a:pt x="1555402" y="38104"/>
                  </a:moveTo>
                  <a:lnTo>
                    <a:pt x="1441102" y="38104"/>
                  </a:lnTo>
                  <a:lnTo>
                    <a:pt x="1441102" y="0"/>
                  </a:lnTo>
                  <a:lnTo>
                    <a:pt x="1555402" y="0"/>
                  </a:lnTo>
                  <a:lnTo>
                    <a:pt x="1555402" y="38104"/>
                  </a:lnTo>
                  <a:close/>
                </a:path>
                <a:path w="4794250" h="2170429">
                  <a:moveTo>
                    <a:pt x="1403002" y="38104"/>
                  </a:moveTo>
                  <a:lnTo>
                    <a:pt x="1288702" y="38104"/>
                  </a:lnTo>
                  <a:lnTo>
                    <a:pt x="1288702" y="0"/>
                  </a:lnTo>
                  <a:lnTo>
                    <a:pt x="1403002" y="0"/>
                  </a:lnTo>
                  <a:lnTo>
                    <a:pt x="1403002" y="38104"/>
                  </a:lnTo>
                  <a:close/>
                </a:path>
                <a:path w="4794250" h="2170429">
                  <a:moveTo>
                    <a:pt x="1250602" y="38104"/>
                  </a:moveTo>
                  <a:lnTo>
                    <a:pt x="1136302" y="38104"/>
                  </a:lnTo>
                  <a:lnTo>
                    <a:pt x="1136302" y="0"/>
                  </a:lnTo>
                  <a:lnTo>
                    <a:pt x="1250602" y="0"/>
                  </a:lnTo>
                  <a:lnTo>
                    <a:pt x="1250602" y="38104"/>
                  </a:lnTo>
                  <a:close/>
                </a:path>
                <a:path w="4794250" h="2170429">
                  <a:moveTo>
                    <a:pt x="1098202" y="38104"/>
                  </a:moveTo>
                  <a:lnTo>
                    <a:pt x="983902" y="38104"/>
                  </a:lnTo>
                  <a:lnTo>
                    <a:pt x="983902" y="0"/>
                  </a:lnTo>
                  <a:lnTo>
                    <a:pt x="1098202" y="0"/>
                  </a:lnTo>
                  <a:lnTo>
                    <a:pt x="1098202" y="38104"/>
                  </a:lnTo>
                  <a:close/>
                </a:path>
                <a:path w="4794250" h="2170429">
                  <a:moveTo>
                    <a:pt x="945802" y="38104"/>
                  </a:moveTo>
                  <a:lnTo>
                    <a:pt x="831502" y="38104"/>
                  </a:lnTo>
                  <a:lnTo>
                    <a:pt x="831502" y="0"/>
                  </a:lnTo>
                  <a:lnTo>
                    <a:pt x="945802" y="0"/>
                  </a:lnTo>
                  <a:lnTo>
                    <a:pt x="945802" y="38104"/>
                  </a:lnTo>
                  <a:close/>
                </a:path>
                <a:path w="4794250" h="2170429">
                  <a:moveTo>
                    <a:pt x="793402" y="38104"/>
                  </a:moveTo>
                  <a:lnTo>
                    <a:pt x="679102" y="38104"/>
                  </a:lnTo>
                  <a:lnTo>
                    <a:pt x="679102" y="0"/>
                  </a:lnTo>
                  <a:lnTo>
                    <a:pt x="793402" y="0"/>
                  </a:lnTo>
                  <a:lnTo>
                    <a:pt x="793402" y="38104"/>
                  </a:lnTo>
                  <a:close/>
                </a:path>
                <a:path w="4794250" h="2170429">
                  <a:moveTo>
                    <a:pt x="641002" y="38104"/>
                  </a:moveTo>
                  <a:lnTo>
                    <a:pt x="526702" y="38104"/>
                  </a:lnTo>
                  <a:lnTo>
                    <a:pt x="526702" y="0"/>
                  </a:lnTo>
                  <a:lnTo>
                    <a:pt x="641002" y="0"/>
                  </a:lnTo>
                  <a:lnTo>
                    <a:pt x="641002" y="38104"/>
                  </a:lnTo>
                  <a:close/>
                </a:path>
                <a:path w="4794250" h="2170429">
                  <a:moveTo>
                    <a:pt x="488602" y="38104"/>
                  </a:moveTo>
                  <a:lnTo>
                    <a:pt x="374302" y="38104"/>
                  </a:lnTo>
                  <a:lnTo>
                    <a:pt x="374302" y="0"/>
                  </a:lnTo>
                  <a:lnTo>
                    <a:pt x="488602" y="0"/>
                  </a:lnTo>
                  <a:lnTo>
                    <a:pt x="488602" y="38104"/>
                  </a:lnTo>
                  <a:close/>
                </a:path>
                <a:path w="4794250" h="2170429">
                  <a:moveTo>
                    <a:pt x="336202" y="38104"/>
                  </a:moveTo>
                  <a:lnTo>
                    <a:pt x="221902" y="38104"/>
                  </a:lnTo>
                  <a:lnTo>
                    <a:pt x="221902" y="0"/>
                  </a:lnTo>
                  <a:lnTo>
                    <a:pt x="336202" y="0"/>
                  </a:lnTo>
                  <a:lnTo>
                    <a:pt x="336202" y="38104"/>
                  </a:lnTo>
                  <a:close/>
                </a:path>
                <a:path w="4794250" h="2170429">
                  <a:moveTo>
                    <a:pt x="183802" y="38104"/>
                  </a:moveTo>
                  <a:lnTo>
                    <a:pt x="69502" y="38104"/>
                  </a:lnTo>
                  <a:lnTo>
                    <a:pt x="69502" y="0"/>
                  </a:lnTo>
                  <a:lnTo>
                    <a:pt x="183802" y="0"/>
                  </a:lnTo>
                  <a:lnTo>
                    <a:pt x="183802" y="38104"/>
                  </a:lnTo>
                  <a:close/>
                </a:path>
                <a:path w="4794250" h="2170429">
                  <a:moveTo>
                    <a:pt x="38100" y="82902"/>
                  </a:moveTo>
                  <a:lnTo>
                    <a:pt x="0" y="82902"/>
                  </a:lnTo>
                  <a:lnTo>
                    <a:pt x="0" y="4"/>
                  </a:lnTo>
                  <a:lnTo>
                    <a:pt x="31402" y="4"/>
                  </a:lnTo>
                  <a:lnTo>
                    <a:pt x="31402" y="38104"/>
                  </a:lnTo>
                  <a:lnTo>
                    <a:pt x="38100" y="38104"/>
                  </a:lnTo>
                  <a:lnTo>
                    <a:pt x="38100" y="82902"/>
                  </a:lnTo>
                  <a:close/>
                </a:path>
                <a:path w="4794250" h="2170429">
                  <a:moveTo>
                    <a:pt x="38100" y="38104"/>
                  </a:moveTo>
                  <a:lnTo>
                    <a:pt x="31402" y="38104"/>
                  </a:lnTo>
                  <a:lnTo>
                    <a:pt x="31402" y="4"/>
                  </a:lnTo>
                  <a:lnTo>
                    <a:pt x="38100" y="4"/>
                  </a:lnTo>
                  <a:lnTo>
                    <a:pt x="38100" y="38104"/>
                  </a:lnTo>
                  <a:close/>
                </a:path>
                <a:path w="4794250" h="2170429">
                  <a:moveTo>
                    <a:pt x="38100" y="235302"/>
                  </a:moveTo>
                  <a:lnTo>
                    <a:pt x="0" y="235302"/>
                  </a:lnTo>
                  <a:lnTo>
                    <a:pt x="0" y="121002"/>
                  </a:lnTo>
                  <a:lnTo>
                    <a:pt x="38100" y="121002"/>
                  </a:lnTo>
                  <a:lnTo>
                    <a:pt x="38100" y="235302"/>
                  </a:lnTo>
                  <a:close/>
                </a:path>
                <a:path w="4794250" h="2170429">
                  <a:moveTo>
                    <a:pt x="38100" y="387702"/>
                  </a:moveTo>
                  <a:lnTo>
                    <a:pt x="0" y="387702"/>
                  </a:lnTo>
                  <a:lnTo>
                    <a:pt x="0" y="273402"/>
                  </a:lnTo>
                  <a:lnTo>
                    <a:pt x="38100" y="273402"/>
                  </a:lnTo>
                  <a:lnTo>
                    <a:pt x="38100" y="387702"/>
                  </a:lnTo>
                  <a:close/>
                </a:path>
                <a:path w="4794250" h="2170429">
                  <a:moveTo>
                    <a:pt x="38100" y="540102"/>
                  </a:moveTo>
                  <a:lnTo>
                    <a:pt x="0" y="540102"/>
                  </a:lnTo>
                  <a:lnTo>
                    <a:pt x="0" y="425802"/>
                  </a:lnTo>
                  <a:lnTo>
                    <a:pt x="38100" y="425802"/>
                  </a:lnTo>
                  <a:lnTo>
                    <a:pt x="38100" y="540102"/>
                  </a:lnTo>
                  <a:close/>
                </a:path>
                <a:path w="4794250" h="2170429">
                  <a:moveTo>
                    <a:pt x="38100" y="692502"/>
                  </a:moveTo>
                  <a:lnTo>
                    <a:pt x="0" y="692502"/>
                  </a:lnTo>
                  <a:lnTo>
                    <a:pt x="0" y="578202"/>
                  </a:lnTo>
                  <a:lnTo>
                    <a:pt x="38100" y="578202"/>
                  </a:lnTo>
                  <a:lnTo>
                    <a:pt x="38100" y="692502"/>
                  </a:lnTo>
                  <a:close/>
                </a:path>
                <a:path w="4794250" h="2170429">
                  <a:moveTo>
                    <a:pt x="38100" y="844902"/>
                  </a:moveTo>
                  <a:lnTo>
                    <a:pt x="0" y="844902"/>
                  </a:lnTo>
                  <a:lnTo>
                    <a:pt x="0" y="730602"/>
                  </a:lnTo>
                  <a:lnTo>
                    <a:pt x="38100" y="730602"/>
                  </a:lnTo>
                  <a:lnTo>
                    <a:pt x="38100" y="844902"/>
                  </a:lnTo>
                  <a:close/>
                </a:path>
                <a:path w="4794250" h="2170429">
                  <a:moveTo>
                    <a:pt x="38100" y="997302"/>
                  </a:moveTo>
                  <a:lnTo>
                    <a:pt x="0" y="997302"/>
                  </a:lnTo>
                  <a:lnTo>
                    <a:pt x="0" y="883002"/>
                  </a:lnTo>
                  <a:lnTo>
                    <a:pt x="38100" y="883002"/>
                  </a:lnTo>
                  <a:lnTo>
                    <a:pt x="38100" y="997302"/>
                  </a:lnTo>
                  <a:close/>
                </a:path>
                <a:path w="4794250" h="2170429">
                  <a:moveTo>
                    <a:pt x="38100" y="1149702"/>
                  </a:moveTo>
                  <a:lnTo>
                    <a:pt x="0" y="1149702"/>
                  </a:lnTo>
                  <a:lnTo>
                    <a:pt x="0" y="1035402"/>
                  </a:lnTo>
                  <a:lnTo>
                    <a:pt x="38100" y="1035402"/>
                  </a:lnTo>
                  <a:lnTo>
                    <a:pt x="38100" y="1149702"/>
                  </a:lnTo>
                  <a:close/>
                </a:path>
                <a:path w="4794250" h="2170429">
                  <a:moveTo>
                    <a:pt x="38100" y="1302102"/>
                  </a:moveTo>
                  <a:lnTo>
                    <a:pt x="0" y="1302102"/>
                  </a:lnTo>
                  <a:lnTo>
                    <a:pt x="0" y="1187802"/>
                  </a:lnTo>
                  <a:lnTo>
                    <a:pt x="38100" y="1187802"/>
                  </a:lnTo>
                  <a:lnTo>
                    <a:pt x="38100" y="1302102"/>
                  </a:lnTo>
                  <a:close/>
                </a:path>
                <a:path w="4794250" h="2170429">
                  <a:moveTo>
                    <a:pt x="38100" y="1454502"/>
                  </a:moveTo>
                  <a:lnTo>
                    <a:pt x="0" y="1454502"/>
                  </a:lnTo>
                  <a:lnTo>
                    <a:pt x="0" y="1340202"/>
                  </a:lnTo>
                  <a:lnTo>
                    <a:pt x="38100" y="1340202"/>
                  </a:lnTo>
                  <a:lnTo>
                    <a:pt x="38100" y="1454502"/>
                  </a:lnTo>
                  <a:close/>
                </a:path>
                <a:path w="4794250" h="2170429">
                  <a:moveTo>
                    <a:pt x="38100" y="1606902"/>
                  </a:moveTo>
                  <a:lnTo>
                    <a:pt x="0" y="1606902"/>
                  </a:lnTo>
                  <a:lnTo>
                    <a:pt x="0" y="1492602"/>
                  </a:lnTo>
                  <a:lnTo>
                    <a:pt x="38100" y="1492602"/>
                  </a:lnTo>
                  <a:lnTo>
                    <a:pt x="38100" y="1606902"/>
                  </a:lnTo>
                  <a:close/>
                </a:path>
                <a:path w="4794250" h="2170429">
                  <a:moveTo>
                    <a:pt x="24789" y="1734513"/>
                  </a:moveTo>
                  <a:lnTo>
                    <a:pt x="0" y="1734513"/>
                  </a:lnTo>
                  <a:lnTo>
                    <a:pt x="0" y="1645002"/>
                  </a:lnTo>
                  <a:lnTo>
                    <a:pt x="38100" y="1645002"/>
                  </a:lnTo>
                  <a:lnTo>
                    <a:pt x="38100" y="1696413"/>
                  </a:lnTo>
                  <a:lnTo>
                    <a:pt x="24789" y="1696413"/>
                  </a:lnTo>
                  <a:lnTo>
                    <a:pt x="24789" y="1734513"/>
                  </a:lnTo>
                  <a:close/>
                </a:path>
                <a:path w="4794250" h="2170429">
                  <a:moveTo>
                    <a:pt x="38100" y="1734513"/>
                  </a:moveTo>
                  <a:lnTo>
                    <a:pt x="24789" y="1734513"/>
                  </a:lnTo>
                  <a:lnTo>
                    <a:pt x="24789" y="1696413"/>
                  </a:lnTo>
                  <a:lnTo>
                    <a:pt x="38100" y="1696413"/>
                  </a:lnTo>
                  <a:lnTo>
                    <a:pt x="38100" y="1734513"/>
                  </a:lnTo>
                  <a:close/>
                </a:path>
                <a:path w="4794250" h="2170429">
                  <a:moveTo>
                    <a:pt x="177189" y="1734532"/>
                  </a:moveTo>
                  <a:lnTo>
                    <a:pt x="62889" y="1734532"/>
                  </a:lnTo>
                  <a:lnTo>
                    <a:pt x="62889" y="1696413"/>
                  </a:lnTo>
                  <a:lnTo>
                    <a:pt x="177189" y="1696413"/>
                  </a:lnTo>
                  <a:lnTo>
                    <a:pt x="177189" y="1734532"/>
                  </a:lnTo>
                  <a:close/>
                </a:path>
                <a:path w="4794250" h="2170429">
                  <a:moveTo>
                    <a:pt x="329589" y="1734532"/>
                  </a:moveTo>
                  <a:lnTo>
                    <a:pt x="215289" y="1734532"/>
                  </a:lnTo>
                  <a:lnTo>
                    <a:pt x="215289" y="1696413"/>
                  </a:lnTo>
                  <a:lnTo>
                    <a:pt x="329589" y="1696413"/>
                  </a:lnTo>
                  <a:lnTo>
                    <a:pt x="329589" y="1734532"/>
                  </a:lnTo>
                  <a:close/>
                </a:path>
                <a:path w="4794250" h="2170429">
                  <a:moveTo>
                    <a:pt x="1286586" y="1734532"/>
                  </a:moveTo>
                  <a:lnTo>
                    <a:pt x="1172285" y="1734532"/>
                  </a:lnTo>
                  <a:lnTo>
                    <a:pt x="1172285" y="1696413"/>
                  </a:lnTo>
                  <a:lnTo>
                    <a:pt x="1286586" y="1696413"/>
                  </a:lnTo>
                  <a:lnTo>
                    <a:pt x="1286586" y="1734532"/>
                  </a:lnTo>
                  <a:close/>
                </a:path>
                <a:path w="4794250" h="2170429">
                  <a:moveTo>
                    <a:pt x="1438986" y="1734532"/>
                  </a:moveTo>
                  <a:lnTo>
                    <a:pt x="1324686" y="1734532"/>
                  </a:lnTo>
                  <a:lnTo>
                    <a:pt x="1324686" y="1696413"/>
                  </a:lnTo>
                  <a:lnTo>
                    <a:pt x="1438986" y="1696413"/>
                  </a:lnTo>
                  <a:lnTo>
                    <a:pt x="1438986" y="1734532"/>
                  </a:lnTo>
                  <a:close/>
                </a:path>
                <a:path w="4794250" h="2170429">
                  <a:moveTo>
                    <a:pt x="1591386" y="1734532"/>
                  </a:moveTo>
                  <a:lnTo>
                    <a:pt x="1477086" y="1734532"/>
                  </a:lnTo>
                  <a:lnTo>
                    <a:pt x="1477086" y="1696413"/>
                  </a:lnTo>
                  <a:lnTo>
                    <a:pt x="1591386" y="1696413"/>
                  </a:lnTo>
                  <a:lnTo>
                    <a:pt x="1591386" y="1734532"/>
                  </a:lnTo>
                  <a:close/>
                </a:path>
                <a:path w="4794250" h="2170429">
                  <a:moveTo>
                    <a:pt x="1743786" y="1734532"/>
                  </a:moveTo>
                  <a:lnTo>
                    <a:pt x="1629486" y="1734532"/>
                  </a:lnTo>
                  <a:lnTo>
                    <a:pt x="1629486" y="1696413"/>
                  </a:lnTo>
                  <a:lnTo>
                    <a:pt x="1743786" y="1696413"/>
                  </a:lnTo>
                  <a:lnTo>
                    <a:pt x="1743786" y="1734532"/>
                  </a:lnTo>
                  <a:close/>
                </a:path>
                <a:path w="4794250" h="2170429">
                  <a:moveTo>
                    <a:pt x="1896186" y="1734532"/>
                  </a:moveTo>
                  <a:lnTo>
                    <a:pt x="1781886" y="1734532"/>
                  </a:lnTo>
                  <a:lnTo>
                    <a:pt x="1781886" y="1696413"/>
                  </a:lnTo>
                  <a:lnTo>
                    <a:pt x="1896186" y="1696413"/>
                  </a:lnTo>
                  <a:lnTo>
                    <a:pt x="1896186" y="1734532"/>
                  </a:lnTo>
                  <a:close/>
                </a:path>
                <a:path w="4794250" h="2170429">
                  <a:moveTo>
                    <a:pt x="2048586" y="1734532"/>
                  </a:moveTo>
                  <a:lnTo>
                    <a:pt x="1934286" y="1734532"/>
                  </a:lnTo>
                  <a:lnTo>
                    <a:pt x="1934286" y="1696413"/>
                  </a:lnTo>
                  <a:lnTo>
                    <a:pt x="2048586" y="1696413"/>
                  </a:lnTo>
                  <a:lnTo>
                    <a:pt x="2048586" y="1734532"/>
                  </a:lnTo>
                  <a:close/>
                </a:path>
                <a:path w="4794250" h="2170429">
                  <a:moveTo>
                    <a:pt x="2200986" y="1734532"/>
                  </a:moveTo>
                  <a:lnTo>
                    <a:pt x="2086686" y="1734532"/>
                  </a:lnTo>
                  <a:lnTo>
                    <a:pt x="2086686" y="1696413"/>
                  </a:lnTo>
                  <a:lnTo>
                    <a:pt x="2200986" y="1696413"/>
                  </a:lnTo>
                  <a:lnTo>
                    <a:pt x="2200986" y="1734532"/>
                  </a:lnTo>
                  <a:close/>
                </a:path>
                <a:path w="4794250" h="2170429">
                  <a:moveTo>
                    <a:pt x="2353386" y="1734532"/>
                  </a:moveTo>
                  <a:lnTo>
                    <a:pt x="2239086" y="1734532"/>
                  </a:lnTo>
                  <a:lnTo>
                    <a:pt x="2239086" y="1696413"/>
                  </a:lnTo>
                  <a:lnTo>
                    <a:pt x="2353386" y="1696413"/>
                  </a:lnTo>
                  <a:lnTo>
                    <a:pt x="2353386" y="1734532"/>
                  </a:lnTo>
                  <a:close/>
                </a:path>
                <a:path w="4794250" h="2170429">
                  <a:moveTo>
                    <a:pt x="2505786" y="1734532"/>
                  </a:moveTo>
                  <a:lnTo>
                    <a:pt x="2391486" y="1734532"/>
                  </a:lnTo>
                  <a:lnTo>
                    <a:pt x="2391486" y="1696413"/>
                  </a:lnTo>
                  <a:lnTo>
                    <a:pt x="2505786" y="1696413"/>
                  </a:lnTo>
                  <a:lnTo>
                    <a:pt x="2505786" y="1734532"/>
                  </a:lnTo>
                  <a:close/>
                </a:path>
                <a:path w="4794250" h="2170429">
                  <a:moveTo>
                    <a:pt x="2658186" y="1734532"/>
                  </a:moveTo>
                  <a:lnTo>
                    <a:pt x="2543886" y="1734532"/>
                  </a:lnTo>
                  <a:lnTo>
                    <a:pt x="2543886" y="1696413"/>
                  </a:lnTo>
                  <a:lnTo>
                    <a:pt x="2658186" y="1696413"/>
                  </a:lnTo>
                  <a:lnTo>
                    <a:pt x="2658186" y="1734532"/>
                  </a:lnTo>
                  <a:close/>
                </a:path>
                <a:path w="4794250" h="2170429">
                  <a:moveTo>
                    <a:pt x="2810586" y="1734532"/>
                  </a:moveTo>
                  <a:lnTo>
                    <a:pt x="2696286" y="1734532"/>
                  </a:lnTo>
                  <a:lnTo>
                    <a:pt x="2696286" y="1696413"/>
                  </a:lnTo>
                  <a:lnTo>
                    <a:pt x="2810586" y="1696413"/>
                  </a:lnTo>
                  <a:lnTo>
                    <a:pt x="2810586" y="1734532"/>
                  </a:lnTo>
                  <a:close/>
                </a:path>
                <a:path w="4794250" h="2170429">
                  <a:moveTo>
                    <a:pt x="2962986" y="1734532"/>
                  </a:moveTo>
                  <a:lnTo>
                    <a:pt x="2848686" y="1734532"/>
                  </a:lnTo>
                  <a:lnTo>
                    <a:pt x="2848686" y="1696413"/>
                  </a:lnTo>
                  <a:lnTo>
                    <a:pt x="2962986" y="1696413"/>
                  </a:lnTo>
                  <a:lnTo>
                    <a:pt x="2962986" y="1734532"/>
                  </a:lnTo>
                  <a:close/>
                </a:path>
                <a:path w="4794250" h="2170429">
                  <a:moveTo>
                    <a:pt x="3115386" y="1734532"/>
                  </a:moveTo>
                  <a:lnTo>
                    <a:pt x="3001086" y="1734532"/>
                  </a:lnTo>
                  <a:lnTo>
                    <a:pt x="3001086" y="1696413"/>
                  </a:lnTo>
                  <a:lnTo>
                    <a:pt x="3115386" y="1696413"/>
                  </a:lnTo>
                  <a:lnTo>
                    <a:pt x="3115386" y="1734532"/>
                  </a:lnTo>
                  <a:close/>
                </a:path>
                <a:path w="4794250" h="2170429">
                  <a:moveTo>
                    <a:pt x="3267786" y="1734532"/>
                  </a:moveTo>
                  <a:lnTo>
                    <a:pt x="3153486" y="1734532"/>
                  </a:lnTo>
                  <a:lnTo>
                    <a:pt x="3153486" y="1696413"/>
                  </a:lnTo>
                  <a:lnTo>
                    <a:pt x="3267786" y="1696413"/>
                  </a:lnTo>
                  <a:lnTo>
                    <a:pt x="3267786" y="1734532"/>
                  </a:lnTo>
                  <a:close/>
                </a:path>
                <a:path w="4794250" h="2170429">
                  <a:moveTo>
                    <a:pt x="3420186" y="1734532"/>
                  </a:moveTo>
                  <a:lnTo>
                    <a:pt x="3305886" y="1734532"/>
                  </a:lnTo>
                  <a:lnTo>
                    <a:pt x="3305886" y="1696413"/>
                  </a:lnTo>
                  <a:lnTo>
                    <a:pt x="3420186" y="1696413"/>
                  </a:lnTo>
                  <a:lnTo>
                    <a:pt x="3420186" y="1734532"/>
                  </a:lnTo>
                  <a:close/>
                </a:path>
                <a:path w="4794250" h="2170429">
                  <a:moveTo>
                    <a:pt x="3572586" y="1734532"/>
                  </a:moveTo>
                  <a:lnTo>
                    <a:pt x="3458286" y="1734532"/>
                  </a:lnTo>
                  <a:lnTo>
                    <a:pt x="3458286" y="1696413"/>
                  </a:lnTo>
                  <a:lnTo>
                    <a:pt x="3572586" y="1696413"/>
                  </a:lnTo>
                  <a:lnTo>
                    <a:pt x="3572586" y="1734532"/>
                  </a:lnTo>
                  <a:close/>
                </a:path>
                <a:path w="4794250" h="2170429">
                  <a:moveTo>
                    <a:pt x="3724986" y="1734532"/>
                  </a:moveTo>
                  <a:lnTo>
                    <a:pt x="3610686" y="1734532"/>
                  </a:lnTo>
                  <a:lnTo>
                    <a:pt x="3610686" y="1696413"/>
                  </a:lnTo>
                  <a:lnTo>
                    <a:pt x="3724986" y="1696413"/>
                  </a:lnTo>
                  <a:lnTo>
                    <a:pt x="3724986" y="1734532"/>
                  </a:lnTo>
                  <a:close/>
                </a:path>
                <a:path w="4794250" h="2170429">
                  <a:moveTo>
                    <a:pt x="3877386" y="1734532"/>
                  </a:moveTo>
                  <a:lnTo>
                    <a:pt x="3763086" y="1734532"/>
                  </a:lnTo>
                  <a:lnTo>
                    <a:pt x="3763086" y="1696413"/>
                  </a:lnTo>
                  <a:lnTo>
                    <a:pt x="3877386" y="1696413"/>
                  </a:lnTo>
                  <a:lnTo>
                    <a:pt x="3877386" y="1734532"/>
                  </a:lnTo>
                  <a:close/>
                </a:path>
                <a:path w="4794250" h="2170429">
                  <a:moveTo>
                    <a:pt x="4029786" y="1734532"/>
                  </a:moveTo>
                  <a:lnTo>
                    <a:pt x="3915486" y="1734532"/>
                  </a:lnTo>
                  <a:lnTo>
                    <a:pt x="3915486" y="1696413"/>
                  </a:lnTo>
                  <a:lnTo>
                    <a:pt x="4029786" y="1696413"/>
                  </a:lnTo>
                  <a:lnTo>
                    <a:pt x="4029786" y="1734532"/>
                  </a:lnTo>
                  <a:close/>
                </a:path>
                <a:path w="4794250" h="2170429">
                  <a:moveTo>
                    <a:pt x="4182186" y="1734532"/>
                  </a:moveTo>
                  <a:lnTo>
                    <a:pt x="4067886" y="1734532"/>
                  </a:lnTo>
                  <a:lnTo>
                    <a:pt x="4067886" y="1696413"/>
                  </a:lnTo>
                  <a:lnTo>
                    <a:pt x="4182186" y="1696413"/>
                  </a:lnTo>
                  <a:lnTo>
                    <a:pt x="4182186" y="1734532"/>
                  </a:lnTo>
                  <a:close/>
                </a:path>
                <a:path w="4794250" h="2170429">
                  <a:moveTo>
                    <a:pt x="4334586" y="1734532"/>
                  </a:moveTo>
                  <a:lnTo>
                    <a:pt x="4220286" y="1734532"/>
                  </a:lnTo>
                  <a:lnTo>
                    <a:pt x="4220286" y="1696413"/>
                  </a:lnTo>
                  <a:lnTo>
                    <a:pt x="4334586" y="1696413"/>
                  </a:lnTo>
                  <a:lnTo>
                    <a:pt x="4334586" y="1734532"/>
                  </a:lnTo>
                  <a:close/>
                </a:path>
                <a:path w="4794250" h="2170429">
                  <a:moveTo>
                    <a:pt x="4486986" y="1734532"/>
                  </a:moveTo>
                  <a:lnTo>
                    <a:pt x="4372686" y="1734532"/>
                  </a:lnTo>
                  <a:lnTo>
                    <a:pt x="4372686" y="1696413"/>
                  </a:lnTo>
                  <a:lnTo>
                    <a:pt x="4486986" y="1696413"/>
                  </a:lnTo>
                  <a:lnTo>
                    <a:pt x="4486986" y="1734532"/>
                  </a:lnTo>
                  <a:close/>
                </a:path>
                <a:path w="4794250" h="2170429">
                  <a:moveTo>
                    <a:pt x="4639386" y="1734532"/>
                  </a:moveTo>
                  <a:lnTo>
                    <a:pt x="4525086" y="1734532"/>
                  </a:lnTo>
                  <a:lnTo>
                    <a:pt x="4525086" y="1696413"/>
                  </a:lnTo>
                  <a:lnTo>
                    <a:pt x="4639386" y="1696413"/>
                  </a:lnTo>
                  <a:lnTo>
                    <a:pt x="4639386" y="1734532"/>
                  </a:lnTo>
                  <a:close/>
                </a:path>
                <a:path w="4794250" h="2170429">
                  <a:moveTo>
                    <a:pt x="4793903" y="1772613"/>
                  </a:moveTo>
                  <a:lnTo>
                    <a:pt x="4677486" y="1772613"/>
                  </a:lnTo>
                  <a:lnTo>
                    <a:pt x="4677486" y="1696413"/>
                  </a:lnTo>
                  <a:lnTo>
                    <a:pt x="4752975" y="1696413"/>
                  </a:lnTo>
                  <a:lnTo>
                    <a:pt x="4752975" y="1698529"/>
                  </a:lnTo>
                  <a:lnTo>
                    <a:pt x="4717703" y="1698529"/>
                  </a:lnTo>
                  <a:lnTo>
                    <a:pt x="4717703" y="1734513"/>
                  </a:lnTo>
                  <a:lnTo>
                    <a:pt x="4793903" y="1734513"/>
                  </a:lnTo>
                  <a:lnTo>
                    <a:pt x="4793903" y="1772613"/>
                  </a:lnTo>
                  <a:close/>
                </a:path>
                <a:path w="4794250" h="2170429">
                  <a:moveTo>
                    <a:pt x="4752975" y="1734513"/>
                  </a:moveTo>
                  <a:lnTo>
                    <a:pt x="4717703" y="1734513"/>
                  </a:lnTo>
                  <a:lnTo>
                    <a:pt x="4717703" y="1698529"/>
                  </a:lnTo>
                  <a:lnTo>
                    <a:pt x="4752975" y="1698529"/>
                  </a:lnTo>
                  <a:lnTo>
                    <a:pt x="4752975" y="1734513"/>
                  </a:lnTo>
                  <a:close/>
                </a:path>
                <a:path w="4794250" h="2170429">
                  <a:moveTo>
                    <a:pt x="4752975" y="1660429"/>
                  </a:moveTo>
                  <a:lnTo>
                    <a:pt x="4717703" y="1660429"/>
                  </a:lnTo>
                  <a:lnTo>
                    <a:pt x="4717703" y="1546129"/>
                  </a:lnTo>
                  <a:lnTo>
                    <a:pt x="4752975" y="1546129"/>
                  </a:lnTo>
                  <a:lnTo>
                    <a:pt x="4752975" y="1660429"/>
                  </a:lnTo>
                  <a:close/>
                </a:path>
                <a:path w="4794250" h="2170429">
                  <a:moveTo>
                    <a:pt x="4752975" y="1508029"/>
                  </a:moveTo>
                  <a:lnTo>
                    <a:pt x="4717703" y="1508029"/>
                  </a:lnTo>
                  <a:lnTo>
                    <a:pt x="4717703" y="1393729"/>
                  </a:lnTo>
                  <a:lnTo>
                    <a:pt x="4752975" y="1393729"/>
                  </a:lnTo>
                  <a:lnTo>
                    <a:pt x="4752975" y="1508029"/>
                  </a:lnTo>
                  <a:close/>
                </a:path>
                <a:path w="4794250" h="2170429">
                  <a:moveTo>
                    <a:pt x="4752975" y="1355629"/>
                  </a:moveTo>
                  <a:lnTo>
                    <a:pt x="4717703" y="1355629"/>
                  </a:lnTo>
                  <a:lnTo>
                    <a:pt x="4717703" y="1241329"/>
                  </a:lnTo>
                  <a:lnTo>
                    <a:pt x="4752975" y="1241329"/>
                  </a:lnTo>
                  <a:lnTo>
                    <a:pt x="4752975" y="1355629"/>
                  </a:lnTo>
                  <a:close/>
                </a:path>
                <a:path w="4794250" h="2170429">
                  <a:moveTo>
                    <a:pt x="4752975" y="1203229"/>
                  </a:moveTo>
                  <a:lnTo>
                    <a:pt x="4717703" y="1203229"/>
                  </a:lnTo>
                  <a:lnTo>
                    <a:pt x="4717703" y="1088929"/>
                  </a:lnTo>
                  <a:lnTo>
                    <a:pt x="4752975" y="1088929"/>
                  </a:lnTo>
                  <a:lnTo>
                    <a:pt x="4752975" y="1203229"/>
                  </a:lnTo>
                  <a:close/>
                </a:path>
                <a:path w="4794250" h="2170429">
                  <a:moveTo>
                    <a:pt x="4752975" y="1050829"/>
                  </a:moveTo>
                  <a:lnTo>
                    <a:pt x="4717703" y="1050829"/>
                  </a:lnTo>
                  <a:lnTo>
                    <a:pt x="4717703" y="936529"/>
                  </a:lnTo>
                  <a:lnTo>
                    <a:pt x="4752975" y="936529"/>
                  </a:lnTo>
                  <a:lnTo>
                    <a:pt x="4752975" y="1050829"/>
                  </a:lnTo>
                  <a:close/>
                </a:path>
                <a:path w="4794250" h="2170429">
                  <a:moveTo>
                    <a:pt x="4752975" y="898429"/>
                  </a:moveTo>
                  <a:lnTo>
                    <a:pt x="4717703" y="898429"/>
                  </a:lnTo>
                  <a:lnTo>
                    <a:pt x="4717703" y="784129"/>
                  </a:lnTo>
                  <a:lnTo>
                    <a:pt x="4752975" y="784129"/>
                  </a:lnTo>
                  <a:lnTo>
                    <a:pt x="4752975" y="898429"/>
                  </a:lnTo>
                  <a:close/>
                </a:path>
                <a:path w="4794250" h="2170429">
                  <a:moveTo>
                    <a:pt x="4752975" y="746029"/>
                  </a:moveTo>
                  <a:lnTo>
                    <a:pt x="4717703" y="746029"/>
                  </a:lnTo>
                  <a:lnTo>
                    <a:pt x="4717703" y="631729"/>
                  </a:lnTo>
                  <a:lnTo>
                    <a:pt x="4752975" y="631729"/>
                  </a:lnTo>
                  <a:lnTo>
                    <a:pt x="4752975" y="746029"/>
                  </a:lnTo>
                  <a:close/>
                </a:path>
                <a:path w="4794250" h="2170429">
                  <a:moveTo>
                    <a:pt x="4752975" y="593629"/>
                  </a:moveTo>
                  <a:lnTo>
                    <a:pt x="4717703" y="593629"/>
                  </a:lnTo>
                  <a:lnTo>
                    <a:pt x="4717703" y="479329"/>
                  </a:lnTo>
                  <a:lnTo>
                    <a:pt x="4752975" y="479329"/>
                  </a:lnTo>
                  <a:lnTo>
                    <a:pt x="4752975" y="593629"/>
                  </a:lnTo>
                  <a:close/>
                </a:path>
                <a:path w="4794250" h="2170429">
                  <a:moveTo>
                    <a:pt x="4752975" y="441229"/>
                  </a:moveTo>
                  <a:lnTo>
                    <a:pt x="4717703" y="441229"/>
                  </a:lnTo>
                  <a:lnTo>
                    <a:pt x="4717703" y="326929"/>
                  </a:lnTo>
                  <a:lnTo>
                    <a:pt x="4752975" y="326929"/>
                  </a:lnTo>
                  <a:lnTo>
                    <a:pt x="4752975" y="441229"/>
                  </a:lnTo>
                  <a:close/>
                </a:path>
                <a:path w="4794250" h="2170429">
                  <a:moveTo>
                    <a:pt x="4752975" y="288829"/>
                  </a:moveTo>
                  <a:lnTo>
                    <a:pt x="4717703" y="288829"/>
                  </a:lnTo>
                  <a:lnTo>
                    <a:pt x="4717703" y="174529"/>
                  </a:lnTo>
                  <a:lnTo>
                    <a:pt x="4752975" y="174529"/>
                  </a:lnTo>
                  <a:lnTo>
                    <a:pt x="4752975" y="288829"/>
                  </a:lnTo>
                  <a:close/>
                </a:path>
                <a:path w="4794250" h="2170429">
                  <a:moveTo>
                    <a:pt x="4717703" y="38104"/>
                  </a:moveTo>
                  <a:lnTo>
                    <a:pt x="4641503" y="38104"/>
                  </a:lnTo>
                  <a:lnTo>
                    <a:pt x="4641503" y="0"/>
                  </a:lnTo>
                  <a:lnTo>
                    <a:pt x="4752975" y="0"/>
                  </a:lnTo>
                  <a:lnTo>
                    <a:pt x="4752975" y="22129"/>
                  </a:lnTo>
                  <a:lnTo>
                    <a:pt x="4717703" y="22129"/>
                  </a:lnTo>
                  <a:lnTo>
                    <a:pt x="4717703" y="38104"/>
                  </a:lnTo>
                  <a:close/>
                </a:path>
                <a:path w="4794250" h="2170429">
                  <a:moveTo>
                    <a:pt x="4752975" y="136429"/>
                  </a:moveTo>
                  <a:lnTo>
                    <a:pt x="4717703" y="136429"/>
                  </a:lnTo>
                  <a:lnTo>
                    <a:pt x="4717703" y="22129"/>
                  </a:lnTo>
                  <a:lnTo>
                    <a:pt x="4752975" y="22129"/>
                  </a:lnTo>
                  <a:lnTo>
                    <a:pt x="4752975" y="136429"/>
                  </a:lnTo>
                  <a:close/>
                </a:path>
              </a:pathLst>
            </a:custGeom>
            <a:solidFill>
              <a:srgbClr val="4028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963800" y="2442190"/>
            <a:ext cx="3319145" cy="139700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sz="3900" i="1" spc="80" dirty="0">
                <a:solidFill>
                  <a:srgbClr val="FF3131"/>
                </a:solidFill>
                <a:latin typeface="Times New Roman"/>
                <a:cs typeface="Times New Roman"/>
              </a:rPr>
              <a:t>Сер</a:t>
            </a:r>
            <a:r>
              <a:rPr sz="3900" i="1" spc="10" dirty="0">
                <a:solidFill>
                  <a:srgbClr val="FF3131"/>
                </a:solidFill>
                <a:latin typeface="Times New Roman"/>
                <a:cs typeface="Times New Roman"/>
              </a:rPr>
              <a:t> </a:t>
            </a:r>
            <a:r>
              <a:rPr sz="3900" i="1" spc="285" dirty="0">
                <a:latin typeface="Times New Roman"/>
                <a:cs typeface="Times New Roman"/>
              </a:rPr>
              <a:t>Шерлок</a:t>
            </a:r>
            <a:r>
              <a:rPr sz="3900" i="1" spc="285" dirty="0">
                <a:solidFill>
                  <a:srgbClr val="FF3131"/>
                </a:solidFill>
                <a:latin typeface="Times New Roman"/>
                <a:cs typeface="Times New Roman"/>
              </a:rPr>
              <a:t>у</a:t>
            </a:r>
            <a:r>
              <a:rPr sz="3900" i="1" spc="285" dirty="0">
                <a:latin typeface="Times New Roman"/>
                <a:cs typeface="Times New Roman"/>
              </a:rPr>
              <a:t>,</a:t>
            </a:r>
            <a:endParaRPr sz="3900">
              <a:latin typeface="Times New Roman"/>
              <a:cs typeface="Times New Roman"/>
            </a:endParaRPr>
          </a:p>
          <a:p>
            <a:pPr marL="123825" algn="ctr">
              <a:lnSpc>
                <a:spcPct val="100000"/>
              </a:lnSpc>
              <a:spcBef>
                <a:spcPts val="720"/>
              </a:spcBef>
            </a:pPr>
            <a:r>
              <a:rPr sz="3900" i="1" spc="-10" dirty="0">
                <a:latin typeface="Times New Roman"/>
                <a:cs typeface="Times New Roman"/>
              </a:rPr>
              <a:t>.....</a:t>
            </a:r>
            <a:endParaRPr sz="3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4041" y="4063621"/>
            <a:ext cx="2305049" cy="23050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4900" y="6951735"/>
            <a:ext cx="2333624" cy="23050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10999" y="3916814"/>
            <a:ext cx="2305049" cy="23050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16001" y="6950075"/>
            <a:ext cx="5495924" cy="23050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18434" y="4063621"/>
            <a:ext cx="2305049" cy="23050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29044" y="6951735"/>
            <a:ext cx="2305049" cy="23050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/>
              <a:t>Назви</a:t>
            </a:r>
            <a:r>
              <a:rPr spc="60" dirty="0"/>
              <a:t> </a:t>
            </a:r>
            <a:r>
              <a:rPr dirty="0"/>
              <a:t>віртуальних</a:t>
            </a:r>
            <a:r>
              <a:rPr spc="65" dirty="0"/>
              <a:t> </a:t>
            </a:r>
            <a:r>
              <a:rPr dirty="0"/>
              <a:t>(соціальних</a:t>
            </a:r>
            <a:r>
              <a:rPr spc="65" dirty="0"/>
              <a:t> </a:t>
            </a:r>
            <a:r>
              <a:rPr dirty="0"/>
              <a:t>та</a:t>
            </a:r>
            <a:r>
              <a:rPr spc="60" dirty="0"/>
              <a:t> </a:t>
            </a:r>
            <a:r>
              <a:rPr dirty="0"/>
              <a:t>інших)</a:t>
            </a:r>
            <a:r>
              <a:rPr spc="65" dirty="0"/>
              <a:t> мереж </a:t>
            </a:r>
            <a:r>
              <a:rPr dirty="0"/>
              <a:t>у</a:t>
            </a:r>
            <a:r>
              <a:rPr spc="60" dirty="0"/>
              <a:t> </a:t>
            </a:r>
            <a:r>
              <a:rPr b="1" spc="-10" dirty="0">
                <a:solidFill>
                  <a:srgbClr val="006032"/>
                </a:solidFill>
                <a:latin typeface="Arial"/>
                <a:cs typeface="Arial"/>
              </a:rPr>
              <a:t>родовому </a:t>
            </a:r>
            <a:r>
              <a:rPr dirty="0"/>
              <a:t>відмінку</a:t>
            </a:r>
            <a:r>
              <a:rPr spc="25" dirty="0"/>
              <a:t> </a:t>
            </a:r>
            <a:r>
              <a:rPr dirty="0"/>
              <a:t>мають</a:t>
            </a:r>
            <a:r>
              <a:rPr spc="30" dirty="0"/>
              <a:t> </a:t>
            </a:r>
            <a:r>
              <a:rPr dirty="0"/>
              <a:t>закінчення</a:t>
            </a:r>
            <a:r>
              <a:rPr spc="35" dirty="0"/>
              <a:t> </a:t>
            </a:r>
            <a:r>
              <a:rPr b="1" spc="160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b="1" spc="-110" dirty="0">
                <a:solidFill>
                  <a:srgbClr val="0726FA"/>
                </a:solidFill>
                <a:latin typeface="Arial"/>
                <a:cs typeface="Arial"/>
              </a:rPr>
              <a:t>у</a:t>
            </a:r>
            <a:r>
              <a:rPr spc="-110" dirty="0"/>
              <a:t>:</a:t>
            </a:r>
            <a:r>
              <a:rPr spc="30" dirty="0"/>
              <a:t> </a:t>
            </a:r>
            <a:r>
              <a:rPr dirty="0"/>
              <a:t>інстаграм</a:t>
            </a:r>
            <a:r>
              <a:rPr dirty="0">
                <a:solidFill>
                  <a:srgbClr val="0726FA"/>
                </a:solidFill>
              </a:rPr>
              <a:t>у</a:t>
            </a:r>
            <a:r>
              <a:rPr dirty="0"/>
              <a:t>,</a:t>
            </a:r>
            <a:r>
              <a:rPr spc="25" dirty="0"/>
              <a:t> </a:t>
            </a:r>
            <a:r>
              <a:rPr spc="-10" dirty="0"/>
              <a:t>телеграм</a:t>
            </a:r>
            <a:r>
              <a:rPr spc="-10" dirty="0">
                <a:solidFill>
                  <a:srgbClr val="0726FA"/>
                </a:solidFill>
              </a:rPr>
              <a:t>у</a:t>
            </a:r>
            <a:r>
              <a:rPr spc="-10" dirty="0"/>
              <a:t>, </a:t>
            </a:r>
            <a:r>
              <a:rPr spc="75" dirty="0"/>
              <a:t>фейсбук</a:t>
            </a:r>
            <a:r>
              <a:rPr spc="75" dirty="0">
                <a:solidFill>
                  <a:srgbClr val="0726FA"/>
                </a:solidFill>
              </a:rPr>
              <a:t>у</a:t>
            </a:r>
            <a:r>
              <a:rPr spc="75" dirty="0"/>
              <a:t>,</a:t>
            </a:r>
            <a:r>
              <a:rPr spc="-105" dirty="0"/>
              <a:t> </a:t>
            </a:r>
            <a:r>
              <a:rPr dirty="0"/>
              <a:t>ютуб</a:t>
            </a:r>
            <a:r>
              <a:rPr dirty="0">
                <a:solidFill>
                  <a:srgbClr val="0726FA"/>
                </a:solidFill>
              </a:rPr>
              <a:t>у</a:t>
            </a:r>
            <a:r>
              <a:rPr spc="-105" dirty="0">
                <a:solidFill>
                  <a:srgbClr val="0726FA"/>
                </a:solidFill>
              </a:rPr>
              <a:t> </a:t>
            </a:r>
            <a:r>
              <a:rPr dirty="0"/>
              <a:t>(§</a:t>
            </a:r>
            <a:r>
              <a:rPr spc="-100" dirty="0"/>
              <a:t> </a:t>
            </a:r>
            <a:r>
              <a:rPr spc="-20" dirty="0"/>
              <a:t>82).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9500" y="895343"/>
            <a:ext cx="14670405" cy="284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/>
              <a:t>Звук</a:t>
            </a:r>
            <a:r>
              <a:rPr spc="5" dirty="0"/>
              <a:t> </a:t>
            </a:r>
            <a:r>
              <a:rPr spc="-275" dirty="0"/>
              <a:t>[</a:t>
            </a:r>
            <a:r>
              <a:rPr b="1" spc="-275" dirty="0">
                <a:solidFill>
                  <a:srgbClr val="0726FA"/>
                </a:solidFill>
                <a:latin typeface="Arial"/>
                <a:cs typeface="Arial"/>
              </a:rPr>
              <a:t>h</a:t>
            </a:r>
            <a:r>
              <a:rPr spc="-275" dirty="0"/>
              <a:t>]</a:t>
            </a:r>
            <a:r>
              <a:rPr spc="5" dirty="0"/>
              <a:t> </a:t>
            </a:r>
            <a:r>
              <a:rPr spc="105" dirty="0"/>
              <a:t>передаємо</a:t>
            </a:r>
            <a:r>
              <a:rPr spc="5" dirty="0"/>
              <a:t> </a:t>
            </a:r>
            <a:r>
              <a:rPr dirty="0"/>
              <a:t>буквою</a:t>
            </a:r>
            <a:r>
              <a:rPr spc="5" dirty="0"/>
              <a:t> </a:t>
            </a:r>
            <a:r>
              <a:rPr spc="-195" dirty="0"/>
              <a:t>«</a:t>
            </a:r>
            <a:r>
              <a:rPr b="1" spc="-195" dirty="0">
                <a:solidFill>
                  <a:srgbClr val="FF3131"/>
                </a:solidFill>
                <a:latin typeface="Arial"/>
                <a:cs typeface="Arial"/>
              </a:rPr>
              <a:t>г</a:t>
            </a:r>
            <a:r>
              <a:rPr spc="-195" dirty="0"/>
              <a:t>»:</a:t>
            </a:r>
            <a:r>
              <a:rPr spc="10" dirty="0"/>
              <a:t> </a:t>
            </a:r>
            <a:r>
              <a:rPr spc="55" dirty="0">
                <a:solidFill>
                  <a:srgbClr val="FF3131"/>
                </a:solidFill>
              </a:rPr>
              <a:t>г</a:t>
            </a:r>
            <a:r>
              <a:rPr spc="55" dirty="0"/>
              <a:t>оспіс,</a:t>
            </a:r>
            <a:r>
              <a:rPr spc="5" dirty="0"/>
              <a:t> </a:t>
            </a:r>
            <a:r>
              <a:rPr dirty="0">
                <a:solidFill>
                  <a:srgbClr val="FF3131"/>
                </a:solidFill>
              </a:rPr>
              <a:t>г</a:t>
            </a:r>
            <a:r>
              <a:rPr dirty="0"/>
              <a:t>остел,</a:t>
            </a:r>
            <a:r>
              <a:rPr spc="15" dirty="0"/>
              <a:t> </a:t>
            </a:r>
            <a:r>
              <a:rPr spc="-10" dirty="0">
                <a:solidFill>
                  <a:srgbClr val="FF3131"/>
                </a:solidFill>
              </a:rPr>
              <a:t>Г</a:t>
            </a:r>
            <a:r>
              <a:rPr spc="-10" dirty="0"/>
              <a:t>арвард, </a:t>
            </a:r>
            <a:r>
              <a:rPr dirty="0">
                <a:solidFill>
                  <a:srgbClr val="FF3131"/>
                </a:solidFill>
              </a:rPr>
              <a:t>Г</a:t>
            </a:r>
            <a:r>
              <a:rPr dirty="0"/>
              <a:t>ельсінкі,</a:t>
            </a:r>
            <a:r>
              <a:rPr spc="10" dirty="0"/>
              <a:t> </a:t>
            </a:r>
            <a:r>
              <a:rPr spc="50" dirty="0"/>
              <a:t>окрім</a:t>
            </a:r>
            <a:r>
              <a:rPr spc="15" dirty="0"/>
              <a:t> </a:t>
            </a:r>
            <a:r>
              <a:rPr dirty="0"/>
              <a:t>деяких</a:t>
            </a:r>
            <a:r>
              <a:rPr spc="15" dirty="0"/>
              <a:t> </a:t>
            </a:r>
            <a:r>
              <a:rPr spc="70" dirty="0"/>
              <a:t>європейських</a:t>
            </a:r>
            <a:r>
              <a:rPr spc="15" dirty="0"/>
              <a:t> </a:t>
            </a:r>
            <a:r>
              <a:rPr spc="80" dirty="0"/>
              <a:t>слів</a:t>
            </a:r>
            <a:r>
              <a:rPr spc="10" dirty="0"/>
              <a:t> </a:t>
            </a:r>
            <a:r>
              <a:rPr dirty="0"/>
              <a:t>(</a:t>
            </a:r>
            <a:r>
              <a:rPr dirty="0">
                <a:solidFill>
                  <a:srgbClr val="5D17EB"/>
                </a:solidFill>
              </a:rPr>
              <a:t>х</a:t>
            </a:r>
            <a:r>
              <a:rPr dirty="0"/>
              <a:t>обі,</a:t>
            </a:r>
            <a:r>
              <a:rPr spc="20" dirty="0"/>
              <a:t> </a:t>
            </a:r>
            <a:r>
              <a:rPr dirty="0">
                <a:solidFill>
                  <a:srgbClr val="5D17EB"/>
                </a:solidFill>
              </a:rPr>
              <a:t>х</a:t>
            </a:r>
            <a:r>
              <a:rPr dirty="0"/>
              <a:t>окей,</a:t>
            </a:r>
            <a:r>
              <a:rPr spc="15" dirty="0"/>
              <a:t> </a:t>
            </a:r>
            <a:r>
              <a:rPr spc="-20" dirty="0">
                <a:solidFill>
                  <a:srgbClr val="5D17EB"/>
                </a:solidFill>
              </a:rPr>
              <a:t>х</a:t>
            </a:r>
            <a:r>
              <a:rPr spc="-20" dirty="0"/>
              <a:t>ол, </a:t>
            </a:r>
            <a:r>
              <a:rPr dirty="0">
                <a:solidFill>
                  <a:srgbClr val="5D17EB"/>
                </a:solidFill>
              </a:rPr>
              <a:t>х</a:t>
            </a:r>
            <a:r>
              <a:rPr dirty="0"/>
              <a:t>олдинг)</a:t>
            </a:r>
            <a:r>
              <a:rPr spc="-25" dirty="0"/>
              <a:t> </a:t>
            </a:r>
            <a:r>
              <a:rPr dirty="0"/>
              <a:t>та</a:t>
            </a:r>
            <a:r>
              <a:rPr spc="-20" dirty="0"/>
              <a:t> </a:t>
            </a:r>
            <a:r>
              <a:rPr spc="75" dirty="0"/>
              <a:t>всіх</a:t>
            </a:r>
            <a:r>
              <a:rPr spc="-20" dirty="0"/>
              <a:t> </a:t>
            </a:r>
            <a:r>
              <a:rPr spc="80" dirty="0"/>
              <a:t>слів</a:t>
            </a:r>
            <a:r>
              <a:rPr spc="-20" dirty="0"/>
              <a:t> </a:t>
            </a:r>
            <a:r>
              <a:rPr spc="60" dirty="0"/>
              <a:t>східного</a:t>
            </a:r>
            <a:r>
              <a:rPr spc="-25" dirty="0"/>
              <a:t> </a:t>
            </a:r>
            <a:r>
              <a:rPr dirty="0"/>
              <a:t>походження</a:t>
            </a:r>
            <a:r>
              <a:rPr spc="-20" dirty="0"/>
              <a:t> </a:t>
            </a:r>
            <a:r>
              <a:rPr dirty="0"/>
              <a:t>(бра</a:t>
            </a:r>
            <a:r>
              <a:rPr dirty="0">
                <a:solidFill>
                  <a:srgbClr val="FF66C3"/>
                </a:solidFill>
              </a:rPr>
              <a:t>х</a:t>
            </a:r>
            <a:r>
              <a:rPr dirty="0"/>
              <a:t>ман,</a:t>
            </a:r>
            <a:r>
              <a:rPr spc="-20" dirty="0"/>
              <a:t> </a:t>
            </a:r>
            <a:r>
              <a:rPr spc="-10" dirty="0"/>
              <a:t>джи</a:t>
            </a:r>
            <a:r>
              <a:rPr spc="-10" dirty="0">
                <a:solidFill>
                  <a:srgbClr val="FF66C3"/>
                </a:solidFill>
              </a:rPr>
              <a:t>х</a:t>
            </a:r>
            <a:r>
              <a:rPr spc="-10" dirty="0"/>
              <a:t>ад, </a:t>
            </a:r>
            <a:r>
              <a:rPr dirty="0"/>
              <a:t>моджа</a:t>
            </a:r>
            <a:r>
              <a:rPr dirty="0">
                <a:solidFill>
                  <a:srgbClr val="FF66C3"/>
                </a:solidFill>
              </a:rPr>
              <a:t>х</a:t>
            </a:r>
            <a:r>
              <a:rPr dirty="0"/>
              <a:t>ед,</a:t>
            </a:r>
            <a:r>
              <a:rPr spc="60" dirty="0"/>
              <a:t> </a:t>
            </a:r>
            <a:r>
              <a:rPr dirty="0">
                <a:solidFill>
                  <a:srgbClr val="FF66C3"/>
                </a:solidFill>
              </a:rPr>
              <a:t>х</a:t>
            </a:r>
            <a:r>
              <a:rPr dirty="0"/>
              <a:t>аракірі)</a:t>
            </a:r>
            <a:r>
              <a:rPr spc="60" dirty="0"/>
              <a:t> </a:t>
            </a:r>
            <a:r>
              <a:rPr dirty="0"/>
              <a:t>(§</a:t>
            </a:r>
            <a:r>
              <a:rPr spc="60" dirty="0"/>
              <a:t> </a:t>
            </a:r>
            <a:r>
              <a:rPr spc="-10" dirty="0"/>
              <a:t>122).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14862" y="4811246"/>
            <a:ext cx="4455795" cy="284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120" dirty="0">
                <a:solidFill>
                  <a:srgbClr val="0726FA"/>
                </a:solidFill>
                <a:latin typeface="Tahoma"/>
                <a:cs typeface="Tahoma"/>
              </a:rPr>
              <a:t>h</a:t>
            </a:r>
            <a:r>
              <a:rPr sz="4000" spc="120" dirty="0">
                <a:latin typeface="Tahoma"/>
                <a:cs typeface="Tahoma"/>
              </a:rPr>
              <a:t>ospice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85" dirty="0">
                <a:solidFill>
                  <a:srgbClr val="FF3131"/>
                </a:solidFill>
                <a:latin typeface="Tahoma"/>
                <a:cs typeface="Tahoma"/>
              </a:rPr>
              <a:t>г</a:t>
            </a:r>
            <a:r>
              <a:rPr sz="4000" spc="85" dirty="0">
                <a:latin typeface="Tahoma"/>
                <a:cs typeface="Tahoma"/>
              </a:rPr>
              <a:t>оспіс </a:t>
            </a:r>
            <a:r>
              <a:rPr sz="4000" spc="50" dirty="0">
                <a:solidFill>
                  <a:srgbClr val="0726FA"/>
                </a:solidFill>
                <a:latin typeface="Tahoma"/>
                <a:cs typeface="Tahoma"/>
              </a:rPr>
              <a:t>h</a:t>
            </a:r>
            <a:r>
              <a:rPr sz="4000" spc="50" dirty="0">
                <a:latin typeface="Tahoma"/>
                <a:cs typeface="Tahoma"/>
              </a:rPr>
              <a:t>ostel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г</a:t>
            </a:r>
            <a:r>
              <a:rPr sz="4000" spc="-10" dirty="0">
                <a:latin typeface="Tahoma"/>
                <a:cs typeface="Tahoma"/>
              </a:rPr>
              <a:t>остел </a:t>
            </a:r>
            <a:r>
              <a:rPr sz="4000" spc="55" dirty="0">
                <a:solidFill>
                  <a:srgbClr val="0726FA"/>
                </a:solidFill>
                <a:latin typeface="Tahoma"/>
                <a:cs typeface="Tahoma"/>
              </a:rPr>
              <a:t>H</a:t>
            </a:r>
            <a:r>
              <a:rPr sz="4000" spc="55" dirty="0">
                <a:latin typeface="Tahoma"/>
                <a:cs typeface="Tahoma"/>
              </a:rPr>
              <a:t>arvard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85" dirty="0">
                <a:latin typeface="Tahoma"/>
                <a:cs typeface="Tahoma"/>
              </a:rPr>
              <a:t> </a:t>
            </a:r>
            <a:r>
              <a:rPr sz="4000" spc="50" dirty="0">
                <a:solidFill>
                  <a:srgbClr val="FF3131"/>
                </a:solidFill>
                <a:latin typeface="Tahoma"/>
                <a:cs typeface="Tahoma"/>
              </a:rPr>
              <a:t>Г</a:t>
            </a:r>
            <a:r>
              <a:rPr sz="4000" spc="50" dirty="0">
                <a:latin typeface="Tahoma"/>
                <a:cs typeface="Tahoma"/>
              </a:rPr>
              <a:t>арвард </a:t>
            </a:r>
            <a:r>
              <a:rPr sz="4000" spc="70" dirty="0">
                <a:solidFill>
                  <a:srgbClr val="0726FA"/>
                </a:solidFill>
                <a:latin typeface="Tahoma"/>
                <a:cs typeface="Tahoma"/>
              </a:rPr>
              <a:t>H</a:t>
            </a:r>
            <a:r>
              <a:rPr sz="4000" spc="70" dirty="0">
                <a:latin typeface="Tahoma"/>
                <a:cs typeface="Tahoma"/>
              </a:rPr>
              <a:t>elsinki</a:t>
            </a:r>
            <a:r>
              <a:rPr sz="4000" spc="-8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80" dirty="0">
                <a:latin typeface="Tahoma"/>
                <a:cs typeface="Tahoma"/>
              </a:rPr>
              <a:t> </a:t>
            </a:r>
            <a:r>
              <a:rPr sz="4000" spc="45" dirty="0">
                <a:solidFill>
                  <a:srgbClr val="FF3131"/>
                </a:solidFill>
                <a:latin typeface="Tahoma"/>
                <a:cs typeface="Tahoma"/>
              </a:rPr>
              <a:t>Г</a:t>
            </a:r>
            <a:r>
              <a:rPr sz="4000" spc="45" dirty="0">
                <a:latin typeface="Tahoma"/>
                <a:cs typeface="Tahoma"/>
              </a:rPr>
              <a:t>ельсінкі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95741" y="4811246"/>
            <a:ext cx="2419985" cy="284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45" dirty="0">
                <a:latin typeface="Tahoma"/>
                <a:cs typeface="Tahoma"/>
              </a:rPr>
              <a:t>бра</a:t>
            </a:r>
            <a:r>
              <a:rPr sz="4000" spc="45" dirty="0">
                <a:solidFill>
                  <a:srgbClr val="FF66C3"/>
                </a:solidFill>
                <a:latin typeface="Tahoma"/>
                <a:cs typeface="Tahoma"/>
              </a:rPr>
              <a:t>х</a:t>
            </a:r>
            <a:r>
              <a:rPr sz="4000" spc="45" dirty="0">
                <a:latin typeface="Tahoma"/>
                <a:cs typeface="Tahoma"/>
              </a:rPr>
              <a:t>ман </a:t>
            </a:r>
            <a:r>
              <a:rPr sz="4000" spc="-10" dirty="0">
                <a:latin typeface="Tahoma"/>
                <a:cs typeface="Tahoma"/>
              </a:rPr>
              <a:t>джи</a:t>
            </a:r>
            <a:r>
              <a:rPr sz="4000" spc="-10" dirty="0">
                <a:solidFill>
                  <a:srgbClr val="FF66C3"/>
                </a:solidFill>
                <a:latin typeface="Tahoma"/>
                <a:cs typeface="Tahoma"/>
              </a:rPr>
              <a:t>х</a:t>
            </a:r>
            <a:r>
              <a:rPr sz="4000" spc="-10" dirty="0">
                <a:latin typeface="Tahoma"/>
                <a:cs typeface="Tahoma"/>
              </a:rPr>
              <a:t>ад </a:t>
            </a:r>
            <a:r>
              <a:rPr sz="4000" spc="45" dirty="0">
                <a:latin typeface="Tahoma"/>
                <a:cs typeface="Tahoma"/>
              </a:rPr>
              <a:t>моджа</a:t>
            </a:r>
            <a:r>
              <a:rPr sz="4000" spc="45" dirty="0">
                <a:solidFill>
                  <a:srgbClr val="FF66C3"/>
                </a:solidFill>
                <a:latin typeface="Tahoma"/>
                <a:cs typeface="Tahoma"/>
              </a:rPr>
              <a:t>х</a:t>
            </a:r>
            <a:r>
              <a:rPr sz="4000" spc="45" dirty="0">
                <a:latin typeface="Tahoma"/>
                <a:cs typeface="Tahoma"/>
              </a:rPr>
              <a:t>ед </a:t>
            </a:r>
            <a:r>
              <a:rPr sz="4000" spc="-10" dirty="0">
                <a:solidFill>
                  <a:srgbClr val="FF66C3"/>
                </a:solidFill>
                <a:latin typeface="Tahoma"/>
                <a:cs typeface="Tahoma"/>
              </a:rPr>
              <a:t>х</a:t>
            </a:r>
            <a:r>
              <a:rPr sz="4000" spc="-10" dirty="0">
                <a:latin typeface="Tahoma"/>
                <a:cs typeface="Tahoma"/>
              </a:rPr>
              <a:t>аракірі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3104" y="4811246"/>
            <a:ext cx="5619750" cy="284480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  <a:tabLst>
                <a:tab pos="1520825" algn="l"/>
              </a:tabLst>
            </a:pPr>
            <a:r>
              <a:rPr sz="4000" b="1" spc="-20" dirty="0">
                <a:solidFill>
                  <a:srgbClr val="FF3131"/>
                </a:solidFill>
                <a:latin typeface="Arial"/>
                <a:cs typeface="Arial"/>
              </a:rPr>
              <a:t>АЛЕ: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	</a:t>
            </a:r>
            <a:r>
              <a:rPr sz="4000" spc="75" dirty="0">
                <a:solidFill>
                  <a:srgbClr val="0726FA"/>
                </a:solidFill>
                <a:latin typeface="Tahoma"/>
                <a:cs typeface="Tahoma"/>
              </a:rPr>
              <a:t>h</a:t>
            </a:r>
            <a:r>
              <a:rPr sz="4000" spc="75" dirty="0">
                <a:latin typeface="Tahoma"/>
                <a:cs typeface="Tahoma"/>
              </a:rPr>
              <a:t>obby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-20" dirty="0">
                <a:solidFill>
                  <a:srgbClr val="5D17EB"/>
                </a:solidFill>
                <a:latin typeface="Tahoma"/>
                <a:cs typeface="Tahoma"/>
              </a:rPr>
              <a:t>х</a:t>
            </a:r>
            <a:r>
              <a:rPr sz="4000" spc="-20" dirty="0">
                <a:latin typeface="Tahoma"/>
                <a:cs typeface="Tahoma"/>
              </a:rPr>
              <a:t>обі</a:t>
            </a:r>
            <a:endParaRPr sz="4000">
              <a:latin typeface="Tahoma"/>
              <a:cs typeface="Tahoma"/>
            </a:endParaRPr>
          </a:p>
          <a:p>
            <a:pPr marL="1520825" marR="598170">
              <a:lnSpc>
                <a:spcPct val="115599"/>
              </a:lnSpc>
            </a:pPr>
            <a:r>
              <a:rPr sz="4000" spc="100" dirty="0">
                <a:solidFill>
                  <a:srgbClr val="0726FA"/>
                </a:solidFill>
                <a:latin typeface="Tahoma"/>
                <a:cs typeface="Tahoma"/>
              </a:rPr>
              <a:t>h</a:t>
            </a:r>
            <a:r>
              <a:rPr sz="4000" spc="100" dirty="0">
                <a:latin typeface="Tahoma"/>
                <a:cs typeface="Tahoma"/>
              </a:rPr>
              <a:t>ockey</a:t>
            </a:r>
            <a:r>
              <a:rPr sz="4000" spc="-9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85" dirty="0">
                <a:latin typeface="Tahoma"/>
                <a:cs typeface="Tahoma"/>
              </a:rPr>
              <a:t> </a:t>
            </a:r>
            <a:r>
              <a:rPr sz="4000" spc="-20" dirty="0">
                <a:solidFill>
                  <a:srgbClr val="5D17EB"/>
                </a:solidFill>
                <a:latin typeface="Tahoma"/>
                <a:cs typeface="Tahoma"/>
              </a:rPr>
              <a:t>х</a:t>
            </a:r>
            <a:r>
              <a:rPr sz="4000" spc="-20" dirty="0">
                <a:latin typeface="Tahoma"/>
                <a:cs typeface="Tahoma"/>
              </a:rPr>
              <a:t>окей 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h</a:t>
            </a:r>
            <a:r>
              <a:rPr sz="4000" dirty="0">
                <a:latin typeface="Tahoma"/>
                <a:cs typeface="Tahoma"/>
              </a:rPr>
              <a:t>all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spc="-25" dirty="0">
                <a:solidFill>
                  <a:srgbClr val="5D17EB"/>
                </a:solidFill>
                <a:latin typeface="Tahoma"/>
                <a:cs typeface="Tahoma"/>
              </a:rPr>
              <a:t>х</a:t>
            </a:r>
            <a:r>
              <a:rPr sz="4000" spc="-25" dirty="0">
                <a:latin typeface="Tahoma"/>
                <a:cs typeface="Tahoma"/>
              </a:rPr>
              <a:t>ол</a:t>
            </a:r>
            <a:endParaRPr sz="4000">
              <a:latin typeface="Tahoma"/>
              <a:cs typeface="Tahoma"/>
            </a:endParaRPr>
          </a:p>
          <a:p>
            <a:pPr marL="1520825">
              <a:lnSpc>
                <a:spcPct val="100000"/>
              </a:lnSpc>
              <a:spcBef>
                <a:spcPts val="750"/>
              </a:spcBef>
            </a:pPr>
            <a:r>
              <a:rPr sz="4000" spc="55" dirty="0">
                <a:solidFill>
                  <a:srgbClr val="0726FA"/>
                </a:solidFill>
                <a:latin typeface="Tahoma"/>
                <a:cs typeface="Tahoma"/>
              </a:rPr>
              <a:t>h</a:t>
            </a:r>
            <a:r>
              <a:rPr sz="4000" spc="55" dirty="0">
                <a:latin typeface="Tahoma"/>
                <a:cs typeface="Tahoma"/>
              </a:rPr>
              <a:t>olding</a:t>
            </a:r>
            <a:r>
              <a:rPr sz="4000" spc="-8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85" dirty="0">
                <a:latin typeface="Tahoma"/>
                <a:cs typeface="Tahoma"/>
              </a:rPr>
              <a:t> </a:t>
            </a:r>
            <a:r>
              <a:rPr sz="4000" spc="-10" dirty="0">
                <a:solidFill>
                  <a:srgbClr val="5D17EB"/>
                </a:solidFill>
                <a:latin typeface="Tahoma"/>
                <a:cs typeface="Tahoma"/>
              </a:rPr>
              <a:t>х</a:t>
            </a:r>
            <a:r>
              <a:rPr sz="4000" spc="-10" dirty="0">
                <a:latin typeface="Tahoma"/>
                <a:cs typeface="Tahoma"/>
              </a:rPr>
              <a:t>олдинг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79500" y="895343"/>
            <a:ext cx="14239240" cy="213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pc="60" dirty="0"/>
              <a:t>Англійське</a:t>
            </a:r>
            <a:r>
              <a:rPr spc="-40" dirty="0"/>
              <a:t> </a:t>
            </a:r>
            <a:r>
              <a:rPr spc="45" dirty="0"/>
              <a:t>буквосполучення</a:t>
            </a:r>
            <a:r>
              <a:rPr spc="-40" dirty="0"/>
              <a:t> </a:t>
            </a:r>
            <a:r>
              <a:rPr spc="-160" dirty="0"/>
              <a:t>[</a:t>
            </a:r>
            <a:r>
              <a:rPr b="1" spc="-160" dirty="0">
                <a:solidFill>
                  <a:srgbClr val="0726FA"/>
                </a:solidFill>
                <a:latin typeface="Arial"/>
                <a:cs typeface="Arial"/>
              </a:rPr>
              <a:t>ck</a:t>
            </a:r>
            <a:r>
              <a:rPr spc="-160" dirty="0"/>
              <a:t>]</a:t>
            </a:r>
            <a:r>
              <a:rPr spc="-35" dirty="0"/>
              <a:t> </a:t>
            </a:r>
            <a:r>
              <a:rPr spc="50" dirty="0"/>
              <a:t>відтворюємо</a:t>
            </a:r>
            <a:r>
              <a:rPr spc="-40" dirty="0"/>
              <a:t> </a:t>
            </a:r>
            <a:r>
              <a:rPr spc="-10" dirty="0"/>
              <a:t>українською </a:t>
            </a:r>
            <a:r>
              <a:rPr dirty="0"/>
              <a:t>буквою</a:t>
            </a:r>
            <a:r>
              <a:rPr spc="25" dirty="0"/>
              <a:t> </a:t>
            </a:r>
            <a:r>
              <a:rPr spc="-50" dirty="0"/>
              <a:t>«</a:t>
            </a:r>
            <a:r>
              <a:rPr b="1" spc="-50" dirty="0">
                <a:solidFill>
                  <a:srgbClr val="FF3131"/>
                </a:solidFill>
                <a:latin typeface="Arial"/>
                <a:cs typeface="Arial"/>
              </a:rPr>
              <a:t>к</a:t>
            </a:r>
            <a:r>
              <a:rPr spc="-50" dirty="0"/>
              <a:t>»</a:t>
            </a:r>
            <a:r>
              <a:rPr spc="25" dirty="0"/>
              <a:t> </a:t>
            </a:r>
            <a:r>
              <a:rPr spc="90" dirty="0"/>
              <a:t>без</a:t>
            </a:r>
            <a:r>
              <a:rPr spc="30" dirty="0"/>
              <a:t> </a:t>
            </a:r>
            <a:r>
              <a:rPr dirty="0"/>
              <a:t>подвоєння:</a:t>
            </a:r>
            <a:r>
              <a:rPr spc="25" dirty="0"/>
              <a:t> </a:t>
            </a:r>
            <a:r>
              <a:rPr dirty="0"/>
              <a:t>Ді</a:t>
            </a:r>
            <a:r>
              <a:rPr dirty="0">
                <a:solidFill>
                  <a:srgbClr val="FF3131"/>
                </a:solidFill>
              </a:rPr>
              <a:t>к</a:t>
            </a:r>
            <a:r>
              <a:rPr dirty="0"/>
              <a:t>енс,</a:t>
            </a:r>
            <a:r>
              <a:rPr spc="25" dirty="0"/>
              <a:t> </a:t>
            </a:r>
            <a:r>
              <a:rPr dirty="0"/>
              <a:t>Те</a:t>
            </a:r>
            <a:r>
              <a:rPr dirty="0">
                <a:solidFill>
                  <a:srgbClr val="FF3131"/>
                </a:solidFill>
              </a:rPr>
              <a:t>к</a:t>
            </a:r>
            <a:r>
              <a:rPr dirty="0"/>
              <a:t>ерей,</a:t>
            </a:r>
            <a:r>
              <a:rPr spc="30" dirty="0"/>
              <a:t> </a:t>
            </a:r>
            <a:r>
              <a:rPr dirty="0"/>
              <a:t>Бе</a:t>
            </a:r>
            <a:r>
              <a:rPr dirty="0">
                <a:solidFill>
                  <a:srgbClr val="FF3131"/>
                </a:solidFill>
              </a:rPr>
              <a:t>к</a:t>
            </a:r>
            <a:r>
              <a:rPr dirty="0"/>
              <a:t>і,</a:t>
            </a:r>
            <a:r>
              <a:rPr spc="25" dirty="0"/>
              <a:t> </a:t>
            </a:r>
            <a:r>
              <a:rPr spc="-10" dirty="0"/>
              <a:t>Бу</a:t>
            </a:r>
            <a:r>
              <a:rPr spc="-10" dirty="0">
                <a:solidFill>
                  <a:srgbClr val="FF3131"/>
                </a:solidFill>
              </a:rPr>
              <a:t>к</a:t>
            </a:r>
            <a:r>
              <a:rPr spc="-10" dirty="0"/>
              <a:t>інгем </a:t>
            </a:r>
            <a:r>
              <a:rPr dirty="0"/>
              <a:t>(§</a:t>
            </a:r>
            <a:r>
              <a:rPr spc="-170" dirty="0"/>
              <a:t> </a:t>
            </a:r>
            <a:r>
              <a:rPr spc="-10" dirty="0"/>
              <a:t>128).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17589" y="4040792"/>
            <a:ext cx="5411470" cy="284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110" dirty="0">
                <a:latin typeface="Tahoma"/>
                <a:cs typeface="Tahoma"/>
              </a:rPr>
              <a:t>Di</a:t>
            </a:r>
            <a:r>
              <a:rPr sz="4000" spc="110" dirty="0">
                <a:solidFill>
                  <a:srgbClr val="0726FA"/>
                </a:solidFill>
                <a:latin typeface="Tahoma"/>
                <a:cs typeface="Tahoma"/>
              </a:rPr>
              <a:t>ck</a:t>
            </a:r>
            <a:r>
              <a:rPr sz="4000" spc="110" dirty="0">
                <a:latin typeface="Tahoma"/>
                <a:cs typeface="Tahoma"/>
              </a:rPr>
              <a:t>ens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0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Ді</a:t>
            </a:r>
            <a:r>
              <a:rPr sz="4000" spc="50" dirty="0">
                <a:solidFill>
                  <a:srgbClr val="FF3131"/>
                </a:solidFill>
                <a:latin typeface="Tahoma"/>
                <a:cs typeface="Tahoma"/>
              </a:rPr>
              <a:t>к</a:t>
            </a:r>
            <a:r>
              <a:rPr sz="4000" spc="50" dirty="0">
                <a:latin typeface="Tahoma"/>
                <a:cs typeface="Tahoma"/>
              </a:rPr>
              <a:t>енс </a:t>
            </a:r>
            <a:r>
              <a:rPr sz="4000" spc="80" dirty="0">
                <a:latin typeface="Tahoma"/>
                <a:cs typeface="Tahoma"/>
              </a:rPr>
              <a:t>Tha</a:t>
            </a:r>
            <a:r>
              <a:rPr sz="4000" spc="80" dirty="0">
                <a:solidFill>
                  <a:srgbClr val="0726FA"/>
                </a:solidFill>
                <a:latin typeface="Tahoma"/>
                <a:cs typeface="Tahoma"/>
              </a:rPr>
              <a:t>ck</a:t>
            </a:r>
            <a:r>
              <a:rPr sz="4000" spc="80" dirty="0">
                <a:latin typeface="Tahoma"/>
                <a:cs typeface="Tahoma"/>
              </a:rPr>
              <a:t>eray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Те</a:t>
            </a:r>
            <a:r>
              <a:rPr sz="4000" spc="60" dirty="0">
                <a:solidFill>
                  <a:srgbClr val="FF3131"/>
                </a:solidFill>
                <a:latin typeface="Tahoma"/>
                <a:cs typeface="Tahoma"/>
              </a:rPr>
              <a:t>к</a:t>
            </a:r>
            <a:r>
              <a:rPr sz="4000" spc="60" dirty="0">
                <a:latin typeface="Tahoma"/>
                <a:cs typeface="Tahoma"/>
              </a:rPr>
              <a:t>ерей </a:t>
            </a:r>
            <a:r>
              <a:rPr sz="4000" spc="155" dirty="0">
                <a:latin typeface="Tahoma"/>
                <a:cs typeface="Tahoma"/>
              </a:rPr>
              <a:t>Be</a:t>
            </a:r>
            <a:r>
              <a:rPr sz="4000" spc="155" dirty="0">
                <a:solidFill>
                  <a:srgbClr val="0726FA"/>
                </a:solidFill>
                <a:latin typeface="Tahoma"/>
                <a:cs typeface="Tahoma"/>
              </a:rPr>
              <a:t>ck</a:t>
            </a:r>
            <a:r>
              <a:rPr sz="4000" spc="155" dirty="0">
                <a:latin typeface="Tahoma"/>
                <a:cs typeface="Tahoma"/>
              </a:rPr>
              <a:t>y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Бе</a:t>
            </a:r>
            <a:r>
              <a:rPr sz="4000" spc="-20" dirty="0">
                <a:solidFill>
                  <a:srgbClr val="FF3131"/>
                </a:solidFill>
                <a:latin typeface="Tahoma"/>
                <a:cs typeface="Tahoma"/>
              </a:rPr>
              <a:t>к</a:t>
            </a:r>
            <a:r>
              <a:rPr sz="4000" spc="-20" dirty="0">
                <a:latin typeface="Tahoma"/>
                <a:cs typeface="Tahoma"/>
              </a:rPr>
              <a:t>і </a:t>
            </a:r>
            <a:r>
              <a:rPr sz="4000" spc="85" dirty="0">
                <a:latin typeface="Tahoma"/>
                <a:cs typeface="Tahoma"/>
              </a:rPr>
              <a:t>Bu</a:t>
            </a:r>
            <a:r>
              <a:rPr sz="4000" spc="85" dirty="0">
                <a:solidFill>
                  <a:srgbClr val="0726FA"/>
                </a:solidFill>
                <a:latin typeface="Tahoma"/>
                <a:cs typeface="Tahoma"/>
              </a:rPr>
              <a:t>ck</a:t>
            </a:r>
            <a:r>
              <a:rPr sz="4000" spc="85" dirty="0">
                <a:latin typeface="Tahoma"/>
                <a:cs typeface="Tahoma"/>
              </a:rPr>
              <a:t>ingham</a:t>
            </a:r>
            <a:r>
              <a:rPr sz="4000" spc="-8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8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Бу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к</a:t>
            </a:r>
            <a:r>
              <a:rPr sz="4000" spc="-10" dirty="0">
                <a:latin typeface="Tahoma"/>
                <a:cs typeface="Tahoma"/>
              </a:rPr>
              <a:t>інгем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6902449"/>
            <a:ext cx="161925" cy="1619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79500" y="895343"/>
            <a:ext cx="14430375" cy="7073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9065">
              <a:lnSpc>
                <a:spcPct val="115599"/>
              </a:lnSpc>
              <a:spcBef>
                <a:spcPts val="100"/>
              </a:spcBef>
            </a:pPr>
            <a:r>
              <a:rPr sz="4000" spc="65" dirty="0">
                <a:latin typeface="Tahoma"/>
                <a:cs typeface="Tahoma"/>
              </a:rPr>
              <a:t>Німецьке</a:t>
            </a:r>
            <a:r>
              <a:rPr sz="4000" spc="-114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буквосполучення</a:t>
            </a:r>
            <a:r>
              <a:rPr sz="4000" spc="-110" dirty="0">
                <a:latin typeface="Tahoma"/>
                <a:cs typeface="Tahoma"/>
              </a:rPr>
              <a:t> </a:t>
            </a:r>
            <a:r>
              <a:rPr sz="4000" spc="-130" dirty="0">
                <a:latin typeface="Tahoma"/>
                <a:cs typeface="Tahoma"/>
              </a:rPr>
              <a:t>[</a:t>
            </a:r>
            <a:r>
              <a:rPr sz="4000" b="1" spc="-130" dirty="0">
                <a:solidFill>
                  <a:srgbClr val="0726FA"/>
                </a:solidFill>
                <a:latin typeface="Arial"/>
                <a:cs typeface="Arial"/>
              </a:rPr>
              <a:t>ei</a:t>
            </a:r>
            <a:r>
              <a:rPr sz="4000" spc="-130" dirty="0">
                <a:latin typeface="Tahoma"/>
                <a:cs typeface="Tahoma"/>
              </a:rPr>
              <a:t>]</a:t>
            </a:r>
            <a:r>
              <a:rPr sz="4000" spc="-110" dirty="0">
                <a:latin typeface="Tahoma"/>
                <a:cs typeface="Tahoma"/>
              </a:rPr>
              <a:t> </a:t>
            </a:r>
            <a:r>
              <a:rPr sz="4000" spc="105" dirty="0">
                <a:latin typeface="Tahoma"/>
                <a:cs typeface="Tahoma"/>
              </a:rPr>
              <a:t>передаємо</a:t>
            </a:r>
            <a:r>
              <a:rPr sz="4000" spc="-114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як</a:t>
            </a:r>
            <a:r>
              <a:rPr sz="4000" spc="-110" dirty="0">
                <a:latin typeface="Tahoma"/>
                <a:cs typeface="Tahoma"/>
              </a:rPr>
              <a:t> </a:t>
            </a:r>
            <a:r>
              <a:rPr sz="4000" spc="-105" dirty="0">
                <a:latin typeface="Tahoma"/>
                <a:cs typeface="Tahoma"/>
              </a:rPr>
              <a:t>«</a:t>
            </a:r>
            <a:r>
              <a:rPr sz="4000" b="1" spc="-105" dirty="0">
                <a:solidFill>
                  <a:srgbClr val="FF3131"/>
                </a:solidFill>
                <a:latin typeface="Arial"/>
                <a:cs typeface="Arial"/>
              </a:rPr>
              <a:t>ай</a:t>
            </a:r>
            <a:r>
              <a:rPr sz="4000" spc="-105" dirty="0">
                <a:latin typeface="Tahoma"/>
                <a:cs typeface="Tahoma"/>
              </a:rPr>
              <a:t>»</a:t>
            </a:r>
            <a:r>
              <a:rPr sz="4000" spc="-110" dirty="0">
                <a:latin typeface="Tahoma"/>
                <a:cs typeface="Tahoma"/>
              </a:rPr>
              <a:t> </a:t>
            </a:r>
            <a:r>
              <a:rPr sz="4000" spc="-160" dirty="0">
                <a:latin typeface="Tahoma"/>
                <a:cs typeface="Tahoma"/>
              </a:rPr>
              <a:t>(«</a:t>
            </a:r>
            <a:r>
              <a:rPr sz="4000" b="1" spc="-160" dirty="0">
                <a:solidFill>
                  <a:srgbClr val="FF3131"/>
                </a:solidFill>
                <a:latin typeface="Arial"/>
                <a:cs typeface="Arial"/>
              </a:rPr>
              <a:t>яй</a:t>
            </a:r>
            <a:r>
              <a:rPr sz="4000" spc="-160" dirty="0">
                <a:latin typeface="Tahoma"/>
                <a:cs typeface="Tahoma"/>
              </a:rPr>
              <a:t>»),</a:t>
            </a:r>
            <a:r>
              <a:rPr sz="4000" spc="-110" dirty="0">
                <a:latin typeface="Tahoma"/>
                <a:cs typeface="Tahoma"/>
              </a:rPr>
              <a:t> </a:t>
            </a:r>
            <a:r>
              <a:rPr sz="4000" spc="-50" dirty="0">
                <a:latin typeface="Tahoma"/>
                <a:cs typeface="Tahoma"/>
              </a:rPr>
              <a:t>а </a:t>
            </a:r>
            <a:r>
              <a:rPr sz="4000" spc="45" dirty="0">
                <a:latin typeface="Tahoma"/>
                <a:cs typeface="Tahoma"/>
              </a:rPr>
              <a:t>буквосполучення</a:t>
            </a:r>
            <a:r>
              <a:rPr sz="4000" spc="-150" dirty="0">
                <a:latin typeface="Tahoma"/>
                <a:cs typeface="Tahoma"/>
              </a:rPr>
              <a:t> </a:t>
            </a:r>
            <a:r>
              <a:rPr sz="4000" spc="-155" dirty="0">
                <a:latin typeface="Tahoma"/>
                <a:cs typeface="Tahoma"/>
              </a:rPr>
              <a:t>[</a:t>
            </a:r>
            <a:r>
              <a:rPr sz="4000" b="1" spc="-155" dirty="0">
                <a:solidFill>
                  <a:srgbClr val="0726FA"/>
                </a:solidFill>
                <a:latin typeface="Arial"/>
                <a:cs typeface="Arial"/>
              </a:rPr>
              <a:t>eu</a:t>
            </a:r>
            <a:r>
              <a:rPr sz="4000" spc="-155" dirty="0">
                <a:latin typeface="Tahoma"/>
                <a:cs typeface="Tahoma"/>
              </a:rPr>
              <a:t>]</a:t>
            </a:r>
            <a:r>
              <a:rPr sz="4000" spc="-15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–</a:t>
            </a:r>
            <a:r>
              <a:rPr sz="4000" spc="-15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як</a:t>
            </a:r>
            <a:r>
              <a:rPr sz="4000" spc="-15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«</a:t>
            </a:r>
            <a:r>
              <a:rPr sz="4000" b="1" spc="-10" dirty="0">
                <a:solidFill>
                  <a:srgbClr val="FF3131"/>
                </a:solidFill>
                <a:latin typeface="Arial"/>
                <a:cs typeface="Arial"/>
              </a:rPr>
              <a:t>ой</a:t>
            </a:r>
            <a:r>
              <a:rPr sz="4000" spc="-10" dirty="0">
                <a:latin typeface="Tahoma"/>
                <a:cs typeface="Tahoma"/>
              </a:rPr>
              <a:t>»:</a:t>
            </a:r>
            <a:endParaRPr sz="4000">
              <a:latin typeface="Tahoma"/>
              <a:cs typeface="Tahoma"/>
            </a:endParaRPr>
          </a:p>
          <a:p>
            <a:pPr marL="79375" marR="7854950">
              <a:lnSpc>
                <a:spcPct val="115599"/>
              </a:lnSpc>
              <a:spcBef>
                <a:spcPts val="2665"/>
              </a:spcBef>
            </a:pPr>
            <a:r>
              <a:rPr sz="4000" dirty="0">
                <a:latin typeface="Tahoma"/>
                <a:cs typeface="Tahoma"/>
              </a:rPr>
              <a:t>Wittgenst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ei</a:t>
            </a:r>
            <a:r>
              <a:rPr sz="4000" dirty="0">
                <a:latin typeface="Tahoma"/>
                <a:cs typeface="Tahoma"/>
              </a:rPr>
              <a:t>n</a:t>
            </a:r>
            <a:r>
              <a:rPr sz="4000" spc="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7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Віттгеншт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ай</a:t>
            </a:r>
            <a:r>
              <a:rPr sz="4000" spc="-10" dirty="0">
                <a:latin typeface="Tahoma"/>
                <a:cs typeface="Tahoma"/>
              </a:rPr>
              <a:t>н </a:t>
            </a:r>
            <a:r>
              <a:rPr sz="4000" spc="120" dirty="0">
                <a:latin typeface="Tahoma"/>
                <a:cs typeface="Tahoma"/>
              </a:rPr>
              <a:t>Fl</a:t>
            </a:r>
            <a:r>
              <a:rPr sz="4000" spc="120" dirty="0">
                <a:solidFill>
                  <a:srgbClr val="0726FA"/>
                </a:solidFill>
                <a:latin typeface="Tahoma"/>
                <a:cs typeface="Tahoma"/>
              </a:rPr>
              <a:t>ei</a:t>
            </a:r>
            <a:r>
              <a:rPr sz="4000" spc="120" dirty="0">
                <a:latin typeface="Tahoma"/>
                <a:cs typeface="Tahoma"/>
              </a:rPr>
              <a:t>scher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0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Фл</a:t>
            </a:r>
            <a:r>
              <a:rPr sz="4000" spc="55" dirty="0">
                <a:solidFill>
                  <a:srgbClr val="FF3131"/>
                </a:solidFill>
                <a:latin typeface="Tahoma"/>
                <a:cs typeface="Tahoma"/>
              </a:rPr>
              <a:t>яй</a:t>
            </a:r>
            <a:r>
              <a:rPr sz="4000" spc="55" dirty="0">
                <a:latin typeface="Tahoma"/>
                <a:cs typeface="Tahoma"/>
              </a:rPr>
              <a:t>шер </a:t>
            </a:r>
            <a:r>
              <a:rPr sz="4000" spc="70" dirty="0">
                <a:latin typeface="Tahoma"/>
                <a:cs typeface="Tahoma"/>
              </a:rPr>
              <a:t>Fr</a:t>
            </a:r>
            <a:r>
              <a:rPr sz="4000" spc="70" dirty="0">
                <a:solidFill>
                  <a:srgbClr val="0726FA"/>
                </a:solidFill>
                <a:latin typeface="Tahoma"/>
                <a:cs typeface="Tahoma"/>
              </a:rPr>
              <a:t>au</a:t>
            </a:r>
            <a:r>
              <a:rPr sz="4000" spc="70" dirty="0">
                <a:latin typeface="Tahoma"/>
                <a:cs typeface="Tahoma"/>
              </a:rPr>
              <a:t>l</a:t>
            </a:r>
            <a:r>
              <a:rPr sz="4000" spc="70" dirty="0">
                <a:solidFill>
                  <a:srgbClr val="0726FA"/>
                </a:solidFill>
                <a:latin typeface="Tahoma"/>
                <a:cs typeface="Tahoma"/>
              </a:rPr>
              <a:t>ei</a:t>
            </a:r>
            <a:r>
              <a:rPr sz="4000" spc="70" dirty="0">
                <a:latin typeface="Tahoma"/>
                <a:cs typeface="Tahoma"/>
              </a:rPr>
              <a:t>n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фр</a:t>
            </a:r>
            <a:r>
              <a:rPr sz="4000" spc="55" dirty="0">
                <a:solidFill>
                  <a:srgbClr val="FF3131"/>
                </a:solidFill>
                <a:latin typeface="Tahoma"/>
                <a:cs typeface="Tahoma"/>
              </a:rPr>
              <a:t>ой</a:t>
            </a:r>
            <a:r>
              <a:rPr sz="4000" spc="55" dirty="0">
                <a:latin typeface="Tahoma"/>
                <a:cs typeface="Tahoma"/>
              </a:rPr>
              <a:t>л</a:t>
            </a:r>
            <a:r>
              <a:rPr sz="4000" spc="55" dirty="0">
                <a:solidFill>
                  <a:srgbClr val="FF3131"/>
                </a:solidFill>
                <a:latin typeface="Tahoma"/>
                <a:cs typeface="Tahoma"/>
              </a:rPr>
              <a:t>яй</a:t>
            </a:r>
            <a:r>
              <a:rPr sz="4000" spc="55" dirty="0">
                <a:latin typeface="Tahoma"/>
                <a:cs typeface="Tahoma"/>
              </a:rPr>
              <a:t>н </a:t>
            </a:r>
            <a:r>
              <a:rPr sz="4000" spc="65" dirty="0">
                <a:latin typeface="Tahoma"/>
                <a:cs typeface="Tahoma"/>
              </a:rPr>
              <a:t>n</a:t>
            </a:r>
            <a:r>
              <a:rPr sz="4000" spc="65" dirty="0">
                <a:solidFill>
                  <a:srgbClr val="0726FA"/>
                </a:solidFill>
                <a:latin typeface="Tahoma"/>
                <a:cs typeface="Tahoma"/>
              </a:rPr>
              <a:t>eu</a:t>
            </a:r>
            <a:r>
              <a:rPr sz="4000" spc="65" dirty="0">
                <a:latin typeface="Tahoma"/>
                <a:cs typeface="Tahoma"/>
              </a:rPr>
              <a:t>bauer</a:t>
            </a:r>
            <a:r>
              <a:rPr sz="4000" spc="-9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0" dirty="0">
                <a:latin typeface="Tahoma"/>
                <a:cs typeface="Tahoma"/>
              </a:rPr>
              <a:t> </a:t>
            </a:r>
            <a:r>
              <a:rPr sz="4000" spc="65" dirty="0">
                <a:latin typeface="Tahoma"/>
                <a:cs typeface="Tahoma"/>
              </a:rPr>
              <a:t>Н</a:t>
            </a:r>
            <a:r>
              <a:rPr sz="4000" spc="65" dirty="0">
                <a:solidFill>
                  <a:srgbClr val="FF3131"/>
                </a:solidFill>
                <a:latin typeface="Tahoma"/>
                <a:cs typeface="Tahoma"/>
              </a:rPr>
              <a:t>ой</a:t>
            </a:r>
            <a:r>
              <a:rPr sz="4000" spc="65" dirty="0">
                <a:latin typeface="Tahoma"/>
                <a:cs typeface="Tahoma"/>
              </a:rPr>
              <a:t>бауер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610"/>
              </a:spcBef>
            </a:pPr>
            <a:endParaRPr sz="4000">
              <a:latin typeface="Tahoma"/>
              <a:cs typeface="Tahoma"/>
            </a:endParaRPr>
          </a:p>
          <a:p>
            <a:pPr marL="12700" marR="5080">
              <a:lnSpc>
                <a:spcPct val="115599"/>
              </a:lnSpc>
            </a:pPr>
            <a:r>
              <a:rPr sz="4000" spc="135" dirty="0">
                <a:latin typeface="Tahoma"/>
                <a:cs typeface="Tahoma"/>
              </a:rPr>
              <a:t>У</a:t>
            </a:r>
            <a:r>
              <a:rPr sz="4000" spc="70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давніших</a:t>
            </a:r>
            <a:r>
              <a:rPr sz="4000" spc="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запозиченнях</a:t>
            </a:r>
            <a:r>
              <a:rPr sz="4000" spc="75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німецьке</a:t>
            </a:r>
            <a:r>
              <a:rPr sz="4000" spc="70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буквосполучення</a:t>
            </a:r>
            <a:r>
              <a:rPr sz="4000" spc="7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[</a:t>
            </a:r>
            <a:r>
              <a:rPr sz="4000" b="1" spc="-20" dirty="0">
                <a:solidFill>
                  <a:srgbClr val="0726FA"/>
                </a:solidFill>
                <a:latin typeface="Arial"/>
                <a:cs typeface="Arial"/>
              </a:rPr>
              <a:t>еі</a:t>
            </a:r>
            <a:r>
              <a:rPr sz="4000" spc="-20" dirty="0">
                <a:latin typeface="Tahoma"/>
                <a:cs typeface="Tahoma"/>
              </a:rPr>
              <a:t>] </a:t>
            </a:r>
            <a:r>
              <a:rPr sz="4000" spc="105" dirty="0">
                <a:latin typeface="Tahoma"/>
                <a:cs typeface="Tahoma"/>
              </a:rPr>
              <a:t>передаємо</a:t>
            </a:r>
            <a:r>
              <a:rPr sz="4000" spc="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транслітерованому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вигляді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spc="95" dirty="0">
                <a:latin typeface="Tahoma"/>
                <a:cs typeface="Tahoma"/>
              </a:rPr>
              <a:t>через</a:t>
            </a:r>
            <a:r>
              <a:rPr sz="4000" spc="10" dirty="0">
                <a:latin typeface="Tahoma"/>
                <a:cs typeface="Tahoma"/>
              </a:rPr>
              <a:t> </a:t>
            </a:r>
            <a:r>
              <a:rPr sz="4000" spc="-75" dirty="0">
                <a:latin typeface="Tahoma"/>
                <a:cs typeface="Tahoma"/>
              </a:rPr>
              <a:t>«</a:t>
            </a:r>
            <a:r>
              <a:rPr sz="4000" b="1" spc="-75" dirty="0">
                <a:solidFill>
                  <a:srgbClr val="FF3131"/>
                </a:solidFill>
                <a:latin typeface="Arial"/>
                <a:cs typeface="Arial"/>
              </a:rPr>
              <a:t>ей</a:t>
            </a:r>
            <a:r>
              <a:rPr sz="4000" spc="-75" dirty="0">
                <a:latin typeface="Tahoma"/>
                <a:cs typeface="Tahoma"/>
              </a:rPr>
              <a:t>»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136):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46505" y="8287010"/>
            <a:ext cx="6623684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95" dirty="0">
                <a:latin typeface="Tahoma"/>
                <a:cs typeface="Tahoma"/>
              </a:rPr>
              <a:t>Kr</a:t>
            </a:r>
            <a:r>
              <a:rPr sz="4000" spc="95" dirty="0">
                <a:solidFill>
                  <a:srgbClr val="0726FA"/>
                </a:solidFill>
                <a:latin typeface="Tahoma"/>
                <a:cs typeface="Tahoma"/>
              </a:rPr>
              <a:t>ei</a:t>
            </a:r>
            <a:r>
              <a:rPr sz="4000" spc="95" dirty="0">
                <a:latin typeface="Tahoma"/>
                <a:cs typeface="Tahoma"/>
              </a:rPr>
              <a:t>zer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0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кр</a:t>
            </a:r>
            <a:r>
              <a:rPr sz="4000" spc="55" dirty="0">
                <a:solidFill>
                  <a:srgbClr val="FF3131"/>
                </a:solidFill>
                <a:latin typeface="Tahoma"/>
                <a:cs typeface="Tahoma"/>
              </a:rPr>
              <a:t>ей</a:t>
            </a:r>
            <a:r>
              <a:rPr sz="4000" spc="55" dirty="0">
                <a:latin typeface="Tahoma"/>
                <a:cs typeface="Tahoma"/>
              </a:rPr>
              <a:t>цер </a:t>
            </a:r>
            <a:r>
              <a:rPr sz="4000" spc="95" dirty="0">
                <a:latin typeface="Tahoma"/>
                <a:cs typeface="Tahoma"/>
              </a:rPr>
              <a:t>Grossm</a:t>
            </a:r>
            <a:r>
              <a:rPr sz="4000" spc="95" dirty="0">
                <a:solidFill>
                  <a:srgbClr val="0726FA"/>
                </a:solidFill>
                <a:latin typeface="Tahoma"/>
                <a:cs typeface="Tahoma"/>
              </a:rPr>
              <a:t>ei</a:t>
            </a:r>
            <a:r>
              <a:rPr sz="4000" spc="95" dirty="0">
                <a:latin typeface="Tahoma"/>
                <a:cs typeface="Tahoma"/>
              </a:rPr>
              <a:t>ster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75" dirty="0">
                <a:latin typeface="Tahoma"/>
                <a:cs typeface="Tahoma"/>
              </a:rPr>
              <a:t>гросм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ей</a:t>
            </a:r>
            <a:r>
              <a:rPr sz="4000" spc="75" dirty="0">
                <a:latin typeface="Tahoma"/>
                <a:cs typeface="Tahoma"/>
              </a:rPr>
              <a:t>стер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79573" y="8287010"/>
            <a:ext cx="4133850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85" dirty="0">
                <a:latin typeface="Tahoma"/>
                <a:cs typeface="Tahoma"/>
              </a:rPr>
              <a:t>H</a:t>
            </a:r>
            <a:r>
              <a:rPr sz="4000" spc="85" dirty="0">
                <a:solidFill>
                  <a:srgbClr val="0726FA"/>
                </a:solidFill>
                <a:latin typeface="Tahoma"/>
                <a:cs typeface="Tahoma"/>
              </a:rPr>
              <a:t>ei</a:t>
            </a:r>
            <a:r>
              <a:rPr sz="4000" spc="85" dirty="0">
                <a:latin typeface="Tahoma"/>
                <a:cs typeface="Tahoma"/>
              </a:rPr>
              <a:t>ne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90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Г</a:t>
            </a:r>
            <a:r>
              <a:rPr sz="4000" spc="45" dirty="0">
                <a:solidFill>
                  <a:srgbClr val="FF3131"/>
                </a:solidFill>
                <a:latin typeface="Tahoma"/>
                <a:cs typeface="Tahoma"/>
              </a:rPr>
              <a:t>ей</a:t>
            </a:r>
            <a:r>
              <a:rPr sz="4000" spc="45" dirty="0">
                <a:latin typeface="Tahoma"/>
                <a:cs typeface="Tahoma"/>
              </a:rPr>
              <a:t>не </a:t>
            </a:r>
            <a:r>
              <a:rPr sz="4000" spc="110" dirty="0">
                <a:latin typeface="Tahoma"/>
                <a:cs typeface="Tahoma"/>
              </a:rPr>
              <a:t>L</a:t>
            </a:r>
            <a:r>
              <a:rPr sz="4000" spc="110" dirty="0">
                <a:solidFill>
                  <a:srgbClr val="0726FA"/>
                </a:solidFill>
                <a:latin typeface="Tahoma"/>
                <a:cs typeface="Tahoma"/>
              </a:rPr>
              <a:t>ei</a:t>
            </a:r>
            <a:r>
              <a:rPr sz="4000" spc="110" dirty="0">
                <a:latin typeface="Tahoma"/>
                <a:cs typeface="Tahoma"/>
              </a:rPr>
              <a:t>pzig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Л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ей</a:t>
            </a:r>
            <a:r>
              <a:rPr sz="4000" spc="-10" dirty="0">
                <a:latin typeface="Tahoma"/>
                <a:cs typeface="Tahoma"/>
              </a:rPr>
              <a:t>пциг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>
                <a:solidFill>
                  <a:srgbClr val="FF3131"/>
                </a:solidFill>
              </a:rPr>
              <a:t>Сватове</a:t>
            </a:r>
            <a:r>
              <a:rPr dirty="0"/>
              <a:t>,</a:t>
            </a:r>
            <a:r>
              <a:rPr spc="-45" dirty="0"/>
              <a:t> </a:t>
            </a:r>
            <a:r>
              <a:rPr spc="70" dirty="0">
                <a:solidFill>
                  <a:srgbClr val="FF3131"/>
                </a:solidFill>
              </a:rPr>
              <a:t>Синельникове</a:t>
            </a:r>
            <a:r>
              <a:rPr spc="-40" dirty="0">
                <a:solidFill>
                  <a:srgbClr val="FF3131"/>
                </a:solidFill>
              </a:rPr>
              <a:t> </a:t>
            </a:r>
            <a:r>
              <a:rPr dirty="0"/>
              <a:t>відмінюються,</a:t>
            </a:r>
            <a:r>
              <a:rPr spc="-40" dirty="0"/>
              <a:t> </a:t>
            </a:r>
            <a:r>
              <a:rPr dirty="0"/>
              <a:t>як</a:t>
            </a:r>
            <a:r>
              <a:rPr spc="-40" dirty="0"/>
              <a:t> </a:t>
            </a:r>
            <a:r>
              <a:rPr b="1" spc="-10" dirty="0">
                <a:solidFill>
                  <a:srgbClr val="FF3131"/>
                </a:solidFill>
                <a:latin typeface="Arial"/>
                <a:cs typeface="Arial"/>
              </a:rPr>
              <a:t>Рівне</a:t>
            </a:r>
            <a:r>
              <a:rPr b="1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pc="-10" dirty="0"/>
              <a:t>(Сватов</a:t>
            </a:r>
            <a:r>
              <a:rPr spc="-10" dirty="0">
                <a:solidFill>
                  <a:srgbClr val="FF3131"/>
                </a:solidFill>
              </a:rPr>
              <a:t>ого</a:t>
            </a:r>
            <a:r>
              <a:rPr spc="-10" dirty="0"/>
              <a:t>, </a:t>
            </a:r>
            <a:r>
              <a:rPr dirty="0"/>
              <a:t>Синельников</a:t>
            </a:r>
            <a:r>
              <a:rPr dirty="0">
                <a:solidFill>
                  <a:srgbClr val="FF3131"/>
                </a:solidFill>
              </a:rPr>
              <a:t>ого</a:t>
            </a:r>
            <a:r>
              <a:rPr dirty="0"/>
              <a:t>,</a:t>
            </a:r>
            <a:r>
              <a:rPr spc="15" dirty="0"/>
              <a:t> </a:t>
            </a:r>
            <a:r>
              <a:rPr dirty="0"/>
              <a:t>Рівн</a:t>
            </a:r>
            <a:r>
              <a:rPr dirty="0">
                <a:solidFill>
                  <a:srgbClr val="FF3131"/>
                </a:solidFill>
              </a:rPr>
              <a:t>ого</a:t>
            </a:r>
            <a:r>
              <a:rPr dirty="0"/>
              <a:t>),</a:t>
            </a:r>
            <a:r>
              <a:rPr spc="15" dirty="0"/>
              <a:t> </a:t>
            </a:r>
            <a:r>
              <a:rPr dirty="0"/>
              <a:t>а</a:t>
            </a:r>
            <a:r>
              <a:rPr spc="20" dirty="0"/>
              <a:t> </a:t>
            </a:r>
            <a:r>
              <a:rPr spc="55" dirty="0">
                <a:solidFill>
                  <a:srgbClr val="0726FA"/>
                </a:solidFill>
              </a:rPr>
              <a:t>Косово</a:t>
            </a:r>
            <a:r>
              <a:rPr spc="55" dirty="0"/>
              <a:t>,</a:t>
            </a:r>
            <a:r>
              <a:rPr spc="15" dirty="0"/>
              <a:t> </a:t>
            </a:r>
            <a:r>
              <a:rPr spc="60" dirty="0">
                <a:solidFill>
                  <a:srgbClr val="0726FA"/>
                </a:solidFill>
              </a:rPr>
              <a:t>Мукачево</a:t>
            </a:r>
            <a:r>
              <a:rPr spc="20" dirty="0">
                <a:solidFill>
                  <a:srgbClr val="0726FA"/>
                </a:solidFill>
              </a:rPr>
              <a:t> </a:t>
            </a:r>
            <a:r>
              <a:rPr dirty="0"/>
              <a:t>–</a:t>
            </a:r>
            <a:r>
              <a:rPr spc="15" dirty="0"/>
              <a:t> </a:t>
            </a:r>
            <a:r>
              <a:rPr dirty="0"/>
              <a:t>як</a:t>
            </a:r>
            <a:r>
              <a:rPr spc="15" dirty="0"/>
              <a:t> </a:t>
            </a:r>
            <a:r>
              <a:rPr b="1" spc="-10" dirty="0">
                <a:solidFill>
                  <a:srgbClr val="0726FA"/>
                </a:solidFill>
                <a:latin typeface="Arial"/>
                <a:cs typeface="Arial"/>
              </a:rPr>
              <a:t>Дубно </a:t>
            </a:r>
            <a:r>
              <a:rPr dirty="0"/>
              <a:t>(Косов</a:t>
            </a:r>
            <a:r>
              <a:rPr dirty="0">
                <a:solidFill>
                  <a:srgbClr val="0726FA"/>
                </a:solidFill>
              </a:rPr>
              <a:t>а</a:t>
            </a:r>
            <a:r>
              <a:rPr dirty="0"/>
              <a:t>,</a:t>
            </a:r>
            <a:r>
              <a:rPr spc="50" dirty="0"/>
              <a:t> </a:t>
            </a:r>
            <a:r>
              <a:rPr dirty="0"/>
              <a:t>Мукачев</a:t>
            </a:r>
            <a:r>
              <a:rPr dirty="0">
                <a:solidFill>
                  <a:srgbClr val="0726FA"/>
                </a:solidFill>
              </a:rPr>
              <a:t>а</a:t>
            </a:r>
            <a:r>
              <a:rPr dirty="0"/>
              <a:t>,</a:t>
            </a:r>
            <a:r>
              <a:rPr spc="50" dirty="0"/>
              <a:t> </a:t>
            </a:r>
            <a:r>
              <a:rPr dirty="0"/>
              <a:t>Дубн</a:t>
            </a:r>
            <a:r>
              <a:rPr dirty="0">
                <a:solidFill>
                  <a:srgbClr val="0726FA"/>
                </a:solidFill>
              </a:rPr>
              <a:t>а</a:t>
            </a:r>
            <a:r>
              <a:rPr dirty="0"/>
              <a:t>)</a:t>
            </a:r>
            <a:r>
              <a:rPr spc="55" dirty="0"/>
              <a:t> </a:t>
            </a:r>
            <a:r>
              <a:rPr dirty="0"/>
              <a:t>(§</a:t>
            </a:r>
            <a:r>
              <a:rPr spc="50" dirty="0"/>
              <a:t> </a:t>
            </a:r>
            <a:r>
              <a:rPr spc="-10" dirty="0"/>
              <a:t>152).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84514" y="6937909"/>
            <a:ext cx="1152755" cy="11527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43443" y="8316601"/>
            <a:ext cx="1152755" cy="11527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70481" y="8088001"/>
            <a:ext cx="1152755" cy="115275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09216" y="7741555"/>
            <a:ext cx="1152755" cy="11527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88835" y="9238094"/>
            <a:ext cx="1152755" cy="104890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3831" y="8053448"/>
            <a:ext cx="1152755" cy="115275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05900" y="673717"/>
            <a:ext cx="8620125" cy="8620125"/>
            <a:chOff x="9105900" y="673717"/>
            <a:chExt cx="8620125" cy="8620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0" y="711820"/>
              <a:ext cx="8546478" cy="85464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143999" y="711817"/>
              <a:ext cx="8543925" cy="8543925"/>
            </a:xfrm>
            <a:custGeom>
              <a:avLst/>
              <a:gdLst/>
              <a:ahLst/>
              <a:cxnLst/>
              <a:rect l="l" t="t" r="r" b="b"/>
              <a:pathLst>
                <a:path w="8543925" h="8543925">
                  <a:moveTo>
                    <a:pt x="8543915" y="8353218"/>
                  </a:moveTo>
                  <a:lnTo>
                    <a:pt x="8529807" y="8411233"/>
                  </a:lnTo>
                  <a:lnTo>
                    <a:pt x="8509673" y="8448946"/>
                  </a:lnTo>
                  <a:lnTo>
                    <a:pt x="8482309" y="8482317"/>
                  </a:lnTo>
                  <a:lnTo>
                    <a:pt x="8448937" y="8509678"/>
                  </a:lnTo>
                  <a:lnTo>
                    <a:pt x="8411224" y="8529809"/>
                  </a:lnTo>
                  <a:lnTo>
                    <a:pt x="8370320" y="8542234"/>
                  </a:lnTo>
                  <a:lnTo>
                    <a:pt x="8353218" y="8543899"/>
                  </a:lnTo>
                </a:path>
                <a:path w="8543925" h="8543925">
                  <a:moveTo>
                    <a:pt x="193258" y="8543916"/>
                  </a:moveTo>
                  <a:lnTo>
                    <a:pt x="135227" y="8529799"/>
                  </a:lnTo>
                  <a:lnTo>
                    <a:pt x="97519" y="8509663"/>
                  </a:lnTo>
                  <a:lnTo>
                    <a:pt x="64153" y="8482300"/>
                  </a:lnTo>
                  <a:lnTo>
                    <a:pt x="36797" y="8448929"/>
                  </a:lnTo>
                  <a:lnTo>
                    <a:pt x="16669" y="8411219"/>
                  </a:lnTo>
                  <a:lnTo>
                    <a:pt x="4245" y="8370321"/>
                  </a:lnTo>
                  <a:lnTo>
                    <a:pt x="0" y="8327381"/>
                  </a:lnTo>
                  <a:lnTo>
                    <a:pt x="0" y="219076"/>
                  </a:lnTo>
                  <a:lnTo>
                    <a:pt x="4248" y="176137"/>
                  </a:lnTo>
                  <a:lnTo>
                    <a:pt x="16676" y="135240"/>
                  </a:lnTo>
                  <a:lnTo>
                    <a:pt x="36807" y="97534"/>
                  </a:lnTo>
                  <a:lnTo>
                    <a:pt x="64165" y="64168"/>
                  </a:lnTo>
                  <a:lnTo>
                    <a:pt x="97531" y="36809"/>
                  </a:lnTo>
                  <a:lnTo>
                    <a:pt x="135238" y="16678"/>
                  </a:lnTo>
                  <a:lnTo>
                    <a:pt x="176135" y="4250"/>
                  </a:lnTo>
                  <a:lnTo>
                    <a:pt x="219074" y="2"/>
                  </a:lnTo>
                  <a:lnTo>
                    <a:pt x="8327379" y="0"/>
                  </a:lnTo>
                  <a:lnTo>
                    <a:pt x="8370320" y="4243"/>
                  </a:lnTo>
                  <a:lnTo>
                    <a:pt x="8411220" y="16668"/>
                  </a:lnTo>
                  <a:lnTo>
                    <a:pt x="8448931" y="36797"/>
                  </a:lnTo>
                  <a:lnTo>
                    <a:pt x="8482302" y="64155"/>
                  </a:lnTo>
                  <a:lnTo>
                    <a:pt x="8509665" y="97523"/>
                  </a:lnTo>
                  <a:lnTo>
                    <a:pt x="8529800" y="135233"/>
                  </a:lnTo>
                  <a:lnTo>
                    <a:pt x="8542229" y="176135"/>
                  </a:lnTo>
                  <a:lnTo>
                    <a:pt x="8543914" y="193264"/>
                  </a:lnTo>
                </a:path>
              </a:pathLst>
            </a:custGeom>
            <a:ln w="76199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79500" y="895343"/>
            <a:ext cx="6403975" cy="636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135" dirty="0">
                <a:latin typeface="Tahoma"/>
                <a:cs typeface="Tahoma"/>
              </a:rPr>
              <a:t>У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назвах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i="1" spc="-430" dirty="0">
                <a:latin typeface="Arial"/>
                <a:cs typeface="Arial"/>
              </a:rPr>
              <a:t>свят</a:t>
            </a:r>
            <a:r>
              <a:rPr sz="4000" i="1" spc="160" dirty="0">
                <a:latin typeface="Arial"/>
                <a:cs typeface="Arial"/>
              </a:rPr>
              <a:t> </a:t>
            </a:r>
            <a:r>
              <a:rPr sz="4000" spc="-25" dirty="0">
                <a:latin typeface="Tahoma"/>
                <a:cs typeface="Tahoma"/>
              </a:rPr>
              <a:t>та </a:t>
            </a:r>
            <a:r>
              <a:rPr sz="4000" i="1" spc="-95" dirty="0">
                <a:latin typeface="Arial"/>
                <a:cs typeface="Arial"/>
              </a:rPr>
              <a:t>історичних</a:t>
            </a:r>
            <a:r>
              <a:rPr sz="4000" i="1" spc="5" dirty="0">
                <a:latin typeface="Arial"/>
                <a:cs typeface="Arial"/>
              </a:rPr>
              <a:t> </a:t>
            </a:r>
            <a:r>
              <a:rPr sz="4000" i="1" spc="50" dirty="0">
                <a:latin typeface="Arial"/>
                <a:cs typeface="Arial"/>
              </a:rPr>
              <a:t>подій</a:t>
            </a:r>
            <a:r>
              <a:rPr sz="4000" i="1" spc="5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з </a:t>
            </a:r>
            <a:r>
              <a:rPr sz="4000" b="1" dirty="0">
                <a:latin typeface="Arial"/>
                <a:cs typeface="Arial"/>
              </a:rPr>
              <a:t>великої</a:t>
            </a:r>
            <a:r>
              <a:rPr sz="4000" b="1" spc="-35" dirty="0">
                <a:latin typeface="Arial"/>
                <a:cs typeface="Arial"/>
              </a:rPr>
              <a:t> </a:t>
            </a:r>
            <a:r>
              <a:rPr sz="4000" spc="100" dirty="0">
                <a:latin typeface="Tahoma"/>
                <a:cs typeface="Tahoma"/>
              </a:rPr>
              <a:t>пишемо</a:t>
            </a:r>
            <a:r>
              <a:rPr sz="4000" spc="-165" dirty="0">
                <a:latin typeface="Tahoma"/>
                <a:cs typeface="Tahoma"/>
              </a:rPr>
              <a:t> </a:t>
            </a:r>
            <a:r>
              <a:rPr sz="4000" b="1" spc="-10" dirty="0">
                <a:latin typeface="Arial"/>
                <a:cs typeface="Arial"/>
              </a:rPr>
              <a:t>тільки </a:t>
            </a:r>
            <a:r>
              <a:rPr sz="4000" b="1" spc="65" dirty="0">
                <a:latin typeface="Arial"/>
                <a:cs typeface="Arial"/>
              </a:rPr>
              <a:t>першу</a:t>
            </a:r>
            <a:r>
              <a:rPr sz="4000" b="1" spc="-9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літеру</a:t>
            </a:r>
            <a:r>
              <a:rPr sz="4000" b="1" spc="-5" dirty="0">
                <a:latin typeface="Arial"/>
                <a:cs typeface="Arial"/>
              </a:rPr>
              <a:t> </a:t>
            </a:r>
            <a:r>
              <a:rPr sz="4000" spc="-10" dirty="0">
                <a:latin typeface="Tahoma"/>
                <a:cs typeface="Tahoma"/>
              </a:rPr>
              <a:t>(</a:t>
            </a:r>
            <a:r>
              <a:rPr sz="4000" b="1" spc="-10" dirty="0">
                <a:solidFill>
                  <a:srgbClr val="FF3131"/>
                </a:solidFill>
                <a:latin typeface="Arial"/>
                <a:cs typeface="Arial"/>
              </a:rPr>
              <a:t>Д</a:t>
            </a:r>
            <a:r>
              <a:rPr sz="4000" spc="-10" dirty="0">
                <a:latin typeface="Tahoma"/>
                <a:cs typeface="Tahoma"/>
              </a:rPr>
              <a:t>ень 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п</a:t>
            </a:r>
            <a:r>
              <a:rPr sz="4000" dirty="0">
                <a:latin typeface="Tahoma"/>
                <a:cs typeface="Tahoma"/>
              </a:rPr>
              <a:t>ам’яті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6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п</a:t>
            </a:r>
            <a:r>
              <a:rPr sz="4000" dirty="0">
                <a:latin typeface="Tahoma"/>
                <a:cs typeface="Tahoma"/>
              </a:rPr>
              <a:t>римирення),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spc="-50" dirty="0">
                <a:latin typeface="Tahoma"/>
                <a:cs typeface="Tahoma"/>
              </a:rPr>
              <a:t>а </a:t>
            </a:r>
            <a:r>
              <a:rPr sz="4000" dirty="0">
                <a:latin typeface="Tahoma"/>
                <a:cs typeface="Tahoma"/>
              </a:rPr>
              <a:t>в</a:t>
            </a:r>
            <a:r>
              <a:rPr sz="4000" spc="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назвах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b="1" spc="-10" dirty="0">
                <a:latin typeface="Arial"/>
                <a:cs typeface="Arial"/>
              </a:rPr>
              <a:t>державних </a:t>
            </a:r>
            <a:r>
              <a:rPr sz="4000" b="1" dirty="0">
                <a:latin typeface="Arial"/>
                <a:cs typeface="Arial"/>
              </a:rPr>
              <a:t>українських</a:t>
            </a:r>
            <a:r>
              <a:rPr sz="4000" b="1" spc="-175" dirty="0">
                <a:latin typeface="Arial"/>
                <a:cs typeface="Arial"/>
              </a:rPr>
              <a:t> </a:t>
            </a:r>
            <a:r>
              <a:rPr sz="4000" b="1" spc="-110" dirty="0">
                <a:latin typeface="Arial"/>
                <a:cs typeface="Arial"/>
              </a:rPr>
              <a:t>свят</a:t>
            </a:r>
            <a:r>
              <a:rPr sz="4000" b="1" spc="-85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–</a:t>
            </a:r>
            <a:r>
              <a:rPr sz="4000" spc="-225" dirty="0">
                <a:latin typeface="Tahoma"/>
                <a:cs typeface="Tahoma"/>
              </a:rPr>
              <a:t> </a:t>
            </a:r>
            <a:r>
              <a:rPr sz="4000" b="1" spc="-25" dirty="0">
                <a:latin typeface="Arial"/>
                <a:cs typeface="Arial"/>
              </a:rPr>
              <a:t>усі </a:t>
            </a:r>
            <a:r>
              <a:rPr sz="4000" spc="80" dirty="0">
                <a:latin typeface="Tahoma"/>
                <a:cs typeface="Tahoma"/>
              </a:rPr>
              <a:t>слова</a:t>
            </a:r>
            <a:r>
              <a:rPr sz="4000" spc="5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Д</a:t>
            </a:r>
            <a:r>
              <a:rPr sz="4000" dirty="0">
                <a:latin typeface="Tahoma"/>
                <a:cs typeface="Tahoma"/>
              </a:rPr>
              <a:t>ень</a:t>
            </a:r>
            <a:r>
              <a:rPr sz="4000" spc="60" dirty="0">
                <a:latin typeface="Tahoma"/>
                <a:cs typeface="Tahoma"/>
              </a:rPr>
              <a:t> </a:t>
            </a:r>
            <a:r>
              <a:rPr sz="4000" b="1" spc="-10" dirty="0">
                <a:solidFill>
                  <a:srgbClr val="0726FA"/>
                </a:solidFill>
                <a:latin typeface="Arial"/>
                <a:cs typeface="Arial"/>
              </a:rPr>
              <a:t>Н</a:t>
            </a:r>
            <a:r>
              <a:rPr sz="4000" spc="-10" dirty="0">
                <a:latin typeface="Tahoma"/>
                <a:cs typeface="Tahoma"/>
              </a:rPr>
              <a:t>езалежності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У</a:t>
            </a:r>
            <a:r>
              <a:rPr sz="4000" dirty="0">
                <a:latin typeface="Tahoma"/>
                <a:cs typeface="Tahoma"/>
              </a:rPr>
              <a:t>країни)</a:t>
            </a:r>
            <a:r>
              <a:rPr sz="4000" spc="-6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6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52).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05900" y="4015297"/>
            <a:ext cx="7229475" cy="5283200"/>
            <a:chOff x="9105900" y="4015297"/>
            <a:chExt cx="7229475" cy="5283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0" y="4015362"/>
              <a:ext cx="7152369" cy="52429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05900" y="4632032"/>
              <a:ext cx="7229475" cy="46662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331207" y="4053397"/>
              <a:ext cx="4519295" cy="494030"/>
            </a:xfrm>
            <a:custGeom>
              <a:avLst/>
              <a:gdLst/>
              <a:ahLst/>
              <a:cxnLst/>
              <a:rect l="l" t="t" r="r" b="b"/>
              <a:pathLst>
                <a:path w="4519294" h="494029">
                  <a:moveTo>
                    <a:pt x="4385696" y="493934"/>
                  </a:moveTo>
                  <a:lnTo>
                    <a:pt x="4385231" y="484275"/>
                  </a:lnTo>
                  <a:lnTo>
                    <a:pt x="4388583" y="482600"/>
                  </a:lnTo>
                </a:path>
                <a:path w="4519294" h="494029">
                  <a:moveTo>
                    <a:pt x="4388583" y="482600"/>
                  </a:moveTo>
                  <a:lnTo>
                    <a:pt x="4389558" y="482112"/>
                  </a:lnTo>
                  <a:lnTo>
                    <a:pt x="4398212" y="479949"/>
                  </a:lnTo>
                  <a:lnTo>
                    <a:pt x="4401286" y="478924"/>
                  </a:lnTo>
                </a:path>
                <a:path w="4519294" h="494029">
                  <a:moveTo>
                    <a:pt x="4398814" y="465709"/>
                  </a:moveTo>
                  <a:lnTo>
                    <a:pt x="4398212" y="464805"/>
                  </a:lnTo>
                  <a:lnTo>
                    <a:pt x="4398212" y="458314"/>
                  </a:lnTo>
                  <a:lnTo>
                    <a:pt x="4401711" y="439749"/>
                  </a:lnTo>
                </a:path>
                <a:path w="4519294" h="494029">
                  <a:moveTo>
                    <a:pt x="4381631" y="389793"/>
                  </a:moveTo>
                  <a:lnTo>
                    <a:pt x="4378741" y="386922"/>
                  </a:lnTo>
                  <a:lnTo>
                    <a:pt x="4388139" y="380770"/>
                  </a:lnTo>
                  <a:lnTo>
                    <a:pt x="4397130" y="375023"/>
                  </a:lnTo>
                  <a:lnTo>
                    <a:pt x="4406122" y="369277"/>
                  </a:lnTo>
                  <a:lnTo>
                    <a:pt x="4407615" y="368300"/>
                  </a:lnTo>
                </a:path>
                <a:path w="4519294" h="494029">
                  <a:moveTo>
                    <a:pt x="4407615" y="368300"/>
                  </a:moveTo>
                  <a:lnTo>
                    <a:pt x="4411193" y="365957"/>
                  </a:lnTo>
                </a:path>
                <a:path w="4519294" h="494029">
                  <a:moveTo>
                    <a:pt x="4411193" y="356634"/>
                  </a:moveTo>
                  <a:lnTo>
                    <a:pt x="4411193" y="355600"/>
                  </a:lnTo>
                </a:path>
                <a:path w="4519294" h="494029">
                  <a:moveTo>
                    <a:pt x="4374415" y="326346"/>
                  </a:moveTo>
                  <a:lnTo>
                    <a:pt x="4374415" y="322020"/>
                  </a:lnTo>
                  <a:lnTo>
                    <a:pt x="4374414" y="317500"/>
                  </a:lnTo>
                </a:path>
                <a:path w="4519294" h="494029">
                  <a:moveTo>
                    <a:pt x="4374414" y="317500"/>
                  </a:moveTo>
                  <a:lnTo>
                    <a:pt x="4374414" y="315529"/>
                  </a:lnTo>
                  <a:lnTo>
                    <a:pt x="4378741" y="311203"/>
                  </a:lnTo>
                  <a:lnTo>
                    <a:pt x="4385265" y="306369"/>
                  </a:lnTo>
                  <a:lnTo>
                    <a:pt x="4387545" y="304800"/>
                  </a:lnTo>
                </a:path>
                <a:path w="4519294" h="494029">
                  <a:moveTo>
                    <a:pt x="4387545" y="304800"/>
                  </a:moveTo>
                  <a:lnTo>
                    <a:pt x="4391992" y="301738"/>
                  </a:lnTo>
                  <a:lnTo>
                    <a:pt x="4399125" y="297512"/>
                  </a:lnTo>
                  <a:lnTo>
                    <a:pt x="4406865" y="293895"/>
                  </a:lnTo>
                  <a:lnTo>
                    <a:pt x="4410457" y="292100"/>
                  </a:lnTo>
                </a:path>
                <a:path w="4519294" h="494029">
                  <a:moveTo>
                    <a:pt x="4412663" y="292100"/>
                  </a:moveTo>
                  <a:lnTo>
                    <a:pt x="4419846" y="293895"/>
                  </a:lnTo>
                  <a:lnTo>
                    <a:pt x="4424173" y="296059"/>
                  </a:lnTo>
                  <a:lnTo>
                    <a:pt x="4438337" y="303124"/>
                  </a:lnTo>
                  <a:lnTo>
                    <a:pt x="4446618" y="303901"/>
                  </a:lnTo>
                  <a:lnTo>
                    <a:pt x="4451249" y="296971"/>
                  </a:lnTo>
                  <a:lnTo>
                    <a:pt x="4452224" y="292100"/>
                  </a:lnTo>
                </a:path>
                <a:path w="4519294" h="494029">
                  <a:moveTo>
                    <a:pt x="4410457" y="292100"/>
                  </a:moveTo>
                  <a:lnTo>
                    <a:pt x="4411192" y="291732"/>
                  </a:lnTo>
                  <a:lnTo>
                    <a:pt x="4412663" y="292100"/>
                  </a:lnTo>
                </a:path>
                <a:path w="4519294" h="494029">
                  <a:moveTo>
                    <a:pt x="4452224" y="292100"/>
                  </a:moveTo>
                  <a:lnTo>
                    <a:pt x="4454461" y="280915"/>
                  </a:lnTo>
                  <a:lnTo>
                    <a:pt x="4458788" y="283078"/>
                  </a:lnTo>
                  <a:lnTo>
                    <a:pt x="4463114" y="285242"/>
                  </a:lnTo>
                  <a:lnTo>
                    <a:pt x="4468758" y="287123"/>
                  </a:lnTo>
                </a:path>
                <a:path w="4519294" h="494029">
                  <a:moveTo>
                    <a:pt x="4460318" y="262209"/>
                  </a:moveTo>
                  <a:lnTo>
                    <a:pt x="4458788" y="261444"/>
                  </a:lnTo>
                  <a:lnTo>
                    <a:pt x="4454461" y="259281"/>
                  </a:lnTo>
                  <a:lnTo>
                    <a:pt x="4458788" y="257117"/>
                  </a:lnTo>
                  <a:lnTo>
                    <a:pt x="4461905" y="254000"/>
                  </a:lnTo>
                </a:path>
                <a:path w="4519294" h="494029">
                  <a:moveTo>
                    <a:pt x="0" y="266700"/>
                  </a:moveTo>
                  <a:lnTo>
                    <a:pt x="0" y="270098"/>
                  </a:lnTo>
                </a:path>
                <a:path w="4519294" h="494029">
                  <a:moveTo>
                    <a:pt x="4465532" y="254000"/>
                  </a:moveTo>
                  <a:lnTo>
                    <a:pt x="4467441" y="254954"/>
                  </a:lnTo>
                  <a:lnTo>
                    <a:pt x="4482213" y="256205"/>
                  </a:lnTo>
                  <a:lnTo>
                    <a:pt x="4488758" y="254000"/>
                  </a:lnTo>
                </a:path>
                <a:path w="4519294" h="494029">
                  <a:moveTo>
                    <a:pt x="4461905" y="254000"/>
                  </a:moveTo>
                  <a:lnTo>
                    <a:pt x="4463114" y="252790"/>
                  </a:lnTo>
                  <a:lnTo>
                    <a:pt x="4465532" y="254000"/>
                  </a:lnTo>
                </a:path>
                <a:path w="4519294" h="494029">
                  <a:moveTo>
                    <a:pt x="4488758" y="254000"/>
                  </a:moveTo>
                  <a:lnTo>
                    <a:pt x="4494754" y="251979"/>
                  </a:lnTo>
                  <a:lnTo>
                    <a:pt x="4506078" y="244914"/>
                  </a:lnTo>
                  <a:lnTo>
                    <a:pt x="4515338" y="238863"/>
                  </a:lnTo>
                </a:path>
                <a:path w="4519294" h="494029">
                  <a:moveTo>
                    <a:pt x="4482174" y="190500"/>
                  </a:moveTo>
                  <a:lnTo>
                    <a:pt x="4480422" y="187888"/>
                  </a:lnTo>
                  <a:lnTo>
                    <a:pt x="4492659" y="182108"/>
                  </a:lnTo>
                  <a:lnTo>
                    <a:pt x="4502620" y="177800"/>
                  </a:lnTo>
                </a:path>
                <a:path w="4519294" h="494029">
                  <a:moveTo>
                    <a:pt x="4502620" y="177800"/>
                  </a:moveTo>
                  <a:lnTo>
                    <a:pt x="4503678" y="177342"/>
                  </a:lnTo>
                  <a:lnTo>
                    <a:pt x="4513887" y="172981"/>
                  </a:lnTo>
                  <a:lnTo>
                    <a:pt x="4519130" y="170540"/>
                  </a:lnTo>
                </a:path>
                <a:path w="4519294" h="494029">
                  <a:moveTo>
                    <a:pt x="4501879" y="125290"/>
                  </a:moveTo>
                  <a:lnTo>
                    <a:pt x="4501515" y="124338"/>
                  </a:lnTo>
                  <a:lnTo>
                    <a:pt x="4504219" y="113352"/>
                  </a:lnTo>
                  <a:lnTo>
                    <a:pt x="4514913" y="101488"/>
                  </a:lnTo>
                </a:path>
                <a:path w="4519294" h="494029">
                  <a:moveTo>
                    <a:pt x="4498133" y="99087"/>
                  </a:moveTo>
                  <a:lnTo>
                    <a:pt x="4497729" y="99188"/>
                  </a:lnTo>
                  <a:lnTo>
                    <a:pt x="4494112" y="101600"/>
                  </a:lnTo>
                </a:path>
                <a:path w="4519294" h="494029">
                  <a:moveTo>
                    <a:pt x="4489323" y="101600"/>
                  </a:moveTo>
                  <a:lnTo>
                    <a:pt x="4489075" y="101352"/>
                  </a:lnTo>
                  <a:lnTo>
                    <a:pt x="4495566" y="95200"/>
                  </a:lnTo>
                  <a:lnTo>
                    <a:pt x="4502056" y="89453"/>
                  </a:lnTo>
                  <a:lnTo>
                    <a:pt x="4508546" y="83706"/>
                  </a:lnTo>
                  <a:lnTo>
                    <a:pt x="4515036" y="77554"/>
                  </a:lnTo>
                  <a:lnTo>
                    <a:pt x="4515169" y="76200"/>
                  </a:lnTo>
                </a:path>
                <a:path w="4519294" h="494029">
                  <a:moveTo>
                    <a:pt x="4515169" y="76200"/>
                  </a:moveTo>
                  <a:lnTo>
                    <a:pt x="4515645" y="71368"/>
                  </a:lnTo>
                  <a:lnTo>
                    <a:pt x="4516659" y="63763"/>
                  </a:lnTo>
                  <a:lnTo>
                    <a:pt x="4516666" y="63500"/>
                  </a:lnTo>
                </a:path>
                <a:path w="4519294" h="494029">
                  <a:moveTo>
                    <a:pt x="4508796" y="41513"/>
                  </a:moveTo>
                  <a:lnTo>
                    <a:pt x="4508005" y="40235"/>
                  </a:lnTo>
                  <a:lnTo>
                    <a:pt x="4509087" y="28878"/>
                  </a:lnTo>
                  <a:lnTo>
                    <a:pt x="4512602" y="17520"/>
                  </a:lnTo>
                  <a:lnTo>
                    <a:pt x="4512717" y="12700"/>
                  </a:lnTo>
                </a:path>
                <a:path w="4519294" h="494029">
                  <a:moveTo>
                    <a:pt x="4512090" y="4597"/>
                  </a:moveTo>
                  <a:lnTo>
                    <a:pt x="4510710" y="1835"/>
                  </a:lnTo>
                  <a:lnTo>
                    <a:pt x="4511077" y="0"/>
                  </a:lnTo>
                </a:path>
              </a:pathLst>
            </a:custGeom>
            <a:ln w="76200">
              <a:solidFill>
                <a:srgbClr val="4436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879500" y="895343"/>
            <a:ext cx="14402435" cy="4617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b="1" dirty="0">
                <a:latin typeface="Arial"/>
                <a:cs typeface="Arial"/>
              </a:rPr>
              <a:t>З</a:t>
            </a:r>
            <a:r>
              <a:rPr sz="4000" b="1" spc="-6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великої</a:t>
            </a:r>
            <a:r>
              <a:rPr sz="4000" b="1" spc="-6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букви</a:t>
            </a:r>
            <a:r>
              <a:rPr sz="4000" b="1" spc="35" dirty="0">
                <a:latin typeface="Arial"/>
                <a:cs typeface="Arial"/>
              </a:rPr>
              <a:t> </a:t>
            </a:r>
            <a:r>
              <a:rPr sz="4000" spc="100" dirty="0">
                <a:latin typeface="Tahoma"/>
                <a:cs typeface="Tahoma"/>
              </a:rPr>
              <a:t>пишемо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займенники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b="1" spc="-50" dirty="0">
                <a:solidFill>
                  <a:srgbClr val="FF3131"/>
                </a:solidFill>
                <a:latin typeface="Arial"/>
                <a:cs typeface="Arial"/>
              </a:rPr>
              <a:t>Ви</a:t>
            </a:r>
            <a:r>
              <a:rPr sz="4000" spc="-50" dirty="0">
                <a:latin typeface="Tahoma"/>
                <a:cs typeface="Tahoma"/>
              </a:rPr>
              <a:t>,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Ваш</a:t>
            </a:r>
            <a:r>
              <a:rPr sz="4000" b="1" spc="3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як</a:t>
            </a:r>
            <a:r>
              <a:rPr sz="4000" i="1" spc="30" dirty="0">
                <a:latin typeface="Arial"/>
                <a:cs typeface="Arial"/>
              </a:rPr>
              <a:t> </a:t>
            </a:r>
            <a:r>
              <a:rPr sz="4000" i="1" spc="-20" dirty="0">
                <a:latin typeface="Arial"/>
                <a:cs typeface="Arial"/>
              </a:rPr>
              <a:t>форму </a:t>
            </a:r>
            <a:r>
              <a:rPr sz="4000" i="1" spc="-90" dirty="0">
                <a:latin typeface="Arial"/>
                <a:cs typeface="Arial"/>
              </a:rPr>
              <a:t>ввічливості</a:t>
            </a:r>
            <a:r>
              <a:rPr sz="4000" i="1" spc="5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у</a:t>
            </a:r>
            <a:r>
              <a:rPr sz="4000" i="1" spc="55" dirty="0">
                <a:latin typeface="Arial"/>
                <a:cs typeface="Arial"/>
              </a:rPr>
              <a:t> </a:t>
            </a:r>
            <a:r>
              <a:rPr sz="4000" i="1" spc="-140" dirty="0">
                <a:latin typeface="Arial"/>
                <a:cs typeface="Arial"/>
              </a:rPr>
              <a:t>звертанні</a:t>
            </a:r>
            <a:r>
              <a:rPr sz="4000" i="1" spc="55" dirty="0">
                <a:latin typeface="Arial"/>
                <a:cs typeface="Arial"/>
              </a:rPr>
              <a:t> </a:t>
            </a:r>
            <a:r>
              <a:rPr sz="4000" spc="70" dirty="0">
                <a:latin typeface="Tahoma"/>
                <a:cs typeface="Tahoma"/>
              </a:rPr>
              <a:t>до</a:t>
            </a:r>
            <a:r>
              <a:rPr sz="4000" spc="-80" dirty="0">
                <a:latin typeface="Tahoma"/>
                <a:cs typeface="Tahoma"/>
              </a:rPr>
              <a:t> </a:t>
            </a:r>
            <a:r>
              <a:rPr sz="4000" spc="80" dirty="0">
                <a:latin typeface="Tahoma"/>
                <a:cs typeface="Tahoma"/>
              </a:rPr>
              <a:t>однієї</a:t>
            </a:r>
            <a:r>
              <a:rPr sz="4000" spc="-8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конкретної</a:t>
            </a:r>
            <a:r>
              <a:rPr sz="4000" spc="-85" dirty="0">
                <a:latin typeface="Tahoma"/>
                <a:cs typeface="Tahoma"/>
              </a:rPr>
              <a:t> </a:t>
            </a:r>
            <a:r>
              <a:rPr sz="4000" spc="100" dirty="0">
                <a:latin typeface="Tahoma"/>
                <a:cs typeface="Tahoma"/>
              </a:rPr>
              <a:t>особи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i="1" dirty="0">
                <a:latin typeface="Arial"/>
                <a:cs typeface="Arial"/>
              </a:rPr>
              <a:t>в</a:t>
            </a:r>
            <a:r>
              <a:rPr sz="4000" i="1" spc="55" dirty="0">
                <a:latin typeface="Arial"/>
                <a:cs typeface="Arial"/>
              </a:rPr>
              <a:t> </a:t>
            </a:r>
            <a:r>
              <a:rPr sz="4000" i="1" spc="-155" dirty="0">
                <a:latin typeface="Arial"/>
                <a:cs typeface="Arial"/>
              </a:rPr>
              <a:t>листах, </a:t>
            </a:r>
            <a:r>
              <a:rPr sz="4000" i="1" dirty="0">
                <a:latin typeface="Arial"/>
                <a:cs typeface="Arial"/>
              </a:rPr>
              <a:t>офіційних</a:t>
            </a:r>
            <a:r>
              <a:rPr sz="4000" i="1" spc="125" dirty="0">
                <a:latin typeface="Arial"/>
                <a:cs typeface="Arial"/>
              </a:rPr>
              <a:t> </a:t>
            </a:r>
            <a:r>
              <a:rPr sz="4000" i="1" spc="-140" dirty="0">
                <a:latin typeface="Arial"/>
                <a:cs typeface="Arial"/>
              </a:rPr>
              <a:t>документах</a:t>
            </a:r>
            <a:r>
              <a:rPr sz="4000" i="1" spc="125" dirty="0">
                <a:latin typeface="Arial"/>
                <a:cs typeface="Arial"/>
              </a:rPr>
              <a:t> </a:t>
            </a:r>
            <a:r>
              <a:rPr sz="4000" spc="55" dirty="0">
                <a:latin typeface="Tahoma"/>
                <a:cs typeface="Tahoma"/>
              </a:rPr>
              <a:t>тощо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60):</a:t>
            </a:r>
            <a:endParaRPr sz="4000">
              <a:latin typeface="Tahoma"/>
              <a:cs typeface="Tahoma"/>
            </a:endParaRPr>
          </a:p>
          <a:p>
            <a:pPr marL="18415" marR="9330055">
              <a:lnSpc>
                <a:spcPct val="115599"/>
              </a:lnSpc>
              <a:spcBef>
                <a:spcPts val="2860"/>
              </a:spcBef>
            </a:pPr>
            <a:r>
              <a:rPr sz="4000" spc="80" dirty="0">
                <a:latin typeface="Tahoma"/>
                <a:cs typeface="Tahoma"/>
              </a:rPr>
              <a:t>Повідомляємо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spc="270" dirty="0">
                <a:solidFill>
                  <a:srgbClr val="FF3131"/>
                </a:solidFill>
                <a:latin typeface="Tahoma"/>
                <a:cs typeface="Tahoma"/>
              </a:rPr>
              <a:t>В</a:t>
            </a:r>
            <a:r>
              <a:rPr sz="4000" spc="270" dirty="0">
                <a:latin typeface="Tahoma"/>
                <a:cs typeface="Tahoma"/>
              </a:rPr>
              <a:t>ам… </a:t>
            </a:r>
            <a:r>
              <a:rPr sz="4000" spc="80" dirty="0">
                <a:latin typeface="Tahoma"/>
                <a:cs typeface="Tahoma"/>
              </a:rPr>
              <a:t>Вітаємо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spc="315" dirty="0">
                <a:solidFill>
                  <a:srgbClr val="FF3131"/>
                </a:solidFill>
                <a:latin typeface="Tahoma"/>
                <a:cs typeface="Tahoma"/>
              </a:rPr>
              <a:t>В</a:t>
            </a:r>
            <a:r>
              <a:rPr sz="4000" spc="315" dirty="0">
                <a:latin typeface="Tahoma"/>
                <a:cs typeface="Tahoma"/>
              </a:rPr>
              <a:t>ас…</a:t>
            </a:r>
            <a:endParaRPr sz="40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  <a:spcBef>
                <a:spcPts val="750"/>
              </a:spcBef>
            </a:pPr>
            <a:r>
              <a:rPr sz="4000" dirty="0">
                <a:latin typeface="Tahoma"/>
                <a:cs typeface="Tahoma"/>
              </a:rPr>
              <a:t>у</a:t>
            </a:r>
            <a:r>
              <a:rPr sz="4000" spc="4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відповідь</a:t>
            </a:r>
            <a:r>
              <a:rPr sz="4000" spc="4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</a:t>
            </a:r>
            <a:r>
              <a:rPr sz="4000" spc="50" dirty="0">
                <a:latin typeface="Tahoma"/>
                <a:cs typeface="Tahoma"/>
              </a:rPr>
              <a:t> </a:t>
            </a:r>
            <a:r>
              <a:rPr sz="4000" spc="180" dirty="0">
                <a:solidFill>
                  <a:srgbClr val="FF3131"/>
                </a:solidFill>
                <a:latin typeface="Tahoma"/>
                <a:cs typeface="Tahoma"/>
              </a:rPr>
              <a:t>В</a:t>
            </a:r>
            <a:r>
              <a:rPr sz="4000" spc="180" dirty="0">
                <a:latin typeface="Tahoma"/>
                <a:cs typeface="Tahoma"/>
              </a:rPr>
              <a:t>аш</a:t>
            </a:r>
            <a:r>
              <a:rPr sz="4000" spc="45" dirty="0">
                <a:latin typeface="Tahoma"/>
                <a:cs typeface="Tahoma"/>
              </a:rPr>
              <a:t> </a:t>
            </a:r>
            <a:r>
              <a:rPr sz="4000" spc="100" dirty="0">
                <a:latin typeface="Tahoma"/>
                <a:cs typeface="Tahoma"/>
              </a:rPr>
              <a:t>запит…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79500" y="990631"/>
            <a:ext cx="152323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70" dirty="0">
                <a:latin typeface="Tahoma"/>
                <a:cs typeface="Tahoma"/>
              </a:rPr>
              <a:t>Ставимо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b="1" spc="-30" dirty="0">
                <a:latin typeface="Arial"/>
                <a:cs typeface="Arial"/>
              </a:rPr>
              <a:t>відступи</a:t>
            </a:r>
            <a:r>
              <a:rPr sz="4000" b="1" spc="80" dirty="0">
                <a:latin typeface="Arial"/>
                <a:cs typeface="Arial"/>
              </a:rPr>
              <a:t> </a:t>
            </a:r>
            <a:r>
              <a:rPr sz="4000" spc="50" dirty="0">
                <a:latin typeface="Tahoma"/>
                <a:cs typeface="Tahoma"/>
              </a:rPr>
              <a:t>обабіч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b="1" dirty="0">
                <a:latin typeface="Arial"/>
                <a:cs typeface="Arial"/>
              </a:rPr>
              <a:t>скісної</a:t>
            </a:r>
            <a:r>
              <a:rPr sz="4000" b="1" spc="-20" dirty="0">
                <a:latin typeface="Arial"/>
                <a:cs typeface="Arial"/>
              </a:rPr>
              <a:t> риски</a:t>
            </a:r>
            <a:r>
              <a:rPr sz="4000" spc="-20" dirty="0">
                <a:latin typeface="Tahoma"/>
                <a:cs typeface="Tahoma"/>
              </a:rPr>
              <a:t>: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синтетизм</a:t>
            </a:r>
            <a:r>
              <a:rPr sz="4000" spc="-15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/</a:t>
            </a:r>
            <a:r>
              <a:rPr sz="4000" b="1" spc="80" dirty="0">
                <a:solidFill>
                  <a:srgbClr val="0726FA"/>
                </a:solidFill>
                <a:latin typeface="Arial"/>
                <a:cs typeface="Arial"/>
              </a:rPr>
              <a:t> </a:t>
            </a:r>
            <a:r>
              <a:rPr sz="4000" spc="-10" dirty="0">
                <a:latin typeface="Tahoma"/>
                <a:cs typeface="Tahoma"/>
              </a:rPr>
              <a:t>аналітизм.</a:t>
            </a:r>
            <a:endParaRPr sz="40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2673349"/>
            <a:ext cx="161925" cy="1619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79500" y="2305043"/>
            <a:ext cx="15138400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b="1" i="1" dirty="0">
                <a:solidFill>
                  <a:srgbClr val="FF3131"/>
                </a:solidFill>
                <a:latin typeface="Arial"/>
                <a:cs typeface="Arial"/>
              </a:rPr>
              <a:t>Окрім</a:t>
            </a:r>
            <a:r>
              <a:rPr sz="4000" b="1" i="1" spc="1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spc="-40" dirty="0">
                <a:solidFill>
                  <a:srgbClr val="C803F1"/>
                </a:solidFill>
                <a:latin typeface="Tahoma"/>
                <a:cs typeface="Tahoma"/>
              </a:rPr>
              <a:t>та/або</a:t>
            </a:r>
            <a:r>
              <a:rPr sz="4000" spc="-40" dirty="0">
                <a:latin typeface="Tahoma"/>
                <a:cs typeface="Tahoma"/>
              </a:rPr>
              <a:t>,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spc="-10" dirty="0">
                <a:solidFill>
                  <a:srgbClr val="C803F1"/>
                </a:solidFill>
                <a:latin typeface="Tahoma"/>
                <a:cs typeface="Tahoma"/>
              </a:rPr>
              <a:t>і/або</a:t>
            </a:r>
            <a:r>
              <a:rPr sz="4000" spc="-10" dirty="0">
                <a:latin typeface="Tahoma"/>
                <a:cs typeface="Tahoma"/>
              </a:rPr>
              <a:t>,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spc="85" dirty="0">
                <a:latin typeface="Tahoma"/>
                <a:cs typeface="Tahoma"/>
              </a:rPr>
              <a:t>словосполучень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spc="-65" dirty="0">
                <a:latin typeface="Tahoma"/>
                <a:cs typeface="Tahoma"/>
              </a:rPr>
              <a:t>(</a:t>
            </a:r>
            <a:r>
              <a:rPr sz="4000" spc="-65" dirty="0">
                <a:solidFill>
                  <a:srgbClr val="C803F1"/>
                </a:solidFill>
                <a:latin typeface="Tahoma"/>
                <a:cs typeface="Tahoma"/>
              </a:rPr>
              <a:t>с/г</a:t>
            </a:r>
            <a:r>
              <a:rPr sz="4000" spc="-65" dirty="0">
                <a:latin typeface="Tahoma"/>
                <a:cs typeface="Tahoma"/>
              </a:rPr>
              <a:t>,</a:t>
            </a:r>
            <a:r>
              <a:rPr sz="4000" spc="-125" dirty="0">
                <a:latin typeface="Tahoma"/>
                <a:cs typeface="Tahoma"/>
              </a:rPr>
              <a:t> </a:t>
            </a:r>
            <a:r>
              <a:rPr sz="4000" dirty="0">
                <a:solidFill>
                  <a:srgbClr val="C803F1"/>
                </a:solidFill>
                <a:latin typeface="Tahoma"/>
                <a:cs typeface="Tahoma"/>
              </a:rPr>
              <a:t>р/р</a:t>
            </a:r>
            <a:r>
              <a:rPr sz="4000" spc="-125" dirty="0">
                <a:solidFill>
                  <a:srgbClr val="C803F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тощо)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одиниць </a:t>
            </a:r>
            <a:r>
              <a:rPr sz="4000" dirty="0">
                <a:latin typeface="Tahoma"/>
                <a:cs typeface="Tahoma"/>
              </a:rPr>
              <a:t>виміру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-40" dirty="0">
                <a:latin typeface="Tahoma"/>
                <a:cs typeface="Tahoma"/>
              </a:rPr>
              <a:t>(</a:t>
            </a:r>
            <a:r>
              <a:rPr sz="4000" spc="-40" dirty="0">
                <a:solidFill>
                  <a:srgbClr val="C803F1"/>
                </a:solidFill>
                <a:latin typeface="Tahoma"/>
                <a:cs typeface="Tahoma"/>
              </a:rPr>
              <a:t>км/год</a:t>
            </a:r>
            <a:r>
              <a:rPr sz="4000" spc="-40" dirty="0">
                <a:latin typeface="Tahoma"/>
                <a:cs typeface="Tahoma"/>
              </a:rPr>
              <a:t>)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165).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63863" y="4024147"/>
            <a:ext cx="8100059" cy="77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53685" algn="l"/>
              </a:tabLst>
            </a:pPr>
            <a:r>
              <a:rPr sz="4900" b="1" spc="-185" dirty="0">
                <a:latin typeface="Arial"/>
                <a:cs typeface="Arial"/>
              </a:rPr>
              <a:t>В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80" dirty="0">
                <a:latin typeface="Arial"/>
                <a:cs typeface="Arial"/>
              </a:rPr>
              <a:t>А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204" dirty="0">
                <a:latin typeface="Arial"/>
                <a:cs typeface="Arial"/>
              </a:rPr>
              <a:t>Р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65" dirty="0">
                <a:latin typeface="Arial"/>
                <a:cs typeface="Arial"/>
              </a:rPr>
              <a:t>І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80" dirty="0">
                <a:latin typeface="Arial"/>
                <a:cs typeface="Arial"/>
              </a:rPr>
              <a:t>А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35" dirty="0">
                <a:latin typeface="Arial"/>
                <a:cs typeface="Arial"/>
              </a:rPr>
              <a:t>Т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45" dirty="0">
                <a:latin typeface="Arial"/>
                <a:cs typeface="Arial"/>
              </a:rPr>
              <a:t>И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185" dirty="0">
                <a:latin typeface="Arial"/>
                <a:cs typeface="Arial"/>
              </a:rPr>
              <a:t>В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45" dirty="0">
                <a:latin typeface="Arial"/>
                <a:cs typeface="Arial"/>
              </a:rPr>
              <a:t>Н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А</a:t>
            </a:r>
            <a:r>
              <a:rPr sz="4900" b="1" dirty="0">
                <a:latin typeface="Arial"/>
                <a:cs typeface="Arial"/>
              </a:rPr>
              <a:t>	</a:t>
            </a:r>
            <a:r>
              <a:rPr sz="4900" b="1" spc="-45" dirty="0">
                <a:latin typeface="Arial"/>
                <a:cs typeface="Arial"/>
              </a:rPr>
              <a:t>Н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dirty="0">
                <a:latin typeface="Arial"/>
                <a:cs typeface="Arial"/>
              </a:rPr>
              <a:t>О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204" dirty="0">
                <a:latin typeface="Arial"/>
                <a:cs typeface="Arial"/>
              </a:rPr>
              <a:t>Р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160" dirty="0">
                <a:latin typeface="Arial"/>
                <a:cs typeface="Arial"/>
              </a:rPr>
              <a:t>М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А</a:t>
            </a:r>
            <a:endParaRPr sz="4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05051" y="5129047"/>
            <a:ext cx="8877935" cy="77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48710" algn="l"/>
                <a:tab pos="4196715" algn="l"/>
                <a:tab pos="6276975" algn="l"/>
                <a:tab pos="6824980" algn="l"/>
              </a:tabLst>
            </a:pPr>
            <a:r>
              <a:rPr sz="4900" b="1" spc="-25" dirty="0">
                <a:latin typeface="Arial"/>
                <a:cs typeface="Arial"/>
              </a:rPr>
              <a:t>(</a:t>
            </a:r>
            <a:r>
              <a:rPr sz="4900" b="1" spc="-545" dirty="0">
                <a:latin typeface="Arial"/>
                <a:cs typeface="Arial"/>
              </a:rPr>
              <a:t> </a:t>
            </a:r>
            <a:r>
              <a:rPr sz="4900" b="1" spc="160" dirty="0">
                <a:latin typeface="Arial"/>
                <a:cs typeface="Arial"/>
              </a:rPr>
              <a:t>М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dirty="0">
                <a:latin typeface="Arial"/>
                <a:cs typeface="Arial"/>
              </a:rPr>
              <a:t>О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395" dirty="0">
                <a:latin typeface="Arial"/>
                <a:cs typeface="Arial"/>
              </a:rPr>
              <a:t>Ж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45" dirty="0">
                <a:latin typeface="Arial"/>
                <a:cs typeface="Arial"/>
              </a:rPr>
              <a:t>Н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60" dirty="0">
                <a:latin typeface="Arial"/>
                <a:cs typeface="Arial"/>
              </a:rPr>
              <a:t>А</a:t>
            </a:r>
            <a:r>
              <a:rPr sz="4900" b="1" dirty="0">
                <a:latin typeface="Arial"/>
                <a:cs typeface="Arial"/>
              </a:rPr>
              <a:t>	</a:t>
            </a:r>
            <a:r>
              <a:rPr sz="4900" b="1" spc="15" dirty="0">
                <a:latin typeface="Arial"/>
                <a:cs typeface="Arial"/>
              </a:rPr>
              <a:t>І</a:t>
            </a:r>
            <a:r>
              <a:rPr sz="4900" b="1" dirty="0">
                <a:latin typeface="Arial"/>
                <a:cs typeface="Arial"/>
              </a:rPr>
              <a:t>	</a:t>
            </a:r>
            <a:r>
              <a:rPr sz="4900" b="1" spc="-35" dirty="0">
                <a:latin typeface="Arial"/>
                <a:cs typeface="Arial"/>
              </a:rPr>
              <a:t>Т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80" dirty="0">
                <a:latin typeface="Arial"/>
                <a:cs typeface="Arial"/>
              </a:rPr>
              <a:t>А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204" dirty="0">
                <a:latin typeface="Arial"/>
                <a:cs typeface="Arial"/>
              </a:rPr>
              <a:t>К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50" dirty="0">
                <a:latin typeface="Arial"/>
                <a:cs typeface="Arial"/>
              </a:rPr>
              <a:t>,</a:t>
            </a:r>
            <a:r>
              <a:rPr sz="4900" b="1" dirty="0">
                <a:latin typeface="Arial"/>
                <a:cs typeface="Arial"/>
              </a:rPr>
              <a:t>	</a:t>
            </a:r>
            <a:r>
              <a:rPr sz="4900" b="1" spc="15" dirty="0">
                <a:latin typeface="Arial"/>
                <a:cs typeface="Arial"/>
              </a:rPr>
              <a:t>І</a:t>
            </a:r>
            <a:r>
              <a:rPr sz="4900" b="1" dirty="0">
                <a:latin typeface="Arial"/>
                <a:cs typeface="Arial"/>
              </a:rPr>
              <a:t>	</a:t>
            </a:r>
            <a:r>
              <a:rPr sz="4900" b="1" spc="-35" dirty="0">
                <a:latin typeface="Arial"/>
                <a:cs typeface="Arial"/>
              </a:rPr>
              <a:t>Т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80" dirty="0">
                <a:latin typeface="Arial"/>
                <a:cs typeface="Arial"/>
              </a:rPr>
              <a:t>А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204" dirty="0">
                <a:latin typeface="Arial"/>
                <a:cs typeface="Arial"/>
              </a:rPr>
              <a:t>К</a:t>
            </a:r>
            <a:r>
              <a:rPr sz="4900" b="1" spc="-530" dirty="0">
                <a:latin typeface="Arial"/>
                <a:cs typeface="Arial"/>
              </a:rPr>
              <a:t> </a:t>
            </a:r>
            <a:r>
              <a:rPr sz="4900" b="1" spc="-25" dirty="0">
                <a:latin typeface="Arial"/>
                <a:cs typeface="Arial"/>
              </a:rPr>
              <a:t>)</a:t>
            </a:r>
            <a:r>
              <a:rPr sz="4900" b="1" spc="-535" dirty="0">
                <a:latin typeface="Arial"/>
                <a:cs typeface="Arial"/>
              </a:rPr>
              <a:t> </a:t>
            </a:r>
            <a:r>
              <a:rPr sz="4900" b="1" spc="-60" dirty="0">
                <a:latin typeface="Arial"/>
                <a:cs typeface="Arial"/>
              </a:rPr>
              <a:t>:</a:t>
            </a:r>
            <a:endParaRPr sz="4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95493" y="7870967"/>
            <a:ext cx="3962399" cy="13906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5492749"/>
            <a:ext cx="161925" cy="1619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6197599"/>
            <a:ext cx="161925" cy="1619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79500" y="5124444"/>
            <a:ext cx="14471650" cy="143510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Але</a:t>
            </a:r>
            <a:r>
              <a:rPr sz="4000" b="1" spc="1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b="1" i="1" dirty="0">
                <a:solidFill>
                  <a:srgbClr val="0726FA"/>
                </a:solidFill>
                <a:latin typeface="Arial"/>
                <a:cs typeface="Arial"/>
              </a:rPr>
              <a:t>пошукова</a:t>
            </a:r>
            <a:r>
              <a:rPr sz="4000" b="1" i="1" spc="-40" dirty="0">
                <a:solidFill>
                  <a:srgbClr val="0726FA"/>
                </a:solidFill>
                <a:latin typeface="Arial"/>
                <a:cs typeface="Arial"/>
              </a:rPr>
              <a:t> </a:t>
            </a:r>
            <a:r>
              <a:rPr sz="4000" b="1" i="1" spc="-265" dirty="0">
                <a:solidFill>
                  <a:srgbClr val="0726FA"/>
                </a:solidFill>
                <a:latin typeface="Arial"/>
                <a:cs typeface="Arial"/>
              </a:rPr>
              <a:t>система</a:t>
            </a:r>
            <a:r>
              <a:rPr sz="4000" b="1" i="1" spc="-15" dirty="0">
                <a:solidFill>
                  <a:srgbClr val="0726FA"/>
                </a:solidFill>
                <a:latin typeface="Arial"/>
                <a:cs typeface="Arial"/>
              </a:rPr>
              <a:t> </a:t>
            </a:r>
            <a:r>
              <a:rPr sz="4000" b="1" i="1" spc="-125" dirty="0">
                <a:solidFill>
                  <a:srgbClr val="0726FA"/>
                </a:solidFill>
                <a:latin typeface="Arial"/>
                <a:cs typeface="Arial"/>
              </a:rPr>
              <a:t>«Гугл»</a:t>
            </a:r>
            <a:r>
              <a:rPr sz="4000" spc="-125" dirty="0">
                <a:latin typeface="Tahoma"/>
                <a:cs typeface="Tahoma"/>
              </a:rPr>
              <a:t>,</a:t>
            </a:r>
            <a:r>
              <a:rPr sz="4000" spc="-9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а</a:t>
            </a:r>
            <a:r>
              <a:rPr sz="4000" spc="-9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не</a:t>
            </a:r>
            <a:r>
              <a:rPr sz="4000" spc="-8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«Ґуґл».</a:t>
            </a:r>
            <a:endParaRPr sz="4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000" spc="110" dirty="0">
                <a:latin typeface="Tahoma"/>
                <a:cs typeface="Tahoma"/>
              </a:rPr>
              <a:t>Якщо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i="1" dirty="0">
                <a:latin typeface="Arial"/>
                <a:cs typeface="Arial"/>
              </a:rPr>
              <a:t>без</a:t>
            </a:r>
            <a:r>
              <a:rPr sz="4000" i="1" spc="7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родового</a:t>
            </a:r>
            <a:r>
              <a:rPr sz="4000" i="1" spc="7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слова</a:t>
            </a:r>
            <a:r>
              <a:rPr sz="4000" i="1" spc="75" dirty="0">
                <a:latin typeface="Arial"/>
                <a:cs typeface="Arial"/>
              </a:rPr>
              <a:t> </a:t>
            </a:r>
            <a:r>
              <a:rPr sz="4000" spc="325" dirty="0">
                <a:latin typeface="Tahoma"/>
                <a:cs typeface="Tahoma"/>
              </a:rPr>
              <a:t>—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i="1" dirty="0">
                <a:latin typeface="Arial"/>
                <a:cs typeface="Arial"/>
              </a:rPr>
              <a:t>з</a:t>
            </a:r>
            <a:r>
              <a:rPr sz="4000" i="1" spc="7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малої</a:t>
            </a:r>
            <a:r>
              <a:rPr sz="4000" i="1" spc="7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і</a:t>
            </a:r>
            <a:r>
              <a:rPr sz="4000" i="1" spc="7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без</a:t>
            </a:r>
            <a:r>
              <a:rPr sz="4000" i="1" spc="75" dirty="0">
                <a:latin typeface="Arial"/>
                <a:cs typeface="Arial"/>
              </a:rPr>
              <a:t> </a:t>
            </a:r>
            <a:r>
              <a:rPr sz="4000" i="1" spc="-20" dirty="0">
                <a:latin typeface="Arial"/>
                <a:cs typeface="Arial"/>
              </a:rPr>
              <a:t>лапок</a:t>
            </a:r>
            <a:r>
              <a:rPr sz="4000" spc="-20" dirty="0">
                <a:latin typeface="Tahoma"/>
                <a:cs typeface="Tahoma"/>
              </a:rPr>
              <a:t>:</a:t>
            </a:r>
            <a:r>
              <a:rPr sz="4000" spc="-6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гугл</a:t>
            </a:r>
            <a:r>
              <a:rPr sz="4000" b="1" spc="-20" dirty="0">
                <a:solidFill>
                  <a:srgbClr val="0726FA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6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54).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79500" y="990631"/>
            <a:ext cx="15448280" cy="2583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60" dirty="0">
                <a:latin typeface="Tahoma"/>
                <a:cs typeface="Tahoma"/>
              </a:rPr>
              <a:t>«</a:t>
            </a:r>
            <a:r>
              <a:rPr sz="4000" b="1" spc="-60" dirty="0">
                <a:solidFill>
                  <a:srgbClr val="FF3131"/>
                </a:solidFill>
                <a:latin typeface="Arial"/>
                <a:cs typeface="Arial"/>
              </a:rPr>
              <a:t>Ґ</a:t>
            </a:r>
            <a:r>
              <a:rPr sz="4000" spc="-60" dirty="0">
                <a:latin typeface="Tahoma"/>
                <a:cs typeface="Tahoma"/>
              </a:rPr>
              <a:t>»,</a:t>
            </a:r>
            <a:r>
              <a:rPr sz="4000" spc="-80" dirty="0">
                <a:latin typeface="Tahoma"/>
                <a:cs typeface="Tahoma"/>
              </a:rPr>
              <a:t> </a:t>
            </a:r>
            <a:r>
              <a:rPr sz="4000" spc="-170" dirty="0">
                <a:latin typeface="Tahoma"/>
                <a:cs typeface="Tahoma"/>
              </a:rPr>
              <a:t>«</a:t>
            </a:r>
            <a:r>
              <a:rPr sz="4000" b="1" spc="-170" dirty="0">
                <a:solidFill>
                  <a:srgbClr val="FF3131"/>
                </a:solidFill>
                <a:latin typeface="Arial"/>
                <a:cs typeface="Arial"/>
              </a:rPr>
              <a:t>ґ</a:t>
            </a:r>
            <a:r>
              <a:rPr sz="4000" spc="-170" dirty="0">
                <a:latin typeface="Tahoma"/>
                <a:cs typeface="Tahoma"/>
              </a:rPr>
              <a:t>»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105" dirty="0">
                <a:latin typeface="Tahoma"/>
                <a:cs typeface="Tahoma"/>
              </a:rPr>
              <a:t>місці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-160" dirty="0">
                <a:latin typeface="Tahoma"/>
                <a:cs typeface="Tahoma"/>
              </a:rPr>
              <a:t>«</a:t>
            </a:r>
            <a:r>
              <a:rPr sz="4000" b="1" spc="-160" dirty="0">
                <a:solidFill>
                  <a:srgbClr val="0726FA"/>
                </a:solidFill>
                <a:latin typeface="Arial"/>
                <a:cs typeface="Arial"/>
              </a:rPr>
              <a:t>G</a:t>
            </a:r>
            <a:r>
              <a:rPr sz="4000" spc="-160" dirty="0">
                <a:latin typeface="Tahoma"/>
                <a:cs typeface="Tahoma"/>
              </a:rPr>
              <a:t>»,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-105" dirty="0">
                <a:latin typeface="Tahoma"/>
                <a:cs typeface="Tahoma"/>
              </a:rPr>
              <a:t>«</a:t>
            </a:r>
            <a:r>
              <a:rPr sz="4000" b="1" spc="-105" dirty="0">
                <a:solidFill>
                  <a:srgbClr val="0726FA"/>
                </a:solidFill>
                <a:latin typeface="Arial"/>
                <a:cs typeface="Arial"/>
              </a:rPr>
              <a:t>g</a:t>
            </a:r>
            <a:r>
              <a:rPr sz="4000" spc="-105" dirty="0">
                <a:latin typeface="Tahoma"/>
                <a:cs typeface="Tahoma"/>
              </a:rPr>
              <a:t>»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у</a:t>
            </a:r>
            <a:r>
              <a:rPr sz="4000" spc="-80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запозичених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власних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назвах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122):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4000">
              <a:latin typeface="Tahoma"/>
              <a:cs typeface="Tahoma"/>
            </a:endParaRPr>
          </a:p>
          <a:p>
            <a:pPr marL="52069">
              <a:lnSpc>
                <a:spcPct val="100000"/>
              </a:lnSpc>
            </a:pP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G</a:t>
            </a:r>
            <a:r>
              <a:rPr sz="4000" dirty="0">
                <a:latin typeface="Tahoma"/>
                <a:cs typeface="Tahoma"/>
              </a:rPr>
              <a:t>oethe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b="1" spc="60" dirty="0">
                <a:solidFill>
                  <a:srgbClr val="FF3131"/>
                </a:solidFill>
                <a:latin typeface="Arial"/>
                <a:cs typeface="Arial"/>
              </a:rPr>
              <a:t>Ґ</a:t>
            </a:r>
            <a:r>
              <a:rPr sz="4000" spc="60" dirty="0">
                <a:latin typeface="Tahoma"/>
                <a:cs typeface="Tahoma"/>
              </a:rPr>
              <a:t>ете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b="1" spc="-20" dirty="0">
                <a:solidFill>
                  <a:srgbClr val="FF3131"/>
                </a:solidFill>
                <a:latin typeface="Arial"/>
                <a:cs typeface="Arial"/>
              </a:rPr>
              <a:t>Г</a:t>
            </a:r>
            <a:r>
              <a:rPr sz="4000" spc="-20" dirty="0">
                <a:latin typeface="Tahoma"/>
                <a:cs typeface="Tahoma"/>
              </a:rPr>
              <a:t>ете</a:t>
            </a:r>
            <a:endParaRPr sz="4000">
              <a:latin typeface="Tahoma"/>
              <a:cs typeface="Tahoma"/>
            </a:endParaRPr>
          </a:p>
          <a:p>
            <a:pPr marL="52069">
              <a:lnSpc>
                <a:spcPct val="100000"/>
              </a:lnSpc>
              <a:spcBef>
                <a:spcPts val="750"/>
              </a:spcBef>
            </a:pP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G</a:t>
            </a:r>
            <a:r>
              <a:rPr sz="4000" dirty="0">
                <a:latin typeface="Tahoma"/>
                <a:cs typeface="Tahoma"/>
              </a:rPr>
              <a:t>ulliver -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b="1" spc="80" dirty="0">
                <a:solidFill>
                  <a:srgbClr val="FF3131"/>
                </a:solidFill>
                <a:latin typeface="Arial"/>
                <a:cs typeface="Arial"/>
              </a:rPr>
              <a:t>Ґ</a:t>
            </a:r>
            <a:r>
              <a:rPr sz="4000" spc="80" dirty="0">
                <a:latin typeface="Tahoma"/>
                <a:cs typeface="Tahoma"/>
              </a:rPr>
              <a:t>уллівер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b="1" spc="-10" dirty="0">
                <a:solidFill>
                  <a:srgbClr val="FF3131"/>
                </a:solidFill>
                <a:latin typeface="Arial"/>
                <a:cs typeface="Arial"/>
              </a:rPr>
              <a:t>Г</a:t>
            </a:r>
            <a:r>
              <a:rPr sz="4000" spc="-10" dirty="0">
                <a:latin typeface="Tahoma"/>
                <a:cs typeface="Tahoma"/>
              </a:rPr>
              <a:t>уллівер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70224" y="895343"/>
            <a:ext cx="14626590" cy="4989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 marR="5080">
              <a:lnSpc>
                <a:spcPct val="115599"/>
              </a:lnSpc>
              <a:spcBef>
                <a:spcPts val="100"/>
              </a:spcBef>
            </a:pPr>
            <a:r>
              <a:rPr sz="4000" spc="45" dirty="0">
                <a:latin typeface="Tahoma"/>
                <a:cs typeface="Tahoma"/>
              </a:rPr>
              <a:t>Буквосполучення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spc="-150" dirty="0">
                <a:latin typeface="Tahoma"/>
                <a:cs typeface="Tahoma"/>
              </a:rPr>
              <a:t>[</a:t>
            </a:r>
            <a:r>
              <a:rPr sz="4000" b="1" spc="-150" dirty="0">
                <a:solidFill>
                  <a:srgbClr val="0726FA"/>
                </a:solidFill>
                <a:latin typeface="Arial"/>
                <a:cs typeface="Arial"/>
              </a:rPr>
              <a:t>th</a:t>
            </a:r>
            <a:r>
              <a:rPr sz="4000" spc="-150" dirty="0">
                <a:latin typeface="Tahoma"/>
                <a:cs typeface="Tahoma"/>
              </a:rPr>
              <a:t>]</a:t>
            </a:r>
            <a:r>
              <a:rPr sz="4000" spc="-6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у</a:t>
            </a:r>
            <a:r>
              <a:rPr sz="4000" spc="-65" dirty="0">
                <a:latin typeface="Tahoma"/>
                <a:cs typeface="Tahoma"/>
              </a:rPr>
              <a:t> </a:t>
            </a:r>
            <a:r>
              <a:rPr sz="4000" spc="75" dirty="0">
                <a:latin typeface="Tahoma"/>
                <a:cs typeface="Tahoma"/>
              </a:rPr>
              <a:t>словах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i="1" spc="-40" dirty="0">
                <a:latin typeface="Arial"/>
                <a:cs typeface="Arial"/>
              </a:rPr>
              <a:t>грецького</a:t>
            </a:r>
            <a:r>
              <a:rPr sz="4000" i="1" spc="75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походження</a:t>
            </a:r>
            <a:r>
              <a:rPr sz="4000" spc="-6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можна </a:t>
            </a:r>
            <a:r>
              <a:rPr sz="4000" dirty="0">
                <a:latin typeface="Tahoma"/>
                <a:cs typeface="Tahoma"/>
              </a:rPr>
              <a:t>передавати</a:t>
            </a:r>
            <a:r>
              <a:rPr sz="4000" spc="-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літерами</a:t>
            </a:r>
            <a:r>
              <a:rPr sz="4000" spc="-5" dirty="0">
                <a:latin typeface="Tahoma"/>
                <a:cs typeface="Tahoma"/>
              </a:rPr>
              <a:t> </a:t>
            </a:r>
            <a:r>
              <a:rPr sz="4000" spc="-260" dirty="0">
                <a:latin typeface="Tahoma"/>
                <a:cs typeface="Tahoma"/>
              </a:rPr>
              <a:t>«</a:t>
            </a:r>
            <a:r>
              <a:rPr sz="4000" b="1" spc="-260" dirty="0">
                <a:solidFill>
                  <a:srgbClr val="FF3131"/>
                </a:solidFill>
                <a:latin typeface="Arial"/>
                <a:cs typeface="Arial"/>
              </a:rPr>
              <a:t>т</a:t>
            </a:r>
            <a:r>
              <a:rPr sz="4000" spc="-260" dirty="0">
                <a:latin typeface="Tahoma"/>
                <a:cs typeface="Tahoma"/>
              </a:rPr>
              <a:t>»</a:t>
            </a:r>
            <a:r>
              <a:rPr sz="4000" dirty="0">
                <a:latin typeface="Tahoma"/>
                <a:cs typeface="Tahoma"/>
              </a:rPr>
              <a:t> і</a:t>
            </a:r>
            <a:r>
              <a:rPr sz="4000" spc="-5" dirty="0">
                <a:latin typeface="Tahoma"/>
                <a:cs typeface="Tahoma"/>
              </a:rPr>
              <a:t> </a:t>
            </a:r>
            <a:r>
              <a:rPr sz="4000" spc="-50" dirty="0">
                <a:latin typeface="Tahoma"/>
                <a:cs typeface="Tahoma"/>
              </a:rPr>
              <a:t>«</a:t>
            </a:r>
            <a:r>
              <a:rPr sz="4000" b="1" spc="-50" dirty="0">
                <a:solidFill>
                  <a:srgbClr val="FF3131"/>
                </a:solidFill>
                <a:latin typeface="Arial"/>
                <a:cs typeface="Arial"/>
              </a:rPr>
              <a:t>ф</a:t>
            </a:r>
            <a:r>
              <a:rPr sz="4000" spc="-50" dirty="0">
                <a:latin typeface="Tahoma"/>
                <a:cs typeface="Tahoma"/>
              </a:rPr>
              <a:t>»</a:t>
            </a:r>
            <a:r>
              <a:rPr sz="4000" dirty="0">
                <a:latin typeface="Tahoma"/>
                <a:cs typeface="Tahoma"/>
              </a:rPr>
              <a:t> (§</a:t>
            </a:r>
            <a:r>
              <a:rPr sz="4000" spc="-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123):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955"/>
              </a:spcBef>
            </a:pPr>
            <a:endParaRPr sz="4000">
              <a:latin typeface="Tahoma"/>
              <a:cs typeface="Tahoma"/>
            </a:endParaRPr>
          </a:p>
          <a:p>
            <a:pPr marL="12700" marR="10209530">
              <a:lnSpc>
                <a:spcPct val="115599"/>
              </a:lnSpc>
            </a:pPr>
            <a:r>
              <a:rPr sz="4000" dirty="0">
                <a:latin typeface="Tahoma"/>
                <a:cs typeface="Tahoma"/>
              </a:rPr>
              <a:t>е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т</a:t>
            </a:r>
            <a:r>
              <a:rPr sz="4000" dirty="0">
                <a:latin typeface="Tahoma"/>
                <a:cs typeface="Tahoma"/>
              </a:rPr>
              <a:t>ер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spc="130" dirty="0">
                <a:latin typeface="Tahoma"/>
                <a:cs typeface="Tahoma"/>
              </a:rPr>
              <a:t>е</a:t>
            </a:r>
            <a:r>
              <a:rPr sz="4000" spc="130" dirty="0">
                <a:solidFill>
                  <a:srgbClr val="FF3131"/>
                </a:solidFill>
                <a:latin typeface="Tahoma"/>
                <a:cs typeface="Tahoma"/>
              </a:rPr>
              <a:t>ф</a:t>
            </a:r>
            <a:r>
              <a:rPr sz="4000" spc="130" dirty="0">
                <a:latin typeface="Tahoma"/>
                <a:cs typeface="Tahoma"/>
              </a:rPr>
              <a:t>ір </a:t>
            </a:r>
            <a:r>
              <a:rPr sz="4000" dirty="0">
                <a:latin typeface="Tahoma"/>
                <a:cs typeface="Tahoma"/>
              </a:rPr>
              <a:t>ка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т</a:t>
            </a:r>
            <a:r>
              <a:rPr sz="4000" dirty="0">
                <a:latin typeface="Tahoma"/>
                <a:cs typeface="Tahoma"/>
              </a:rPr>
              <a:t>едра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5" dirty="0">
                <a:latin typeface="Tahoma"/>
                <a:cs typeface="Tahoma"/>
              </a:rPr>
              <a:t> </a:t>
            </a:r>
            <a:r>
              <a:rPr sz="4000" spc="80" dirty="0">
                <a:latin typeface="Tahoma"/>
                <a:cs typeface="Tahoma"/>
              </a:rPr>
              <a:t>ка</a:t>
            </a:r>
            <a:r>
              <a:rPr sz="4000" spc="80" dirty="0">
                <a:solidFill>
                  <a:srgbClr val="FF3131"/>
                </a:solidFill>
                <a:latin typeface="Tahoma"/>
                <a:cs typeface="Tahoma"/>
              </a:rPr>
              <a:t>ф</a:t>
            </a:r>
            <a:r>
              <a:rPr sz="4000" spc="80" dirty="0">
                <a:latin typeface="Tahoma"/>
                <a:cs typeface="Tahoma"/>
              </a:rPr>
              <a:t>едра </a:t>
            </a:r>
            <a:r>
              <a:rPr sz="4000" dirty="0">
                <a:latin typeface="Tahoma"/>
                <a:cs typeface="Tahoma"/>
              </a:rPr>
              <a:t>мі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т</a:t>
            </a:r>
            <a:r>
              <a:rPr sz="4000" spc="-9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130" dirty="0">
                <a:latin typeface="Tahoma"/>
                <a:cs typeface="Tahoma"/>
              </a:rPr>
              <a:t>мі</a:t>
            </a:r>
            <a:r>
              <a:rPr sz="4000" spc="130" dirty="0">
                <a:solidFill>
                  <a:srgbClr val="FF3131"/>
                </a:solidFill>
                <a:latin typeface="Tahoma"/>
                <a:cs typeface="Tahoma"/>
              </a:rPr>
              <a:t>ф</a:t>
            </a:r>
            <a:endParaRPr sz="4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000" dirty="0">
                <a:latin typeface="Tahoma"/>
                <a:cs typeface="Tahoma"/>
              </a:rPr>
              <a:t>А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т</a:t>
            </a:r>
            <a:r>
              <a:rPr sz="4000" dirty="0">
                <a:latin typeface="Tahoma"/>
                <a:cs typeface="Tahoma"/>
              </a:rPr>
              <a:t>ени</a:t>
            </a:r>
            <a:r>
              <a:rPr sz="4000" spc="6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60" dirty="0">
                <a:latin typeface="Tahoma"/>
                <a:cs typeface="Tahoma"/>
              </a:rPr>
              <a:t> </a:t>
            </a:r>
            <a:r>
              <a:rPr sz="4000" spc="125" dirty="0">
                <a:latin typeface="Tahoma"/>
                <a:cs typeface="Tahoma"/>
              </a:rPr>
              <a:t>А</a:t>
            </a:r>
            <a:r>
              <a:rPr sz="4000" spc="125" dirty="0">
                <a:solidFill>
                  <a:srgbClr val="FF3131"/>
                </a:solidFill>
                <a:latin typeface="Tahoma"/>
                <a:cs typeface="Tahoma"/>
              </a:rPr>
              <a:t>ф</a:t>
            </a:r>
            <a:r>
              <a:rPr sz="4000" spc="125" dirty="0">
                <a:latin typeface="Tahoma"/>
                <a:cs typeface="Tahoma"/>
              </a:rPr>
              <a:t>іни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79500" y="895343"/>
            <a:ext cx="15199360" cy="5047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135" dirty="0">
                <a:latin typeface="Tahoma"/>
                <a:cs typeface="Tahoma"/>
              </a:rPr>
              <a:t>У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словах,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походять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із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i="1" dirty="0">
                <a:latin typeface="Arial"/>
                <a:cs typeface="Arial"/>
              </a:rPr>
              <a:t>давньогрецької</a:t>
            </a:r>
            <a:r>
              <a:rPr sz="4000" i="1" spc="105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i="1" spc="-135" dirty="0">
                <a:latin typeface="Arial"/>
                <a:cs typeface="Arial"/>
              </a:rPr>
              <a:t>латинської</a:t>
            </a:r>
            <a:r>
              <a:rPr sz="4000" i="1" spc="110" dirty="0">
                <a:latin typeface="Arial"/>
                <a:cs typeface="Arial"/>
              </a:rPr>
              <a:t> </a:t>
            </a:r>
            <a:r>
              <a:rPr sz="4000" spc="-20" dirty="0">
                <a:latin typeface="Tahoma"/>
                <a:cs typeface="Tahoma"/>
              </a:rPr>
              <a:t>мов, </a:t>
            </a:r>
            <a:r>
              <a:rPr sz="4000" spc="45" dirty="0">
                <a:latin typeface="Tahoma"/>
                <a:cs typeface="Tahoma"/>
              </a:rPr>
              <a:t>буквосполучення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-180" dirty="0">
                <a:latin typeface="Tahoma"/>
                <a:cs typeface="Tahoma"/>
              </a:rPr>
              <a:t>[</a:t>
            </a:r>
            <a:r>
              <a:rPr sz="4000" b="1" spc="-180" dirty="0">
                <a:solidFill>
                  <a:srgbClr val="0726FA"/>
                </a:solidFill>
                <a:latin typeface="Arial"/>
                <a:cs typeface="Arial"/>
              </a:rPr>
              <a:t>au</a:t>
            </a:r>
            <a:r>
              <a:rPr sz="4000" spc="-180" dirty="0">
                <a:latin typeface="Tahoma"/>
                <a:cs typeface="Tahoma"/>
              </a:rPr>
              <a:t>]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можна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передавати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як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-175" dirty="0">
                <a:latin typeface="Tahoma"/>
                <a:cs typeface="Tahoma"/>
              </a:rPr>
              <a:t>«</a:t>
            </a:r>
            <a:r>
              <a:rPr sz="4000" b="1" spc="-175" dirty="0">
                <a:solidFill>
                  <a:srgbClr val="FF3131"/>
                </a:solidFill>
                <a:latin typeface="Arial"/>
                <a:cs typeface="Arial"/>
              </a:rPr>
              <a:t>ав</a:t>
            </a:r>
            <a:r>
              <a:rPr sz="4000" spc="-175" dirty="0">
                <a:latin typeface="Tahoma"/>
                <a:cs typeface="Tahoma"/>
              </a:rPr>
              <a:t>»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70" dirty="0">
                <a:latin typeface="Tahoma"/>
                <a:cs typeface="Tahoma"/>
              </a:rPr>
              <a:t> «</a:t>
            </a:r>
            <a:r>
              <a:rPr sz="4000" b="1" spc="-70" dirty="0">
                <a:solidFill>
                  <a:srgbClr val="FF3131"/>
                </a:solidFill>
                <a:latin typeface="Arial"/>
                <a:cs typeface="Arial"/>
              </a:rPr>
              <a:t>ау</a:t>
            </a:r>
            <a:r>
              <a:rPr sz="4000" spc="-70" dirty="0">
                <a:latin typeface="Tahoma"/>
                <a:cs typeface="Tahoma"/>
              </a:rPr>
              <a:t>»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131):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4000">
              <a:latin typeface="Tahoma"/>
              <a:cs typeface="Tahoma"/>
            </a:endParaRPr>
          </a:p>
          <a:p>
            <a:pPr marL="22225" marR="10144125">
              <a:lnSpc>
                <a:spcPct val="115599"/>
              </a:lnSpc>
            </a:pP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ав</a:t>
            </a:r>
            <a:r>
              <a:rPr sz="4000" dirty="0">
                <a:latin typeface="Tahoma"/>
                <a:cs typeface="Tahoma"/>
              </a:rPr>
              <a:t>диторія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ау</a:t>
            </a:r>
            <a:r>
              <a:rPr sz="4000" spc="-10" dirty="0">
                <a:latin typeface="Tahoma"/>
                <a:cs typeface="Tahoma"/>
              </a:rPr>
              <a:t>диторія </a:t>
            </a:r>
            <a:r>
              <a:rPr sz="4000" spc="75" dirty="0">
                <a:latin typeface="Tahoma"/>
                <a:cs typeface="Tahoma"/>
              </a:rPr>
              <a:t>ф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ав</a:t>
            </a:r>
            <a:r>
              <a:rPr sz="4000" spc="75" dirty="0">
                <a:latin typeface="Tahoma"/>
                <a:cs typeface="Tahoma"/>
              </a:rPr>
              <a:t>на</a:t>
            </a:r>
            <a:r>
              <a:rPr sz="4000" spc="-4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40" dirty="0">
                <a:latin typeface="Tahoma"/>
                <a:cs typeface="Tahoma"/>
              </a:rPr>
              <a:t> </a:t>
            </a:r>
            <a:r>
              <a:rPr sz="4000" spc="75" dirty="0">
                <a:latin typeface="Tahoma"/>
                <a:cs typeface="Tahoma"/>
              </a:rPr>
              <a:t>ф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ау</a:t>
            </a:r>
            <a:r>
              <a:rPr sz="4000" spc="75" dirty="0">
                <a:latin typeface="Tahoma"/>
                <a:cs typeface="Tahoma"/>
              </a:rPr>
              <a:t>на</a:t>
            </a:r>
            <a:endParaRPr sz="4000">
              <a:latin typeface="Tahoma"/>
              <a:cs typeface="Tahoma"/>
            </a:endParaRPr>
          </a:p>
          <a:p>
            <a:pPr marL="22225" marR="10968990">
              <a:lnSpc>
                <a:spcPct val="115599"/>
              </a:lnSpc>
            </a:pPr>
            <a:r>
              <a:rPr sz="4000" dirty="0">
                <a:latin typeface="Tahoma"/>
                <a:cs typeface="Tahoma"/>
              </a:rPr>
              <a:t>п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ав</a:t>
            </a:r>
            <a:r>
              <a:rPr sz="4000" dirty="0">
                <a:latin typeface="Tahoma"/>
                <a:cs typeface="Tahoma"/>
              </a:rPr>
              <a:t>за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п</a:t>
            </a:r>
            <a:r>
              <a:rPr sz="4000" spc="-20" dirty="0">
                <a:solidFill>
                  <a:srgbClr val="FF3131"/>
                </a:solidFill>
                <a:latin typeface="Tahoma"/>
                <a:cs typeface="Tahoma"/>
              </a:rPr>
              <a:t>ау</a:t>
            </a:r>
            <a:r>
              <a:rPr sz="4000" spc="-20" dirty="0">
                <a:latin typeface="Tahoma"/>
                <a:cs typeface="Tahoma"/>
              </a:rPr>
              <a:t>за </a:t>
            </a:r>
            <a:r>
              <a:rPr sz="4000" dirty="0">
                <a:latin typeface="Tahoma"/>
                <a:cs typeface="Tahoma"/>
              </a:rPr>
              <a:t>л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ав</a:t>
            </a:r>
            <a:r>
              <a:rPr sz="4000" dirty="0">
                <a:latin typeface="Tahoma"/>
                <a:cs typeface="Tahoma"/>
              </a:rPr>
              <a:t>реат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1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л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ау</a:t>
            </a:r>
            <a:r>
              <a:rPr sz="4000" spc="-10" dirty="0">
                <a:latin typeface="Tahoma"/>
                <a:cs typeface="Tahoma"/>
              </a:rPr>
              <a:t>реат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06284" y="3949332"/>
            <a:ext cx="11275695" cy="6372225"/>
            <a:chOff x="3506284" y="3949332"/>
            <a:chExt cx="11275695" cy="6372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5813" y="3998862"/>
              <a:ext cx="11176370" cy="62767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44384" y="3987432"/>
              <a:ext cx="11199495" cy="6296025"/>
            </a:xfrm>
            <a:custGeom>
              <a:avLst/>
              <a:gdLst/>
              <a:ahLst/>
              <a:cxnLst/>
              <a:rect l="l" t="t" r="r" b="b"/>
              <a:pathLst>
                <a:path w="11199494" h="6296025">
                  <a:moveTo>
                    <a:pt x="11199166" y="6296024"/>
                  </a:moveTo>
                  <a:lnTo>
                    <a:pt x="11199165" y="0"/>
                  </a:lnTo>
                  <a:lnTo>
                    <a:pt x="0" y="0"/>
                  </a:lnTo>
                  <a:lnTo>
                    <a:pt x="0" y="6296024"/>
                  </a:lnTo>
                </a:path>
              </a:pathLst>
            </a:custGeom>
            <a:ln w="76199">
              <a:solidFill>
                <a:srgbClr val="5326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pc="55" dirty="0"/>
              <a:t>На</a:t>
            </a:r>
            <a:r>
              <a:rPr spc="-20" dirty="0"/>
              <a:t> </a:t>
            </a:r>
            <a:r>
              <a:rPr dirty="0"/>
              <a:t>початку</a:t>
            </a:r>
            <a:r>
              <a:rPr spc="-20" dirty="0"/>
              <a:t> </a:t>
            </a:r>
            <a:r>
              <a:rPr dirty="0"/>
              <a:t>деяких</a:t>
            </a:r>
            <a:r>
              <a:rPr spc="-20" dirty="0"/>
              <a:t> </a:t>
            </a:r>
            <a:r>
              <a:rPr spc="80" dirty="0"/>
              <a:t>слів</a:t>
            </a:r>
            <a:r>
              <a:rPr spc="-20" dirty="0"/>
              <a:t> </a:t>
            </a:r>
            <a:r>
              <a:rPr dirty="0"/>
              <a:t>можна</a:t>
            </a:r>
            <a:r>
              <a:rPr spc="-20" dirty="0"/>
              <a:t> </a:t>
            </a:r>
            <a:r>
              <a:rPr dirty="0"/>
              <a:t>писати</a:t>
            </a:r>
            <a:r>
              <a:rPr spc="-15" dirty="0"/>
              <a:t> </a:t>
            </a:r>
            <a:r>
              <a:rPr spc="-229" dirty="0"/>
              <a:t>«</a:t>
            </a:r>
            <a:r>
              <a:rPr b="1" spc="-229" dirty="0">
                <a:solidFill>
                  <a:srgbClr val="0726FA"/>
                </a:solidFill>
                <a:latin typeface="Arial"/>
                <a:cs typeface="Arial"/>
              </a:rPr>
              <a:t>и</a:t>
            </a:r>
            <a:r>
              <a:rPr spc="-229" dirty="0"/>
              <a:t>»:</a:t>
            </a:r>
            <a:r>
              <a:rPr spc="-15" dirty="0"/>
              <a:t> </a:t>
            </a:r>
            <a:r>
              <a:rPr dirty="0">
                <a:solidFill>
                  <a:srgbClr val="0726FA"/>
                </a:solidFill>
              </a:rPr>
              <a:t>и</a:t>
            </a:r>
            <a:r>
              <a:rPr dirty="0"/>
              <a:t>рій,</a:t>
            </a:r>
            <a:r>
              <a:rPr spc="-15" dirty="0"/>
              <a:t> </a:t>
            </a:r>
            <a:r>
              <a:rPr dirty="0">
                <a:solidFill>
                  <a:srgbClr val="0726FA"/>
                </a:solidFill>
              </a:rPr>
              <a:t>и</a:t>
            </a:r>
            <a:r>
              <a:rPr dirty="0"/>
              <a:t>род,</a:t>
            </a:r>
            <a:r>
              <a:rPr spc="-20" dirty="0"/>
              <a:t> </a:t>
            </a:r>
            <a:r>
              <a:rPr spc="-10" dirty="0">
                <a:solidFill>
                  <a:srgbClr val="0726FA"/>
                </a:solidFill>
              </a:rPr>
              <a:t>и</a:t>
            </a:r>
            <a:r>
              <a:rPr spc="-10" dirty="0"/>
              <a:t>кати, </a:t>
            </a:r>
            <a:r>
              <a:rPr dirty="0">
                <a:solidFill>
                  <a:srgbClr val="0726FA"/>
                </a:solidFill>
              </a:rPr>
              <a:t>и</a:t>
            </a:r>
            <a:r>
              <a:rPr dirty="0"/>
              <a:t>ч</a:t>
            </a:r>
            <a:r>
              <a:rPr spc="-100" dirty="0"/>
              <a:t> </a:t>
            </a:r>
            <a:r>
              <a:rPr dirty="0"/>
              <a:t>(</a:t>
            </a:r>
            <a:r>
              <a:rPr i="1" dirty="0">
                <a:solidFill>
                  <a:srgbClr val="FF3131"/>
                </a:solidFill>
                <a:latin typeface="Arial"/>
                <a:cs typeface="Arial"/>
              </a:rPr>
              <a:t>индика</a:t>
            </a:r>
            <a:r>
              <a:rPr i="1" spc="4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i="1" dirty="0">
                <a:solidFill>
                  <a:srgbClr val="FF3131"/>
                </a:solidFill>
                <a:latin typeface="Arial"/>
                <a:cs typeface="Arial"/>
              </a:rPr>
              <a:t>немає</a:t>
            </a:r>
            <a:r>
              <a:rPr dirty="0"/>
              <a:t>)</a:t>
            </a:r>
            <a:r>
              <a:rPr spc="-100" dirty="0"/>
              <a:t> </a:t>
            </a:r>
            <a:r>
              <a:rPr dirty="0"/>
              <a:t>(§</a:t>
            </a:r>
            <a:r>
              <a:rPr spc="-95" dirty="0"/>
              <a:t> </a:t>
            </a:r>
            <a:r>
              <a:rPr spc="-25" dirty="0"/>
              <a:t>2).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37817" y="895343"/>
            <a:ext cx="12753340" cy="415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" marR="5080">
              <a:lnSpc>
                <a:spcPct val="115599"/>
              </a:lnSpc>
              <a:spcBef>
                <a:spcPts val="100"/>
              </a:spcBef>
            </a:pPr>
            <a:r>
              <a:rPr sz="4000" spc="135" dirty="0">
                <a:latin typeface="Tahoma"/>
                <a:cs typeface="Tahoma"/>
              </a:rPr>
              <a:t>У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назвах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церковних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звань,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титулів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чинів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35" dirty="0">
                <a:latin typeface="Tahoma"/>
                <a:cs typeface="Tahoma"/>
              </a:rPr>
              <a:t>уживаємо </a:t>
            </a:r>
            <a:r>
              <a:rPr sz="4000" spc="100" dirty="0">
                <a:latin typeface="Tahoma"/>
                <a:cs typeface="Tahoma"/>
              </a:rPr>
              <a:t>префікси</a:t>
            </a:r>
            <a:r>
              <a:rPr sz="4000" spc="-18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«</a:t>
            </a:r>
            <a:r>
              <a:rPr sz="4000" b="1" spc="-20" dirty="0">
                <a:solidFill>
                  <a:srgbClr val="0726FA"/>
                </a:solidFill>
                <a:latin typeface="Arial"/>
                <a:cs typeface="Arial"/>
              </a:rPr>
              <a:t>архи-</a:t>
            </a:r>
            <a:r>
              <a:rPr sz="4000" spc="-300" dirty="0">
                <a:latin typeface="Tahoma"/>
                <a:cs typeface="Tahoma"/>
              </a:rPr>
              <a:t>»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8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«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архі-</a:t>
            </a:r>
            <a:r>
              <a:rPr sz="4000" spc="-300" dirty="0">
                <a:latin typeface="Tahoma"/>
                <a:cs typeface="Tahoma"/>
              </a:rPr>
              <a:t>»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8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31):</a:t>
            </a:r>
            <a:endParaRPr sz="4000">
              <a:latin typeface="Tahoma"/>
              <a:cs typeface="Tahoma"/>
            </a:endParaRPr>
          </a:p>
          <a:p>
            <a:pPr marL="12700" marR="6248400">
              <a:lnSpc>
                <a:spcPct val="115599"/>
              </a:lnSpc>
              <a:spcBef>
                <a:spcPts val="4750"/>
              </a:spcBef>
            </a:pP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архи</a:t>
            </a:r>
            <a:r>
              <a:rPr sz="4000" dirty="0">
                <a:latin typeface="Tahoma"/>
                <a:cs typeface="Tahoma"/>
              </a:rPr>
              <a:t>мандрит</a:t>
            </a:r>
            <a:r>
              <a:rPr sz="4000" spc="1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125" dirty="0">
                <a:latin typeface="Tahoma"/>
                <a:cs typeface="Tahoma"/>
              </a:rPr>
              <a:t>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архі</a:t>
            </a:r>
            <a:r>
              <a:rPr sz="4000" spc="-10" dirty="0">
                <a:latin typeface="Tahoma"/>
                <a:cs typeface="Tahoma"/>
              </a:rPr>
              <a:t>мандрит </a:t>
            </a:r>
            <a:r>
              <a:rPr sz="4000" spc="85" dirty="0">
                <a:solidFill>
                  <a:srgbClr val="0726FA"/>
                </a:solidFill>
                <a:latin typeface="Tahoma"/>
                <a:cs typeface="Tahoma"/>
              </a:rPr>
              <a:t>архи</a:t>
            </a:r>
            <a:r>
              <a:rPr sz="4000" spc="85" dirty="0">
                <a:latin typeface="Tahoma"/>
                <a:cs typeface="Tahoma"/>
              </a:rPr>
              <a:t>єрей</a:t>
            </a:r>
            <a:r>
              <a:rPr sz="4000" spc="-4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40" dirty="0">
                <a:latin typeface="Tahoma"/>
                <a:cs typeface="Tahoma"/>
              </a:rPr>
              <a:t> </a:t>
            </a:r>
            <a:r>
              <a:rPr sz="4000" spc="75" dirty="0">
                <a:solidFill>
                  <a:srgbClr val="0726FA"/>
                </a:solidFill>
                <a:latin typeface="Tahoma"/>
                <a:cs typeface="Tahoma"/>
              </a:rPr>
              <a:t>архі</a:t>
            </a:r>
            <a:r>
              <a:rPr sz="4000" spc="75" dirty="0">
                <a:latin typeface="Tahoma"/>
                <a:cs typeface="Tahoma"/>
              </a:rPr>
              <a:t>єрей 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архи</a:t>
            </a:r>
            <a:r>
              <a:rPr sz="4000" dirty="0">
                <a:latin typeface="Tahoma"/>
                <a:cs typeface="Tahoma"/>
              </a:rPr>
              <a:t>стратиг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архі</a:t>
            </a:r>
            <a:r>
              <a:rPr sz="4000" spc="-10" dirty="0">
                <a:latin typeface="Tahoma"/>
                <a:cs typeface="Tahoma"/>
              </a:rPr>
              <a:t>стратиг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79500" y="895343"/>
            <a:ext cx="14102715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135" dirty="0">
                <a:latin typeface="Tahoma"/>
                <a:cs typeface="Tahoma"/>
              </a:rPr>
              <a:t>У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06032"/>
                </a:solidFill>
                <a:latin typeface="Arial"/>
                <a:cs typeface="Arial"/>
              </a:rPr>
              <a:t>родовому</a:t>
            </a:r>
            <a:r>
              <a:rPr sz="4000" b="1" spc="30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відмінку</a:t>
            </a:r>
            <a:r>
              <a:rPr sz="4000" spc="-110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06032"/>
                </a:solidFill>
                <a:latin typeface="Arial"/>
                <a:cs typeface="Arial"/>
              </a:rPr>
              <a:t>іменників</a:t>
            </a:r>
            <a:r>
              <a:rPr sz="4000" b="1" spc="-65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006032"/>
                </a:solidFill>
                <a:latin typeface="Arial"/>
                <a:cs typeface="Arial"/>
              </a:rPr>
              <a:t>lll</a:t>
            </a:r>
            <a:r>
              <a:rPr sz="4000" b="1" spc="-65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006032"/>
                </a:solidFill>
                <a:latin typeface="Arial"/>
                <a:cs typeface="Arial"/>
              </a:rPr>
              <a:t>відміни</a:t>
            </a:r>
            <a:r>
              <a:rPr sz="4000" b="1" spc="30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spc="65" dirty="0">
                <a:latin typeface="Tahoma"/>
                <a:cs typeface="Tahoma"/>
              </a:rPr>
              <a:t>можемо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писати </a:t>
            </a:r>
            <a:r>
              <a:rPr sz="4000" dirty="0">
                <a:latin typeface="Tahoma"/>
                <a:cs typeface="Tahoma"/>
              </a:rPr>
              <a:t>закінчення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b="1" spc="160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и</a:t>
            </a:r>
            <a:r>
              <a:rPr sz="4000" b="1" spc="35" dirty="0">
                <a:solidFill>
                  <a:srgbClr val="0726FA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b="1" spc="160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і</a:t>
            </a:r>
            <a:r>
              <a:rPr sz="4000" b="1" spc="-60" dirty="0">
                <a:solidFill>
                  <a:srgbClr val="0726FA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95):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74750" y="3550338"/>
            <a:ext cx="7195184" cy="425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96820">
              <a:lnSpc>
                <a:spcPct val="115599"/>
              </a:lnSpc>
              <a:spcBef>
                <a:spcPts val="100"/>
              </a:spcBef>
            </a:pPr>
            <a:r>
              <a:rPr sz="4000" spc="85" dirty="0">
                <a:latin typeface="Tahoma"/>
                <a:cs typeface="Tahoma"/>
              </a:rPr>
              <a:t>Білорус</a:t>
            </a:r>
            <a:r>
              <a:rPr sz="4000" spc="85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-55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spc="75" dirty="0">
                <a:latin typeface="Tahoma"/>
                <a:cs typeface="Tahoma"/>
              </a:rPr>
              <a:t>Білорус</a:t>
            </a:r>
            <a:r>
              <a:rPr sz="4000" spc="75" dirty="0">
                <a:solidFill>
                  <a:srgbClr val="0726FA"/>
                </a:solidFill>
                <a:latin typeface="Tahoma"/>
                <a:cs typeface="Tahoma"/>
              </a:rPr>
              <a:t>і </a:t>
            </a:r>
            <a:r>
              <a:rPr sz="4000" dirty="0">
                <a:latin typeface="Tahoma"/>
                <a:cs typeface="Tahoma"/>
              </a:rPr>
              <a:t>гідност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30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гідност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і</a:t>
            </a:r>
            <a:endParaRPr sz="4000">
              <a:latin typeface="Tahoma"/>
              <a:cs typeface="Tahoma"/>
            </a:endParaRPr>
          </a:p>
          <a:p>
            <a:pPr marL="12700" marR="5080">
              <a:lnSpc>
                <a:spcPct val="115599"/>
              </a:lnSpc>
            </a:pPr>
            <a:r>
              <a:rPr sz="4000" dirty="0">
                <a:latin typeface="Tahoma"/>
                <a:cs typeface="Tahoma"/>
              </a:rPr>
              <a:t>незалежност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185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18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незалежност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і </a:t>
            </a:r>
            <a:r>
              <a:rPr sz="4000" spc="55" dirty="0">
                <a:latin typeface="Tahoma"/>
                <a:cs typeface="Tahoma"/>
              </a:rPr>
              <a:t>радост</a:t>
            </a:r>
            <a:r>
              <a:rPr sz="4000" spc="55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-55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радост</a:t>
            </a:r>
            <a:r>
              <a:rPr sz="4000" spc="45" dirty="0">
                <a:solidFill>
                  <a:srgbClr val="0726FA"/>
                </a:solidFill>
                <a:latin typeface="Tahoma"/>
                <a:cs typeface="Tahoma"/>
              </a:rPr>
              <a:t>і</a:t>
            </a:r>
            <a:endParaRPr sz="4000">
              <a:latin typeface="Tahoma"/>
              <a:cs typeface="Tahoma"/>
            </a:endParaRPr>
          </a:p>
          <a:p>
            <a:pPr marL="12700" marR="3363595">
              <a:lnSpc>
                <a:spcPct val="115599"/>
              </a:lnSpc>
            </a:pPr>
            <a:r>
              <a:rPr sz="4000" spc="70" dirty="0">
                <a:latin typeface="Tahoma"/>
                <a:cs typeface="Tahoma"/>
              </a:rPr>
              <a:t>смерт</a:t>
            </a:r>
            <a:r>
              <a:rPr sz="4000" spc="70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-55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spc="65" dirty="0">
                <a:latin typeface="Tahoma"/>
                <a:cs typeface="Tahoma"/>
              </a:rPr>
              <a:t>смерт</a:t>
            </a:r>
            <a:r>
              <a:rPr sz="4000" spc="65" dirty="0">
                <a:solidFill>
                  <a:srgbClr val="0726FA"/>
                </a:solidFill>
                <a:latin typeface="Tahoma"/>
                <a:cs typeface="Tahoma"/>
              </a:rPr>
              <a:t>і </a:t>
            </a:r>
            <a:r>
              <a:rPr sz="4000" dirty="0">
                <a:latin typeface="Tahoma"/>
                <a:cs typeface="Tahoma"/>
              </a:rPr>
              <a:t>чест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45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4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чест</a:t>
            </a:r>
            <a:r>
              <a:rPr sz="4000" spc="-20" dirty="0">
                <a:solidFill>
                  <a:srgbClr val="0726FA"/>
                </a:solidFill>
                <a:latin typeface="Tahoma"/>
                <a:cs typeface="Tahoma"/>
              </a:rPr>
              <a:t>і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7817" y="2689142"/>
            <a:ext cx="4636135" cy="441134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ct val="119900"/>
              </a:lnSpc>
              <a:spcBef>
                <a:spcPts val="509"/>
              </a:spcBef>
            </a:pPr>
            <a:r>
              <a:rPr sz="4000" b="1" i="1" spc="-30" dirty="0">
                <a:solidFill>
                  <a:srgbClr val="006032"/>
                </a:solidFill>
                <a:latin typeface="Arial"/>
                <a:cs typeface="Arial"/>
              </a:rPr>
              <a:t>Родовий</a:t>
            </a:r>
            <a:r>
              <a:rPr sz="4000" b="1" i="1" spc="-225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b="1" i="1" spc="-10" dirty="0">
                <a:solidFill>
                  <a:srgbClr val="006032"/>
                </a:solidFill>
                <a:latin typeface="Arial"/>
                <a:cs typeface="Arial"/>
              </a:rPr>
              <a:t>відмінок: </a:t>
            </a:r>
            <a:r>
              <a:rPr sz="4000" dirty="0">
                <a:latin typeface="Tahoma"/>
                <a:cs typeface="Tahoma"/>
              </a:rPr>
              <a:t>кров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кров</a:t>
            </a:r>
            <a:r>
              <a:rPr sz="4000" spc="-20" dirty="0">
                <a:solidFill>
                  <a:srgbClr val="0726FA"/>
                </a:solidFill>
                <a:latin typeface="Tahoma"/>
                <a:cs typeface="Tahoma"/>
              </a:rPr>
              <a:t>і </a:t>
            </a:r>
            <a:r>
              <a:rPr sz="4000" dirty="0">
                <a:latin typeface="Tahoma"/>
                <a:cs typeface="Tahoma"/>
              </a:rPr>
              <a:t>любов</a:t>
            </a:r>
            <a:r>
              <a:rPr sz="4000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35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любов</a:t>
            </a:r>
            <a:r>
              <a:rPr sz="4000" spc="-10" dirty="0">
                <a:solidFill>
                  <a:srgbClr val="0726FA"/>
                </a:solidFill>
                <a:latin typeface="Tahoma"/>
                <a:cs typeface="Tahoma"/>
              </a:rPr>
              <a:t>і </a:t>
            </a:r>
            <a:r>
              <a:rPr sz="4000" spc="100" dirty="0">
                <a:latin typeface="Tahoma"/>
                <a:cs typeface="Tahoma"/>
              </a:rPr>
              <a:t>осен</a:t>
            </a:r>
            <a:r>
              <a:rPr sz="4000" spc="100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-55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spc="95" dirty="0">
                <a:latin typeface="Tahoma"/>
                <a:cs typeface="Tahoma"/>
              </a:rPr>
              <a:t>осен</a:t>
            </a:r>
            <a:r>
              <a:rPr sz="4000" spc="95" dirty="0">
                <a:solidFill>
                  <a:srgbClr val="0726FA"/>
                </a:solidFill>
                <a:latin typeface="Tahoma"/>
                <a:cs typeface="Tahoma"/>
              </a:rPr>
              <a:t>і</a:t>
            </a:r>
            <a:endParaRPr sz="4000">
              <a:latin typeface="Tahoma"/>
              <a:cs typeface="Tahoma"/>
            </a:endParaRPr>
          </a:p>
          <a:p>
            <a:pPr marL="12700" marR="1909445">
              <a:lnSpc>
                <a:spcPct val="115599"/>
              </a:lnSpc>
            </a:pPr>
            <a:r>
              <a:rPr sz="4000" spc="100" dirty="0">
                <a:latin typeface="Tahoma"/>
                <a:cs typeface="Tahoma"/>
              </a:rPr>
              <a:t>сол</a:t>
            </a:r>
            <a:r>
              <a:rPr sz="4000" spc="100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-50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spc="85" dirty="0">
                <a:latin typeface="Tahoma"/>
                <a:cs typeface="Tahoma"/>
              </a:rPr>
              <a:t>сол</a:t>
            </a:r>
            <a:r>
              <a:rPr sz="4000" spc="85" dirty="0">
                <a:solidFill>
                  <a:srgbClr val="0726FA"/>
                </a:solidFill>
                <a:latin typeface="Tahoma"/>
                <a:cs typeface="Tahoma"/>
              </a:rPr>
              <a:t>і </a:t>
            </a:r>
            <a:r>
              <a:rPr sz="4000" spc="155" dirty="0">
                <a:latin typeface="Tahoma"/>
                <a:cs typeface="Tahoma"/>
              </a:rPr>
              <a:t>Рус</a:t>
            </a:r>
            <a:r>
              <a:rPr sz="4000" spc="155" dirty="0">
                <a:solidFill>
                  <a:srgbClr val="0726FA"/>
                </a:solidFill>
                <a:latin typeface="Tahoma"/>
                <a:cs typeface="Tahoma"/>
              </a:rPr>
              <a:t>и</a:t>
            </a:r>
            <a:r>
              <a:rPr sz="4000" spc="-50" dirty="0">
                <a:solidFill>
                  <a:srgbClr val="0726FA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spc="140" dirty="0">
                <a:latin typeface="Tahoma"/>
                <a:cs typeface="Tahoma"/>
              </a:rPr>
              <a:t>Рус</a:t>
            </a:r>
            <a:r>
              <a:rPr sz="4000" spc="140" dirty="0">
                <a:solidFill>
                  <a:srgbClr val="0726FA"/>
                </a:solidFill>
                <a:latin typeface="Tahoma"/>
                <a:cs typeface="Tahoma"/>
              </a:rPr>
              <a:t>і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79500" y="895343"/>
            <a:ext cx="14615160" cy="543306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4000" b="1" spc="-10" dirty="0">
                <a:latin typeface="Arial"/>
                <a:cs typeface="Arial"/>
              </a:rPr>
              <a:t>Чоловічі</a:t>
            </a:r>
            <a:r>
              <a:rPr sz="4000" b="1" spc="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прізвища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закінчуються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90" dirty="0">
                <a:solidFill>
                  <a:srgbClr val="0726FA"/>
                </a:solidFill>
                <a:latin typeface="Arial"/>
                <a:cs typeface="Arial"/>
              </a:rPr>
              <a:t>ин</a:t>
            </a:r>
            <a:r>
              <a:rPr sz="4000" spc="-90" dirty="0">
                <a:latin typeface="Tahoma"/>
                <a:cs typeface="Tahoma"/>
              </a:rPr>
              <a:t>»,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55" dirty="0">
                <a:solidFill>
                  <a:srgbClr val="0726FA"/>
                </a:solidFill>
                <a:latin typeface="Arial"/>
                <a:cs typeface="Arial"/>
              </a:rPr>
              <a:t>ін</a:t>
            </a:r>
            <a:r>
              <a:rPr sz="4000" spc="-55" dirty="0">
                <a:latin typeface="Tahoma"/>
                <a:cs typeface="Tahoma"/>
              </a:rPr>
              <a:t>»,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60" dirty="0">
                <a:solidFill>
                  <a:srgbClr val="0726FA"/>
                </a:solidFill>
                <a:latin typeface="Arial"/>
                <a:cs typeface="Arial"/>
              </a:rPr>
              <a:t>їн</a:t>
            </a:r>
            <a:r>
              <a:rPr sz="4000" spc="-60" dirty="0">
                <a:latin typeface="Tahoma"/>
                <a:cs typeface="Tahoma"/>
              </a:rPr>
              <a:t>»,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-50" dirty="0">
                <a:latin typeface="Tahoma"/>
                <a:cs typeface="Tahoma"/>
              </a:rPr>
              <a:t>у</a:t>
            </a:r>
            <a:endParaRPr sz="4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000" b="1" spc="-70" dirty="0">
                <a:solidFill>
                  <a:srgbClr val="006032"/>
                </a:solidFill>
                <a:latin typeface="Arial"/>
                <a:cs typeface="Arial"/>
              </a:rPr>
              <a:t>давальному</a:t>
            </a:r>
            <a:r>
              <a:rPr sz="4000" b="1" spc="-75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відмінку</a:t>
            </a:r>
            <a:r>
              <a:rPr sz="4000" spc="-1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мають</a:t>
            </a:r>
            <a:r>
              <a:rPr sz="4000" spc="-12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закінчення</a:t>
            </a:r>
            <a:r>
              <a:rPr sz="4000" spc="-120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FF3131"/>
                </a:solidFill>
                <a:latin typeface="Arial"/>
                <a:cs typeface="Arial"/>
              </a:rPr>
              <a:t>-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у</a:t>
            </a:r>
            <a:r>
              <a:rPr sz="4000" dirty="0">
                <a:latin typeface="Tahoma"/>
                <a:cs typeface="Tahoma"/>
              </a:rPr>
              <a:t>»</a:t>
            </a:r>
            <a:r>
              <a:rPr sz="4000" spc="-1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20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FF3131"/>
                </a:solidFill>
                <a:latin typeface="Arial"/>
                <a:cs typeface="Arial"/>
              </a:rPr>
              <a:t>-</a:t>
            </a:r>
            <a:r>
              <a:rPr sz="4000" b="1" spc="-90" dirty="0">
                <a:solidFill>
                  <a:srgbClr val="FF3131"/>
                </a:solidFill>
                <a:latin typeface="Arial"/>
                <a:cs typeface="Arial"/>
              </a:rPr>
              <a:t>ові</a:t>
            </a:r>
            <a:r>
              <a:rPr sz="4000" spc="-90" dirty="0">
                <a:latin typeface="Tahoma"/>
                <a:cs typeface="Tahoma"/>
              </a:rPr>
              <a:t>»</a:t>
            </a:r>
            <a:r>
              <a:rPr sz="4000" spc="-1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12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83):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879"/>
              </a:spcBef>
            </a:pPr>
            <a:endParaRPr sz="4000">
              <a:latin typeface="Tahoma"/>
              <a:cs typeface="Tahoma"/>
            </a:endParaRPr>
          </a:p>
          <a:p>
            <a:pPr marL="31750">
              <a:lnSpc>
                <a:spcPct val="100000"/>
              </a:lnSpc>
              <a:spcBef>
                <a:spcPts val="5"/>
              </a:spcBef>
            </a:pPr>
            <a:r>
              <a:rPr sz="4000" b="1" i="1" spc="-45" dirty="0">
                <a:solidFill>
                  <a:srgbClr val="006032"/>
                </a:solidFill>
                <a:latin typeface="Arial"/>
                <a:cs typeface="Arial"/>
              </a:rPr>
              <a:t>Давальний</a:t>
            </a:r>
            <a:r>
              <a:rPr sz="4000" b="1" i="1" spc="-215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b="1" i="1" spc="-10" dirty="0">
                <a:solidFill>
                  <a:srgbClr val="006032"/>
                </a:solidFill>
                <a:latin typeface="Arial"/>
                <a:cs typeface="Arial"/>
              </a:rPr>
              <a:t>відмінок:</a:t>
            </a:r>
            <a:endParaRPr sz="4000">
              <a:latin typeface="Arial"/>
              <a:cs typeface="Arial"/>
            </a:endParaRPr>
          </a:p>
          <a:p>
            <a:pPr marL="31750" marR="7986395">
              <a:lnSpc>
                <a:spcPct val="115599"/>
              </a:lnSpc>
              <a:spcBef>
                <a:spcPts val="1315"/>
              </a:spcBef>
            </a:pPr>
            <a:r>
              <a:rPr sz="4000" spc="50" dirty="0">
                <a:latin typeface="Tahoma"/>
                <a:cs typeface="Tahoma"/>
              </a:rPr>
              <a:t>Яковишин</a:t>
            </a:r>
            <a:r>
              <a:rPr sz="4000" spc="50" dirty="0">
                <a:solidFill>
                  <a:srgbClr val="FF3131"/>
                </a:solidFill>
                <a:latin typeface="Tahoma"/>
                <a:cs typeface="Tahoma"/>
              </a:rPr>
              <a:t>у</a:t>
            </a:r>
            <a:r>
              <a:rPr sz="4000" spc="-14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40" dirty="0">
                <a:latin typeface="Tahoma"/>
                <a:cs typeface="Tahoma"/>
              </a:rPr>
              <a:t>Яковишин</a:t>
            </a:r>
            <a:r>
              <a:rPr sz="4000" spc="40" dirty="0">
                <a:solidFill>
                  <a:srgbClr val="FF3131"/>
                </a:solidFill>
                <a:latin typeface="Tahoma"/>
                <a:cs typeface="Tahoma"/>
              </a:rPr>
              <a:t>ові </a:t>
            </a:r>
            <a:r>
              <a:rPr sz="4000" spc="50" dirty="0">
                <a:latin typeface="Tahoma"/>
                <a:cs typeface="Tahoma"/>
              </a:rPr>
              <a:t>Золкін</a:t>
            </a:r>
            <a:r>
              <a:rPr sz="4000" spc="50" dirty="0">
                <a:solidFill>
                  <a:srgbClr val="FF3131"/>
                </a:solidFill>
                <a:latin typeface="Tahoma"/>
                <a:cs typeface="Tahoma"/>
              </a:rPr>
              <a:t>у</a:t>
            </a:r>
            <a:r>
              <a:rPr sz="4000" spc="-15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45" dirty="0">
                <a:latin typeface="Tahoma"/>
                <a:cs typeface="Tahoma"/>
              </a:rPr>
              <a:t> </a:t>
            </a:r>
            <a:r>
              <a:rPr sz="4000" spc="35" dirty="0">
                <a:latin typeface="Tahoma"/>
                <a:cs typeface="Tahoma"/>
              </a:rPr>
              <a:t>Золкін</a:t>
            </a:r>
            <a:r>
              <a:rPr sz="4000" spc="35" dirty="0">
                <a:solidFill>
                  <a:srgbClr val="FF3131"/>
                </a:solidFill>
                <a:latin typeface="Tahoma"/>
                <a:cs typeface="Tahoma"/>
              </a:rPr>
              <a:t>ові</a:t>
            </a:r>
            <a:endParaRPr sz="4000">
              <a:latin typeface="Tahoma"/>
              <a:cs typeface="Tahoma"/>
            </a:endParaRPr>
          </a:p>
          <a:p>
            <a:pPr marL="31750">
              <a:lnSpc>
                <a:spcPct val="100000"/>
              </a:lnSpc>
              <a:spcBef>
                <a:spcPts val="750"/>
              </a:spcBef>
            </a:pPr>
            <a:r>
              <a:rPr sz="4000" spc="-10" dirty="0">
                <a:latin typeface="Tahoma"/>
                <a:cs typeface="Tahoma"/>
              </a:rPr>
              <a:t>Ільїн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у</a:t>
            </a:r>
            <a:r>
              <a:rPr sz="4000" spc="-28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28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Ільїн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ові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79500" y="895343"/>
            <a:ext cx="14558644" cy="644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b="1" dirty="0">
                <a:latin typeface="Arial"/>
                <a:cs typeface="Arial"/>
              </a:rPr>
              <a:t>Прізвища</a:t>
            </a:r>
            <a:r>
              <a:rPr sz="4000" b="1" spc="90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прикметникового </a:t>
            </a:r>
            <a:r>
              <a:rPr sz="4000" b="1" dirty="0">
                <a:latin typeface="Arial"/>
                <a:cs typeface="Arial"/>
              </a:rPr>
              <a:t>походження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50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-5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закінчуються </a:t>
            </a:r>
            <a:r>
              <a:rPr sz="4000" dirty="0">
                <a:latin typeface="Tahoma"/>
                <a:cs typeface="Tahoma"/>
              </a:rPr>
              <a:t>на</a:t>
            </a:r>
            <a:r>
              <a:rPr sz="4000" spc="-170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125" dirty="0">
                <a:solidFill>
                  <a:srgbClr val="0726FA"/>
                </a:solidFill>
                <a:latin typeface="Arial"/>
                <a:cs typeface="Arial"/>
              </a:rPr>
              <a:t>ів</a:t>
            </a:r>
            <a:r>
              <a:rPr sz="4000" spc="-125" dirty="0">
                <a:latin typeface="Tahoma"/>
                <a:cs typeface="Tahoma"/>
              </a:rPr>
              <a:t>»</a:t>
            </a:r>
            <a:r>
              <a:rPr sz="4000" spc="-165" dirty="0">
                <a:latin typeface="Tahoma"/>
                <a:cs typeface="Tahoma"/>
              </a:rPr>
              <a:t> </a:t>
            </a:r>
            <a:r>
              <a:rPr sz="4000" spc="-85" dirty="0">
                <a:latin typeface="Tahoma"/>
                <a:cs typeface="Tahoma"/>
              </a:rPr>
              <a:t>(«</a:t>
            </a:r>
            <a:r>
              <a:rPr sz="4000" b="1" spc="-85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145" dirty="0">
                <a:solidFill>
                  <a:srgbClr val="0726FA"/>
                </a:solidFill>
                <a:latin typeface="Arial"/>
                <a:cs typeface="Arial"/>
              </a:rPr>
              <a:t>їв</a:t>
            </a:r>
            <a:r>
              <a:rPr sz="4000" spc="-145" dirty="0">
                <a:latin typeface="Tahoma"/>
                <a:cs typeface="Tahoma"/>
              </a:rPr>
              <a:t>»),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160" dirty="0">
                <a:solidFill>
                  <a:srgbClr val="0726FA"/>
                </a:solidFill>
                <a:latin typeface="Arial"/>
                <a:cs typeface="Arial"/>
              </a:rPr>
              <a:t>ов</a:t>
            </a:r>
            <a:r>
              <a:rPr sz="4000" spc="-160" dirty="0">
                <a:latin typeface="Tahoma"/>
                <a:cs typeface="Tahoma"/>
              </a:rPr>
              <a:t>»,</a:t>
            </a:r>
            <a:r>
              <a:rPr sz="4000" spc="-150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100" dirty="0">
                <a:solidFill>
                  <a:srgbClr val="0726FA"/>
                </a:solidFill>
                <a:latin typeface="Arial"/>
                <a:cs typeface="Arial"/>
              </a:rPr>
              <a:t>ев</a:t>
            </a:r>
            <a:r>
              <a:rPr sz="4000" spc="-100" dirty="0">
                <a:latin typeface="Tahoma"/>
                <a:cs typeface="Tahoma"/>
              </a:rPr>
              <a:t>»</a:t>
            </a:r>
            <a:r>
              <a:rPr sz="4000" spc="-165" dirty="0">
                <a:latin typeface="Tahoma"/>
                <a:cs typeface="Tahoma"/>
              </a:rPr>
              <a:t> </a:t>
            </a:r>
            <a:r>
              <a:rPr sz="4000" spc="-85" dirty="0">
                <a:latin typeface="Tahoma"/>
                <a:cs typeface="Tahoma"/>
              </a:rPr>
              <a:t>(«</a:t>
            </a:r>
            <a:r>
              <a:rPr sz="4000" b="1" spc="-85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145" dirty="0">
                <a:solidFill>
                  <a:srgbClr val="0726FA"/>
                </a:solidFill>
                <a:latin typeface="Arial"/>
                <a:cs typeface="Arial"/>
              </a:rPr>
              <a:t>єв</a:t>
            </a:r>
            <a:r>
              <a:rPr sz="4000" spc="-145" dirty="0">
                <a:latin typeface="Tahoma"/>
                <a:cs typeface="Tahoma"/>
              </a:rPr>
              <a:t>»),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spc="-90" dirty="0">
                <a:solidFill>
                  <a:srgbClr val="0726FA"/>
                </a:solidFill>
                <a:latin typeface="Arial"/>
                <a:cs typeface="Arial"/>
              </a:rPr>
              <a:t>ин</a:t>
            </a:r>
            <a:r>
              <a:rPr sz="4000" spc="-90" dirty="0">
                <a:latin typeface="Tahoma"/>
                <a:cs typeface="Tahoma"/>
              </a:rPr>
              <a:t>»,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0726FA"/>
                </a:solidFill>
                <a:latin typeface="Arial"/>
                <a:cs typeface="Arial"/>
              </a:rPr>
              <a:t>-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ін</a:t>
            </a:r>
            <a:r>
              <a:rPr sz="4000" dirty="0">
                <a:latin typeface="Tahoma"/>
                <a:cs typeface="Tahoma"/>
              </a:rPr>
              <a:t>»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85" dirty="0">
                <a:latin typeface="Tahoma"/>
                <a:cs typeface="Tahoma"/>
              </a:rPr>
              <a:t>(«</a:t>
            </a:r>
            <a:r>
              <a:rPr sz="4000" b="1" spc="-85" dirty="0">
                <a:latin typeface="Arial"/>
                <a:cs typeface="Arial"/>
              </a:rPr>
              <a:t>-</a:t>
            </a:r>
            <a:r>
              <a:rPr sz="4000" b="1" spc="-85" dirty="0">
                <a:solidFill>
                  <a:srgbClr val="0726FA"/>
                </a:solidFill>
                <a:latin typeface="Arial"/>
                <a:cs typeface="Arial"/>
              </a:rPr>
              <a:t>їн</a:t>
            </a:r>
            <a:r>
              <a:rPr sz="4000" spc="-85" dirty="0">
                <a:latin typeface="Tahoma"/>
                <a:cs typeface="Tahoma"/>
              </a:rPr>
              <a:t>»),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50" dirty="0">
                <a:latin typeface="Tahoma"/>
                <a:cs typeface="Tahoma"/>
              </a:rPr>
              <a:t>у </a:t>
            </a:r>
            <a:r>
              <a:rPr sz="4000" b="1" dirty="0">
                <a:solidFill>
                  <a:srgbClr val="006032"/>
                </a:solidFill>
                <a:latin typeface="Arial"/>
                <a:cs typeface="Arial"/>
              </a:rPr>
              <a:t>кличному</a:t>
            </a:r>
            <a:r>
              <a:rPr sz="4000" b="1" spc="-25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відмінку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можуть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мати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закінчення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spc="-45" dirty="0">
                <a:latin typeface="Tahoma"/>
                <a:cs typeface="Tahoma"/>
              </a:rPr>
              <a:t>«</a:t>
            </a:r>
            <a:r>
              <a:rPr sz="4000" b="1" spc="-45" dirty="0">
                <a:solidFill>
                  <a:srgbClr val="FF3131"/>
                </a:solidFill>
                <a:latin typeface="Arial"/>
                <a:cs typeface="Arial"/>
              </a:rPr>
              <a:t>-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е</a:t>
            </a:r>
            <a:r>
              <a:rPr sz="4000" dirty="0">
                <a:latin typeface="Tahoma"/>
                <a:cs typeface="Tahoma"/>
              </a:rPr>
              <a:t>»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87):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4000">
              <a:latin typeface="Tahoma"/>
              <a:cs typeface="Tahoma"/>
            </a:endParaRPr>
          </a:p>
          <a:p>
            <a:pPr marL="57785">
              <a:lnSpc>
                <a:spcPct val="100000"/>
              </a:lnSpc>
            </a:pPr>
            <a:r>
              <a:rPr sz="4000" b="1" i="1" dirty="0">
                <a:solidFill>
                  <a:srgbClr val="006032"/>
                </a:solidFill>
                <a:latin typeface="Arial"/>
                <a:cs typeface="Arial"/>
              </a:rPr>
              <a:t>Кличний</a:t>
            </a:r>
            <a:r>
              <a:rPr sz="4000" b="1" i="1" spc="-80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b="1" i="1" spc="-10" dirty="0">
                <a:solidFill>
                  <a:srgbClr val="006032"/>
                </a:solidFill>
                <a:latin typeface="Arial"/>
                <a:cs typeface="Arial"/>
              </a:rPr>
              <a:t>відмінок:</a:t>
            </a:r>
            <a:endParaRPr sz="4000">
              <a:latin typeface="Arial"/>
              <a:cs typeface="Arial"/>
            </a:endParaRPr>
          </a:p>
          <a:p>
            <a:pPr marL="57785" marR="9745980">
              <a:lnSpc>
                <a:spcPct val="115599"/>
              </a:lnSpc>
              <a:spcBef>
                <a:spcPts val="915"/>
              </a:spcBef>
            </a:pPr>
            <a:r>
              <a:rPr sz="4000" dirty="0">
                <a:latin typeface="Tahoma"/>
                <a:cs typeface="Tahoma"/>
              </a:rPr>
              <a:t>Щоголев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е</a:t>
            </a:r>
            <a:r>
              <a:rPr sz="4000" spc="11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10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Щоголів </a:t>
            </a:r>
            <a:r>
              <a:rPr sz="4000" spc="60" dirty="0">
                <a:latin typeface="Tahoma"/>
                <a:cs typeface="Tahoma"/>
              </a:rPr>
              <a:t>Глібов</a:t>
            </a:r>
            <a:r>
              <a:rPr sz="4000" spc="60" dirty="0">
                <a:solidFill>
                  <a:srgbClr val="FF3131"/>
                </a:solidFill>
                <a:latin typeface="Tahoma"/>
                <a:cs typeface="Tahoma"/>
              </a:rPr>
              <a:t>е</a:t>
            </a:r>
            <a:r>
              <a:rPr sz="4000" spc="-3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4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Глібов </a:t>
            </a:r>
            <a:r>
              <a:rPr sz="4000" spc="65" dirty="0">
                <a:latin typeface="Tahoma"/>
                <a:cs typeface="Tahoma"/>
              </a:rPr>
              <a:t>Гуляєв</a:t>
            </a:r>
            <a:r>
              <a:rPr sz="4000" spc="65" dirty="0">
                <a:solidFill>
                  <a:srgbClr val="FF3131"/>
                </a:solidFill>
                <a:latin typeface="Tahoma"/>
                <a:cs typeface="Tahoma"/>
              </a:rPr>
              <a:t>е</a:t>
            </a:r>
            <a:r>
              <a:rPr sz="4000" spc="-4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45" dirty="0">
                <a:latin typeface="Tahoma"/>
                <a:cs typeface="Tahoma"/>
              </a:rPr>
              <a:t> </a:t>
            </a:r>
            <a:r>
              <a:rPr sz="4000" spc="40" dirty="0">
                <a:latin typeface="Tahoma"/>
                <a:cs typeface="Tahoma"/>
              </a:rPr>
              <a:t>Гуляєв</a:t>
            </a:r>
            <a:endParaRPr sz="4000">
              <a:latin typeface="Tahoma"/>
              <a:cs typeface="Tahoma"/>
            </a:endParaRPr>
          </a:p>
          <a:p>
            <a:pPr marL="57785">
              <a:lnSpc>
                <a:spcPct val="100000"/>
              </a:lnSpc>
              <a:spcBef>
                <a:spcPts val="750"/>
              </a:spcBef>
            </a:pPr>
            <a:r>
              <a:rPr sz="4000" spc="75" dirty="0">
                <a:latin typeface="Tahoma"/>
                <a:cs typeface="Tahoma"/>
              </a:rPr>
              <a:t>Степанишин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е</a:t>
            </a:r>
            <a:r>
              <a:rPr sz="4000" spc="-2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Степанишин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882878" y="6910682"/>
            <a:ext cx="4405630" cy="3376929"/>
            <a:chOff x="13882878" y="6910682"/>
            <a:chExt cx="4405630" cy="337692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65964" y="7960591"/>
              <a:ext cx="2722033" cy="23264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82878" y="8507015"/>
              <a:ext cx="2044057" cy="17793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63911" y="6910682"/>
              <a:ext cx="1482942" cy="12351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6197599"/>
            <a:ext cx="161925" cy="1619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79500" y="895343"/>
            <a:ext cx="14754860" cy="8726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9400">
              <a:lnSpc>
                <a:spcPct val="115599"/>
              </a:lnSpc>
              <a:spcBef>
                <a:spcPts val="100"/>
              </a:spcBef>
            </a:pPr>
            <a:r>
              <a:rPr sz="4000" spc="135" dirty="0">
                <a:latin typeface="Tahoma"/>
                <a:cs typeface="Tahoma"/>
              </a:rPr>
              <a:t>У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b="1" spc="-40" dirty="0">
                <a:solidFill>
                  <a:srgbClr val="006032"/>
                </a:solidFill>
                <a:latin typeface="Arial"/>
                <a:cs typeface="Arial"/>
              </a:rPr>
              <a:t>звертаннях</a:t>
            </a:r>
            <a:r>
              <a:rPr sz="4000" spc="-40" dirty="0">
                <a:latin typeface="Tahoma"/>
                <a:cs typeface="Tahoma"/>
              </a:rPr>
              <a:t>,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складаються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із</a:t>
            </a:r>
            <a:r>
              <a:rPr sz="4000" spc="-25" dirty="0">
                <a:latin typeface="Tahoma"/>
                <a:cs typeface="Tahoma"/>
              </a:rPr>
              <a:t> </a:t>
            </a:r>
            <a:r>
              <a:rPr sz="4000" i="1" spc="-10" dirty="0">
                <a:latin typeface="Arial"/>
                <a:cs typeface="Arial"/>
              </a:rPr>
              <a:t>загальної</a:t>
            </a:r>
            <a:r>
              <a:rPr sz="4000" i="1" spc="110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назви</a:t>
            </a:r>
            <a:r>
              <a:rPr sz="4000" i="1" spc="110" dirty="0">
                <a:latin typeface="Arial"/>
                <a:cs typeface="Arial"/>
              </a:rPr>
              <a:t> </a:t>
            </a:r>
            <a:r>
              <a:rPr sz="4000" spc="-25" dirty="0">
                <a:latin typeface="Tahoma"/>
                <a:cs typeface="Tahoma"/>
              </a:rPr>
              <a:t>та </a:t>
            </a:r>
            <a:r>
              <a:rPr sz="4000" b="1" i="1" spc="-50" dirty="0">
                <a:latin typeface="Arial"/>
                <a:cs typeface="Arial"/>
              </a:rPr>
              <a:t>чоловічого</a:t>
            </a:r>
            <a:r>
              <a:rPr sz="4000" b="1" i="1" spc="8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прізвища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4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у</a:t>
            </a:r>
            <a:r>
              <a:rPr sz="4000" spc="-40" dirty="0">
                <a:latin typeface="Tahoma"/>
                <a:cs typeface="Tahoma"/>
              </a:rPr>
              <a:t> </a:t>
            </a:r>
            <a:r>
              <a:rPr sz="4000" spc="140" dirty="0">
                <a:latin typeface="Tahoma"/>
                <a:cs typeface="Tahoma"/>
              </a:rPr>
              <a:t>форму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06032"/>
                </a:solidFill>
                <a:latin typeface="Arial"/>
                <a:cs typeface="Arial"/>
              </a:rPr>
              <a:t>кличного</a:t>
            </a:r>
            <a:r>
              <a:rPr sz="4000" b="1" spc="100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відмінка</a:t>
            </a:r>
            <a:r>
              <a:rPr sz="4000" spc="-40" dirty="0">
                <a:latin typeface="Tahoma"/>
                <a:cs typeface="Tahoma"/>
              </a:rPr>
              <a:t> </a:t>
            </a:r>
            <a:r>
              <a:rPr sz="4000" i="1" spc="35" dirty="0">
                <a:latin typeface="Arial"/>
                <a:cs typeface="Arial"/>
              </a:rPr>
              <a:t>прізвище </a:t>
            </a:r>
            <a:r>
              <a:rPr sz="4000" i="1" dirty="0">
                <a:latin typeface="Arial"/>
                <a:cs typeface="Arial"/>
              </a:rPr>
              <a:t>можна</a:t>
            </a:r>
            <a:r>
              <a:rPr sz="4000" i="1" spc="20" dirty="0">
                <a:latin typeface="Arial"/>
                <a:cs typeface="Arial"/>
              </a:rPr>
              <a:t> </a:t>
            </a:r>
            <a:r>
              <a:rPr sz="4000" i="1" spc="-440" dirty="0">
                <a:latin typeface="Arial"/>
                <a:cs typeface="Arial"/>
              </a:rPr>
              <a:t>ставити</a:t>
            </a:r>
            <a:r>
              <a:rPr sz="4000" spc="-440" dirty="0">
                <a:latin typeface="Tahoma"/>
                <a:cs typeface="Tahoma"/>
              </a:rPr>
              <a:t>,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а</a:t>
            </a:r>
            <a:r>
              <a:rPr sz="4000" spc="-55" dirty="0">
                <a:latin typeface="Tahoma"/>
                <a:cs typeface="Tahoma"/>
              </a:rPr>
              <a:t> </a:t>
            </a:r>
            <a:r>
              <a:rPr sz="4000" i="1" dirty="0">
                <a:latin typeface="Arial"/>
                <a:cs typeface="Arial"/>
              </a:rPr>
              <a:t>можна</a:t>
            </a:r>
            <a:r>
              <a:rPr sz="4000" i="1" spc="7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й</a:t>
            </a:r>
            <a:r>
              <a:rPr sz="4000" i="1" spc="80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не</a:t>
            </a:r>
            <a:r>
              <a:rPr sz="4000" i="1" spc="75" dirty="0">
                <a:latin typeface="Arial"/>
                <a:cs typeface="Arial"/>
              </a:rPr>
              <a:t> </a:t>
            </a:r>
            <a:r>
              <a:rPr sz="4000" i="1" spc="-480" dirty="0">
                <a:latin typeface="Arial"/>
                <a:cs typeface="Arial"/>
              </a:rPr>
              <a:t>ставити</a:t>
            </a:r>
            <a:r>
              <a:rPr sz="4000" i="1" spc="105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87):</a:t>
            </a:r>
            <a:endParaRPr sz="4000">
              <a:latin typeface="Tahoma"/>
              <a:cs typeface="Tahoma"/>
            </a:endParaRPr>
          </a:p>
          <a:p>
            <a:pPr marL="47625" marR="4944745" algn="just">
              <a:lnSpc>
                <a:spcPct val="115599"/>
              </a:lnSpc>
              <a:spcBef>
                <a:spcPts val="1300"/>
              </a:spcBef>
            </a:pPr>
            <a:r>
              <a:rPr sz="4000" dirty="0">
                <a:latin typeface="Tahoma"/>
                <a:cs typeface="Tahoma"/>
              </a:rPr>
              <a:t>друж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е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spc="75" dirty="0">
                <a:latin typeface="Tahoma"/>
                <a:cs typeface="Tahoma"/>
              </a:rPr>
              <a:t>Максименк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у</a:t>
            </a:r>
            <a:r>
              <a:rPr sz="4000" spc="7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друж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е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spc="70" dirty="0">
                <a:latin typeface="Tahoma"/>
                <a:cs typeface="Tahoma"/>
              </a:rPr>
              <a:t>Максименк</a:t>
            </a:r>
            <a:r>
              <a:rPr sz="4000" spc="70" dirty="0">
                <a:solidFill>
                  <a:srgbClr val="FF3131"/>
                </a:solidFill>
                <a:latin typeface="Tahoma"/>
                <a:cs typeface="Tahoma"/>
              </a:rPr>
              <a:t>о </a:t>
            </a:r>
            <a:r>
              <a:rPr sz="4000" dirty="0">
                <a:latin typeface="Tahoma"/>
                <a:cs typeface="Tahoma"/>
              </a:rPr>
              <a:t>колег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о</a:t>
            </a:r>
            <a:r>
              <a:rPr sz="4000" spc="4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spc="80" dirty="0">
                <a:latin typeface="Tahoma"/>
                <a:cs typeface="Tahoma"/>
              </a:rPr>
              <a:t>Євгенищук</a:t>
            </a:r>
            <a:r>
              <a:rPr sz="4000" spc="80" dirty="0">
                <a:solidFill>
                  <a:srgbClr val="FF3131"/>
                </a:solidFill>
                <a:latin typeface="Tahoma"/>
                <a:cs typeface="Tahoma"/>
              </a:rPr>
              <a:t>у</a:t>
            </a:r>
            <a:r>
              <a:rPr sz="4000" spc="4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4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колег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о</a:t>
            </a:r>
            <a:r>
              <a:rPr sz="4000" spc="4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spc="75" dirty="0">
                <a:latin typeface="Tahoma"/>
                <a:cs typeface="Tahoma"/>
              </a:rPr>
              <a:t>Євгенищук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о </a:t>
            </a:r>
            <a:r>
              <a:rPr sz="4000" dirty="0">
                <a:latin typeface="Tahoma"/>
                <a:cs typeface="Tahoma"/>
              </a:rPr>
              <a:t>пан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е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Ковал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ю</a:t>
            </a:r>
            <a:r>
              <a:rPr sz="4000" spc="7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7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пан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е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Ковал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ь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4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Але</a:t>
            </a:r>
            <a:r>
              <a:rPr sz="4000" b="1" spc="3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у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звертаннях </a:t>
            </a:r>
            <a:r>
              <a:rPr sz="4000" spc="70" dirty="0">
                <a:latin typeface="Tahoma"/>
                <a:cs typeface="Tahoma"/>
              </a:rPr>
              <a:t>до</a:t>
            </a:r>
            <a:r>
              <a:rPr sz="4000" spc="10" dirty="0">
                <a:latin typeface="Tahoma"/>
                <a:cs typeface="Tahoma"/>
              </a:rPr>
              <a:t> </a:t>
            </a:r>
            <a:r>
              <a:rPr sz="4000" i="1" dirty="0">
                <a:latin typeface="Arial"/>
                <a:cs typeface="Arial"/>
              </a:rPr>
              <a:t>жінок</a:t>
            </a:r>
            <a:r>
              <a:rPr sz="4000" i="1" spc="145" dirty="0">
                <a:latin typeface="Arial"/>
                <a:cs typeface="Arial"/>
              </a:rPr>
              <a:t> </a:t>
            </a:r>
            <a:r>
              <a:rPr sz="4000" spc="140" dirty="0">
                <a:latin typeface="Tahoma"/>
                <a:cs typeface="Tahoma"/>
              </a:rPr>
              <a:t>форму</a:t>
            </a:r>
            <a:r>
              <a:rPr sz="4000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006032"/>
                </a:solidFill>
                <a:latin typeface="Arial"/>
                <a:cs typeface="Arial"/>
              </a:rPr>
              <a:t>кличного</a:t>
            </a:r>
            <a:r>
              <a:rPr sz="4000" b="1" spc="40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відмінка</a:t>
            </a:r>
            <a:r>
              <a:rPr sz="4000" spc="10" dirty="0">
                <a:latin typeface="Tahoma"/>
                <a:cs typeface="Tahoma"/>
              </a:rPr>
              <a:t> </a:t>
            </a:r>
            <a:r>
              <a:rPr sz="4000" b="1" spc="-10" dirty="0">
                <a:solidFill>
                  <a:srgbClr val="FF3131"/>
                </a:solidFill>
                <a:latin typeface="Arial"/>
                <a:cs typeface="Arial"/>
              </a:rPr>
              <a:t>завжди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000" dirty="0">
                <a:latin typeface="Tahoma"/>
                <a:cs typeface="Tahoma"/>
              </a:rPr>
              <a:t>мають</a:t>
            </a:r>
            <a:r>
              <a:rPr sz="4000" spc="-15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150" dirty="0">
                <a:latin typeface="Tahoma"/>
                <a:cs typeface="Tahoma"/>
              </a:rPr>
              <a:t> </a:t>
            </a:r>
            <a:r>
              <a:rPr sz="4000" i="1" spc="-35" dirty="0">
                <a:latin typeface="Arial"/>
                <a:cs typeface="Arial"/>
              </a:rPr>
              <a:t>загальна</a:t>
            </a:r>
            <a:r>
              <a:rPr sz="4000" i="1" spc="-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назва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5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150" dirty="0">
                <a:latin typeface="Tahoma"/>
                <a:cs typeface="Tahoma"/>
              </a:rPr>
              <a:t> </a:t>
            </a:r>
            <a:r>
              <a:rPr sz="4000" i="1" spc="45" dirty="0">
                <a:latin typeface="Arial"/>
                <a:cs typeface="Arial"/>
              </a:rPr>
              <a:t>прізвище</a:t>
            </a:r>
            <a:r>
              <a:rPr sz="4000" i="1" spc="-5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15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74):</a:t>
            </a:r>
            <a:endParaRPr sz="4000">
              <a:latin typeface="Tahoma"/>
              <a:cs typeface="Tahoma"/>
            </a:endParaRPr>
          </a:p>
          <a:p>
            <a:pPr marL="47625" marR="9496425">
              <a:lnSpc>
                <a:spcPct val="115599"/>
              </a:lnSpc>
              <a:spcBef>
                <a:spcPts val="1914"/>
              </a:spcBef>
            </a:pPr>
            <a:r>
              <a:rPr sz="4000" spc="60" dirty="0">
                <a:latin typeface="Tahoma"/>
                <a:cs typeface="Tahoma"/>
              </a:rPr>
              <a:t>добродійк</a:t>
            </a:r>
            <a:r>
              <a:rPr sz="4000" spc="60" dirty="0">
                <a:solidFill>
                  <a:srgbClr val="FF3131"/>
                </a:solidFill>
                <a:latin typeface="Tahoma"/>
                <a:cs typeface="Tahoma"/>
              </a:rPr>
              <a:t>о</a:t>
            </a:r>
            <a:r>
              <a:rPr sz="4000" spc="-2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spc="75" dirty="0">
                <a:latin typeface="Tahoma"/>
                <a:cs typeface="Tahoma"/>
              </a:rPr>
              <a:t>Варивод</a:t>
            </a:r>
            <a:r>
              <a:rPr sz="4000" spc="75" dirty="0">
                <a:solidFill>
                  <a:srgbClr val="FF3131"/>
                </a:solidFill>
                <a:latin typeface="Tahoma"/>
                <a:cs typeface="Tahoma"/>
              </a:rPr>
              <a:t>о </a:t>
            </a:r>
            <a:r>
              <a:rPr sz="4000" dirty="0">
                <a:latin typeface="Tahoma"/>
                <a:cs typeface="Tahoma"/>
              </a:rPr>
              <a:t>пан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і</a:t>
            </a:r>
            <a:r>
              <a:rPr sz="4000" spc="1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spc="70" dirty="0">
                <a:latin typeface="Tahoma"/>
                <a:cs typeface="Tahoma"/>
              </a:rPr>
              <a:t>Гаркуш</a:t>
            </a:r>
            <a:r>
              <a:rPr sz="4000" spc="70" dirty="0">
                <a:solidFill>
                  <a:srgbClr val="FF3131"/>
                </a:solidFill>
                <a:latin typeface="Tahoma"/>
                <a:cs typeface="Tahoma"/>
              </a:rPr>
              <a:t>е</a:t>
            </a:r>
            <a:endParaRPr sz="4000">
              <a:latin typeface="Tahoma"/>
              <a:cs typeface="Tahoma"/>
            </a:endParaRPr>
          </a:p>
          <a:p>
            <a:pPr marL="47625">
              <a:lnSpc>
                <a:spcPct val="100000"/>
              </a:lnSpc>
              <a:spcBef>
                <a:spcPts val="750"/>
              </a:spcBef>
            </a:pPr>
            <a:r>
              <a:rPr sz="4000" dirty="0">
                <a:latin typeface="Tahoma"/>
                <a:cs typeface="Tahoma"/>
              </a:rPr>
              <a:t>поетк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о</a:t>
            </a:r>
            <a:r>
              <a:rPr sz="4000" spc="-4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Забашт</a:t>
            </a:r>
            <a:r>
              <a:rPr sz="4000" spc="55" dirty="0">
                <a:solidFill>
                  <a:srgbClr val="FF3131"/>
                </a:solidFill>
                <a:latin typeface="Tahoma"/>
                <a:cs typeface="Tahoma"/>
              </a:rPr>
              <a:t>о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949" y="6902449"/>
            <a:ext cx="161925" cy="1619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79500" y="895343"/>
            <a:ext cx="14333855" cy="777875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4000" b="1" dirty="0">
                <a:latin typeface="Arial"/>
                <a:cs typeface="Arial"/>
              </a:rPr>
              <a:t>Назви</a:t>
            </a:r>
            <a:r>
              <a:rPr sz="4000" b="1" spc="-6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міст</a:t>
            </a:r>
            <a:r>
              <a:rPr sz="4000" b="1" spc="30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у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b="1" spc="-10" dirty="0">
                <a:solidFill>
                  <a:srgbClr val="006032"/>
                </a:solidFill>
                <a:latin typeface="Arial"/>
                <a:cs typeface="Arial"/>
              </a:rPr>
              <a:t>родовому</a:t>
            </a:r>
            <a:r>
              <a:rPr sz="4000" b="1" spc="-65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відмінку</a:t>
            </a:r>
            <a:r>
              <a:rPr sz="4000" spc="-10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можуть</a:t>
            </a:r>
            <a:r>
              <a:rPr sz="4000" spc="-1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мати</a:t>
            </a:r>
            <a:r>
              <a:rPr sz="4000" spc="-11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закінчення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b="1" spc="160" dirty="0">
                <a:solidFill>
                  <a:srgbClr val="FF3131"/>
                </a:solidFill>
                <a:latin typeface="Arial"/>
                <a:cs typeface="Arial"/>
              </a:rPr>
              <a:t>-</a:t>
            </a:r>
            <a:r>
              <a:rPr sz="4000" b="1" spc="-50" dirty="0">
                <a:solidFill>
                  <a:srgbClr val="FF3131"/>
                </a:solidFill>
                <a:latin typeface="Arial"/>
                <a:cs typeface="Arial"/>
              </a:rPr>
              <a:t>у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000" spc="-120" dirty="0">
                <a:latin typeface="Tahoma"/>
                <a:cs typeface="Tahoma"/>
              </a:rPr>
              <a:t>(</a:t>
            </a:r>
            <a:r>
              <a:rPr sz="4000" spc="-120" dirty="0">
                <a:solidFill>
                  <a:srgbClr val="FF3131"/>
                </a:solidFill>
                <a:latin typeface="Tahoma"/>
                <a:cs typeface="Tahoma"/>
              </a:rPr>
              <a:t>-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ю</a:t>
            </a:r>
            <a:r>
              <a:rPr sz="4000" dirty="0">
                <a:latin typeface="Tahoma"/>
                <a:cs typeface="Tahoma"/>
              </a:rPr>
              <a:t>)</a:t>
            </a:r>
            <a:r>
              <a:rPr sz="4000" spc="-18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85" dirty="0">
                <a:latin typeface="Tahoma"/>
                <a:cs typeface="Tahoma"/>
              </a:rPr>
              <a:t> </a:t>
            </a:r>
            <a:r>
              <a:rPr sz="4000" spc="-80" dirty="0">
                <a:solidFill>
                  <a:srgbClr val="FF3131"/>
                </a:solidFill>
                <a:latin typeface="Tahoma"/>
                <a:cs typeface="Tahoma"/>
              </a:rPr>
              <a:t>-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а</a:t>
            </a:r>
            <a:r>
              <a:rPr sz="4000" spc="-18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spc="-120" dirty="0">
                <a:latin typeface="Tahoma"/>
                <a:cs typeface="Tahoma"/>
              </a:rPr>
              <a:t>(</a:t>
            </a:r>
            <a:r>
              <a:rPr sz="4000" spc="-120" dirty="0">
                <a:solidFill>
                  <a:srgbClr val="FF3131"/>
                </a:solidFill>
                <a:latin typeface="Tahoma"/>
                <a:cs typeface="Tahoma"/>
              </a:rPr>
              <a:t>-</a:t>
            </a:r>
            <a:r>
              <a:rPr sz="4000" spc="-25" dirty="0">
                <a:solidFill>
                  <a:srgbClr val="FF3131"/>
                </a:solidFill>
                <a:latin typeface="Tahoma"/>
                <a:cs typeface="Tahoma"/>
              </a:rPr>
              <a:t>я</a:t>
            </a:r>
            <a:r>
              <a:rPr sz="4000" spc="-25" dirty="0">
                <a:latin typeface="Tahoma"/>
                <a:cs typeface="Tahoma"/>
              </a:rPr>
              <a:t>):</a:t>
            </a:r>
            <a:endParaRPr sz="4000">
              <a:latin typeface="Tahoma"/>
              <a:cs typeface="Tahoma"/>
            </a:endParaRPr>
          </a:p>
          <a:p>
            <a:pPr marL="97790" marR="7938134">
              <a:lnSpc>
                <a:spcPct val="115599"/>
              </a:lnSpc>
              <a:spcBef>
                <a:spcPts val="1550"/>
              </a:spcBef>
            </a:pPr>
            <a:r>
              <a:rPr sz="4000" spc="105" dirty="0">
                <a:latin typeface="Tahoma"/>
                <a:cs typeface="Tahoma"/>
              </a:rPr>
              <a:t>Амстердам</a:t>
            </a:r>
            <a:r>
              <a:rPr sz="4000" spc="105" dirty="0">
                <a:solidFill>
                  <a:srgbClr val="FF3131"/>
                </a:solidFill>
                <a:latin typeface="Tahoma"/>
                <a:cs typeface="Tahoma"/>
              </a:rPr>
              <a:t>у</a:t>
            </a:r>
            <a:r>
              <a:rPr sz="4000" spc="-4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45" dirty="0">
                <a:latin typeface="Tahoma"/>
                <a:cs typeface="Tahoma"/>
              </a:rPr>
              <a:t> </a:t>
            </a:r>
            <a:r>
              <a:rPr sz="4000" spc="90" dirty="0">
                <a:latin typeface="Tahoma"/>
                <a:cs typeface="Tahoma"/>
              </a:rPr>
              <a:t>Амстердам</a:t>
            </a:r>
            <a:r>
              <a:rPr sz="4000" spc="90" dirty="0">
                <a:solidFill>
                  <a:srgbClr val="FF3131"/>
                </a:solidFill>
                <a:latin typeface="Tahoma"/>
                <a:cs typeface="Tahoma"/>
              </a:rPr>
              <a:t>а </a:t>
            </a:r>
            <a:r>
              <a:rPr sz="4000" dirty="0">
                <a:latin typeface="Tahoma"/>
                <a:cs typeface="Tahoma"/>
              </a:rPr>
              <a:t>Лондон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у</a:t>
            </a:r>
            <a:r>
              <a:rPr sz="4000" spc="6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6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Лондон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а </a:t>
            </a:r>
            <a:r>
              <a:rPr sz="4000" dirty="0">
                <a:latin typeface="Tahoma"/>
                <a:cs typeface="Tahoma"/>
              </a:rPr>
              <a:t>Париж</a:t>
            </a:r>
            <a:r>
              <a:rPr sz="4000" dirty="0">
                <a:solidFill>
                  <a:srgbClr val="FF3131"/>
                </a:solidFill>
                <a:latin typeface="Tahoma"/>
                <a:cs typeface="Tahoma"/>
              </a:rPr>
              <a:t>у</a:t>
            </a:r>
            <a:r>
              <a:rPr sz="4000" spc="30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Париж</a:t>
            </a:r>
            <a:r>
              <a:rPr sz="4000" spc="-10" dirty="0">
                <a:solidFill>
                  <a:srgbClr val="FF3131"/>
                </a:solidFill>
                <a:latin typeface="Tahoma"/>
                <a:cs typeface="Tahoma"/>
              </a:rPr>
              <a:t>а </a:t>
            </a:r>
            <a:r>
              <a:rPr sz="4000" spc="60" dirty="0">
                <a:latin typeface="Tahoma"/>
                <a:cs typeface="Tahoma"/>
              </a:rPr>
              <a:t>Чорнобил</a:t>
            </a:r>
            <a:r>
              <a:rPr sz="4000" spc="60" dirty="0">
                <a:solidFill>
                  <a:srgbClr val="FF3131"/>
                </a:solidFill>
                <a:latin typeface="Tahoma"/>
                <a:cs typeface="Tahoma"/>
              </a:rPr>
              <a:t>ю</a:t>
            </a:r>
            <a:r>
              <a:rPr sz="4000" spc="-45" dirty="0">
                <a:solidFill>
                  <a:srgbClr val="FF3131"/>
                </a:solidFill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40" dirty="0">
                <a:latin typeface="Tahoma"/>
                <a:cs typeface="Tahoma"/>
              </a:rPr>
              <a:t> </a:t>
            </a:r>
            <a:r>
              <a:rPr sz="4000" spc="40" dirty="0">
                <a:latin typeface="Tahoma"/>
                <a:cs typeface="Tahoma"/>
              </a:rPr>
              <a:t>Чорнобил</a:t>
            </a:r>
            <a:r>
              <a:rPr sz="4000" spc="40" dirty="0">
                <a:solidFill>
                  <a:srgbClr val="FF3131"/>
                </a:solidFill>
                <a:latin typeface="Tahoma"/>
                <a:cs typeface="Tahoma"/>
              </a:rPr>
              <a:t>я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4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Окрім</a:t>
            </a:r>
            <a:r>
              <a:rPr sz="4000" b="1" spc="-9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назв</a:t>
            </a:r>
            <a:r>
              <a:rPr sz="4000" b="1" spc="-9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міст</a:t>
            </a:r>
            <a:r>
              <a:rPr sz="4000" b="1" spc="5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із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120" dirty="0">
                <a:latin typeface="Tahoma"/>
                <a:cs typeface="Tahoma"/>
              </a:rPr>
              <a:t>суфіксами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spc="-85" dirty="0">
                <a:solidFill>
                  <a:srgbClr val="0726FA"/>
                </a:solidFill>
                <a:latin typeface="Arial"/>
                <a:cs typeface="Arial"/>
              </a:rPr>
              <a:t>ськ</a:t>
            </a:r>
            <a:r>
              <a:rPr sz="4000" spc="-85" dirty="0">
                <a:latin typeface="Tahoma"/>
                <a:cs typeface="Tahoma"/>
              </a:rPr>
              <a:t>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spc="-70" dirty="0">
                <a:solidFill>
                  <a:srgbClr val="0726FA"/>
                </a:solidFill>
                <a:latin typeface="Arial"/>
                <a:cs typeface="Arial"/>
              </a:rPr>
              <a:t>цьк</a:t>
            </a:r>
            <a:r>
              <a:rPr sz="4000" spc="-70" dirty="0">
                <a:latin typeface="Tahoma"/>
                <a:cs typeface="Tahoma"/>
              </a:rPr>
              <a:t>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spc="-80" dirty="0">
                <a:solidFill>
                  <a:srgbClr val="0726FA"/>
                </a:solidFill>
                <a:latin typeface="Arial"/>
                <a:cs typeface="Arial"/>
              </a:rPr>
              <a:t>ець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spc="-45" dirty="0">
                <a:solidFill>
                  <a:srgbClr val="0726FA"/>
                </a:solidFill>
                <a:latin typeface="Arial"/>
                <a:cs typeface="Arial"/>
              </a:rPr>
              <a:t>ів</a:t>
            </a:r>
            <a:r>
              <a:rPr sz="4000" spc="-45" dirty="0">
                <a:latin typeface="Tahoma"/>
                <a:cs typeface="Tahoma"/>
              </a:rPr>
              <a:t>-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-120" dirty="0">
                <a:latin typeface="Tahoma"/>
                <a:cs typeface="Tahoma"/>
              </a:rPr>
              <a:t>(-</a:t>
            </a:r>
            <a:r>
              <a:rPr sz="4000" b="1" spc="-110" dirty="0">
                <a:solidFill>
                  <a:srgbClr val="0726FA"/>
                </a:solidFill>
                <a:latin typeface="Arial"/>
                <a:cs typeface="Arial"/>
              </a:rPr>
              <a:t>їв</a:t>
            </a:r>
            <a:r>
              <a:rPr sz="4000" spc="-110" dirty="0">
                <a:latin typeface="Tahoma"/>
                <a:cs typeface="Tahoma"/>
              </a:rPr>
              <a:t>-</a:t>
            </a:r>
            <a:r>
              <a:rPr sz="4000" spc="-25" dirty="0">
                <a:latin typeface="Tahoma"/>
                <a:cs typeface="Tahoma"/>
              </a:rPr>
              <a:t>),</a:t>
            </a:r>
            <a:endParaRPr sz="4000">
              <a:latin typeface="Tahoma"/>
              <a:cs typeface="Tahoma"/>
            </a:endParaRPr>
          </a:p>
          <a:p>
            <a:pPr marL="189230" indent="-187325">
              <a:lnSpc>
                <a:spcPct val="100000"/>
              </a:lnSpc>
              <a:spcBef>
                <a:spcPts val="750"/>
              </a:spcBef>
              <a:buClr>
                <a:srgbClr val="000000"/>
              </a:buClr>
              <a:buSzPct val="95000"/>
              <a:buFont typeface="Tahoma"/>
              <a:buChar char="-"/>
              <a:tabLst>
                <a:tab pos="189230" algn="l"/>
              </a:tabLst>
            </a:pPr>
            <a:r>
              <a:rPr sz="4000" b="1" spc="-10" dirty="0">
                <a:solidFill>
                  <a:srgbClr val="0726FA"/>
                </a:solidFill>
                <a:latin typeface="Arial"/>
                <a:cs typeface="Arial"/>
              </a:rPr>
              <a:t>ев</a:t>
            </a:r>
            <a:r>
              <a:rPr sz="4000" spc="-10" dirty="0">
                <a:latin typeface="Tahoma"/>
                <a:cs typeface="Tahoma"/>
              </a:rPr>
              <a:t>-</a:t>
            </a:r>
            <a:r>
              <a:rPr sz="4000" spc="-200" dirty="0">
                <a:latin typeface="Tahoma"/>
                <a:cs typeface="Tahoma"/>
              </a:rPr>
              <a:t> </a:t>
            </a:r>
            <a:r>
              <a:rPr sz="4000" spc="-120" dirty="0">
                <a:latin typeface="Tahoma"/>
                <a:cs typeface="Tahoma"/>
              </a:rPr>
              <a:t>(-</a:t>
            </a:r>
            <a:r>
              <a:rPr sz="4000" b="1" spc="-105" dirty="0">
                <a:solidFill>
                  <a:srgbClr val="0726FA"/>
                </a:solidFill>
                <a:latin typeface="Arial"/>
                <a:cs typeface="Arial"/>
              </a:rPr>
              <a:t>єв</a:t>
            </a:r>
            <a:r>
              <a:rPr sz="4000" spc="-105" dirty="0">
                <a:latin typeface="Tahoma"/>
                <a:cs typeface="Tahoma"/>
              </a:rPr>
              <a:t>-</a:t>
            </a:r>
            <a:r>
              <a:rPr sz="4000" spc="-100" dirty="0">
                <a:latin typeface="Tahoma"/>
                <a:cs typeface="Tahoma"/>
              </a:rPr>
              <a:t>),</a:t>
            </a:r>
            <a:r>
              <a:rPr sz="4000" spc="-195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spc="-125" dirty="0">
                <a:solidFill>
                  <a:srgbClr val="0726FA"/>
                </a:solidFill>
                <a:latin typeface="Arial"/>
                <a:cs typeface="Arial"/>
              </a:rPr>
              <a:t>ов</a:t>
            </a:r>
            <a:r>
              <a:rPr sz="4000" spc="-125" dirty="0">
                <a:latin typeface="Tahoma"/>
                <a:cs typeface="Tahoma"/>
              </a:rPr>
              <a:t>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95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ин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195" dirty="0">
                <a:latin typeface="Tahoma"/>
                <a:cs typeface="Tahoma"/>
              </a:rPr>
              <a:t> </a:t>
            </a:r>
            <a:r>
              <a:rPr sz="4000" spc="-120" dirty="0">
                <a:latin typeface="Tahoma"/>
                <a:cs typeface="Tahoma"/>
              </a:rPr>
              <a:t>(-</a:t>
            </a:r>
            <a:r>
              <a:rPr sz="4000" b="1" spc="-25" dirty="0">
                <a:solidFill>
                  <a:srgbClr val="0726FA"/>
                </a:solidFill>
                <a:latin typeface="Arial"/>
                <a:cs typeface="Arial"/>
              </a:rPr>
              <a:t>ін</a:t>
            </a:r>
            <a:r>
              <a:rPr sz="4000" spc="-25" dirty="0">
                <a:latin typeface="Tahoma"/>
                <a:cs typeface="Tahoma"/>
              </a:rPr>
              <a:t>-</a:t>
            </a:r>
            <a:r>
              <a:rPr sz="4000" spc="-100" dirty="0">
                <a:latin typeface="Tahoma"/>
                <a:cs typeface="Tahoma"/>
              </a:rPr>
              <a:t>),</a:t>
            </a:r>
            <a:r>
              <a:rPr sz="4000" spc="-195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spc="-10" dirty="0">
                <a:solidFill>
                  <a:srgbClr val="0726FA"/>
                </a:solidFill>
                <a:latin typeface="Arial"/>
                <a:cs typeface="Arial"/>
              </a:rPr>
              <a:t>ач</a:t>
            </a:r>
            <a:r>
              <a:rPr sz="4000" spc="-10" dirty="0">
                <a:latin typeface="Tahoma"/>
                <a:cs typeface="Tahoma"/>
              </a:rPr>
              <a:t>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95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spc="-40" dirty="0">
                <a:solidFill>
                  <a:srgbClr val="0726FA"/>
                </a:solidFill>
                <a:latin typeface="Arial"/>
                <a:cs typeface="Arial"/>
              </a:rPr>
              <a:t>ич</a:t>
            </a:r>
            <a:r>
              <a:rPr sz="4000" spc="-40" dirty="0">
                <a:latin typeface="Tahoma"/>
                <a:cs typeface="Tahoma"/>
              </a:rPr>
              <a:t>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95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елементами</a:t>
            </a:r>
            <a:r>
              <a:rPr sz="4000" spc="-195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бург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50" dirty="0">
                <a:latin typeface="Tahoma"/>
                <a:cs typeface="Tahoma"/>
              </a:rPr>
              <a:t>,</a:t>
            </a:r>
            <a:endParaRPr sz="4000">
              <a:latin typeface="Tahoma"/>
              <a:cs typeface="Tahoma"/>
            </a:endParaRPr>
          </a:p>
          <a:p>
            <a:pPr marL="189230" indent="-187325">
              <a:lnSpc>
                <a:spcPct val="100000"/>
              </a:lnSpc>
              <a:spcBef>
                <a:spcPts val="750"/>
              </a:spcBef>
              <a:buClr>
                <a:srgbClr val="000000"/>
              </a:buClr>
              <a:buSzPct val="95000"/>
              <a:buFont typeface="Tahoma"/>
              <a:buChar char="-"/>
              <a:tabLst>
                <a:tab pos="189230" algn="l"/>
              </a:tabLst>
            </a:pP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град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120" dirty="0">
                <a:latin typeface="Tahoma"/>
                <a:cs typeface="Tahoma"/>
              </a:rPr>
              <a:t>(-</a:t>
            </a:r>
            <a:r>
              <a:rPr sz="4000" b="1" dirty="0">
                <a:solidFill>
                  <a:srgbClr val="0726FA"/>
                </a:solidFill>
                <a:latin typeface="Arial"/>
                <a:cs typeface="Arial"/>
              </a:rPr>
              <a:t>город</a:t>
            </a:r>
            <a:r>
              <a:rPr sz="4000" dirty="0">
                <a:latin typeface="Tahoma"/>
                <a:cs typeface="Tahoma"/>
              </a:rPr>
              <a:t>-</a:t>
            </a:r>
            <a:r>
              <a:rPr sz="4000" spc="-100" dirty="0">
                <a:latin typeface="Tahoma"/>
                <a:cs typeface="Tahoma"/>
              </a:rPr>
              <a:t>),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spc="-100" dirty="0">
                <a:solidFill>
                  <a:srgbClr val="0726FA"/>
                </a:solidFill>
                <a:latin typeface="Arial"/>
                <a:cs typeface="Arial"/>
              </a:rPr>
              <a:t>піль</a:t>
            </a:r>
            <a:r>
              <a:rPr sz="4000" spc="-100" dirty="0">
                <a:latin typeface="Tahoma"/>
                <a:cs typeface="Tahoma"/>
              </a:rPr>
              <a:t>-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120" dirty="0">
                <a:latin typeface="Tahoma"/>
                <a:cs typeface="Tahoma"/>
              </a:rPr>
              <a:t>(-</a:t>
            </a:r>
            <a:r>
              <a:rPr sz="4000" b="1" spc="-140" dirty="0">
                <a:solidFill>
                  <a:srgbClr val="0726FA"/>
                </a:solidFill>
                <a:latin typeface="Arial"/>
                <a:cs typeface="Arial"/>
              </a:rPr>
              <a:t>поль</a:t>
            </a:r>
            <a:r>
              <a:rPr sz="4000" spc="-140" dirty="0">
                <a:latin typeface="Tahoma"/>
                <a:cs typeface="Tahoma"/>
              </a:rPr>
              <a:t>-</a:t>
            </a:r>
            <a:r>
              <a:rPr sz="4000" spc="-100" dirty="0">
                <a:latin typeface="Tahoma"/>
                <a:cs typeface="Tahoma"/>
              </a:rPr>
              <a:t>),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spc="-35" dirty="0">
                <a:solidFill>
                  <a:srgbClr val="0726FA"/>
                </a:solidFill>
                <a:latin typeface="Arial"/>
                <a:cs typeface="Arial"/>
              </a:rPr>
              <a:t>мир</a:t>
            </a:r>
            <a:r>
              <a:rPr sz="4000" spc="-35" dirty="0">
                <a:latin typeface="Tahoma"/>
                <a:cs typeface="Tahoma"/>
              </a:rPr>
              <a:t>-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80" dirty="0">
                <a:latin typeface="Tahoma"/>
                <a:cs typeface="Tahoma"/>
              </a:rPr>
              <a:t>-</a:t>
            </a:r>
            <a:r>
              <a:rPr sz="4000" b="1" spc="-100" dirty="0">
                <a:solidFill>
                  <a:srgbClr val="0726FA"/>
                </a:solidFill>
                <a:latin typeface="Arial"/>
                <a:cs typeface="Arial"/>
              </a:rPr>
              <a:t>слав</a:t>
            </a:r>
            <a:r>
              <a:rPr sz="4000" spc="-100" dirty="0">
                <a:latin typeface="Tahoma"/>
                <a:cs typeface="Tahoma"/>
              </a:rPr>
              <a:t>-</a:t>
            </a:r>
            <a:r>
              <a:rPr sz="4000" spc="-95" dirty="0">
                <a:latin typeface="Tahoma"/>
                <a:cs typeface="Tahoma"/>
              </a:rPr>
              <a:t>))</a:t>
            </a:r>
            <a:r>
              <a:rPr sz="4000" spc="-15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(§</a:t>
            </a:r>
            <a:r>
              <a:rPr sz="4000" spc="-16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82).</a:t>
            </a:r>
            <a:endParaRPr sz="40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22126" y="2943680"/>
            <a:ext cx="3733799" cy="300037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42333" y="6462570"/>
            <a:ext cx="4145665" cy="382442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4949" y="3378200"/>
            <a:ext cx="161925" cy="1619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4949" y="6902449"/>
            <a:ext cx="161925" cy="1619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879500" y="895343"/>
            <a:ext cx="15109190" cy="848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50" dirty="0">
                <a:latin typeface="Tahoma"/>
                <a:cs typeface="Tahoma"/>
              </a:rPr>
              <a:t>Нагадаємо,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нові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правила,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над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якими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i="1" dirty="0">
                <a:latin typeface="Arial"/>
                <a:cs typeface="Arial"/>
              </a:rPr>
              <a:t>спеціальна</a:t>
            </a:r>
            <a:r>
              <a:rPr sz="4000" i="1" spc="160" dirty="0">
                <a:latin typeface="Arial"/>
                <a:cs typeface="Arial"/>
              </a:rPr>
              <a:t> </a:t>
            </a:r>
            <a:r>
              <a:rPr sz="4000" i="1" spc="-10" dirty="0">
                <a:latin typeface="Arial"/>
                <a:cs typeface="Arial"/>
              </a:rPr>
              <a:t>комісія </a:t>
            </a:r>
            <a:r>
              <a:rPr sz="4000" dirty="0">
                <a:latin typeface="Tahoma"/>
                <a:cs typeface="Tahoma"/>
              </a:rPr>
              <a:t>працювала майже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i="1" spc="-340" dirty="0">
                <a:latin typeface="Arial"/>
                <a:cs typeface="Arial"/>
              </a:rPr>
              <a:t>п’ять</a:t>
            </a:r>
            <a:r>
              <a:rPr sz="4000" i="1" spc="145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років</a:t>
            </a:r>
            <a:r>
              <a:rPr sz="4000" dirty="0">
                <a:latin typeface="Tahoma"/>
                <a:cs typeface="Tahoma"/>
              </a:rPr>
              <a:t>, </a:t>
            </a:r>
            <a:r>
              <a:rPr sz="4000" spc="50" dirty="0">
                <a:latin typeface="Tahoma"/>
                <a:cs typeface="Tahoma"/>
              </a:rPr>
              <a:t>схожі</a:t>
            </a:r>
            <a:r>
              <a:rPr sz="4000" dirty="0">
                <a:latin typeface="Tahoma"/>
                <a:cs typeface="Tahoma"/>
              </a:rPr>
              <a:t> на</a:t>
            </a:r>
            <a:r>
              <a:rPr sz="4000" spc="10" dirty="0">
                <a:latin typeface="Tahoma"/>
                <a:cs typeface="Tahoma"/>
              </a:rPr>
              <a:t> </a:t>
            </a:r>
            <a:r>
              <a:rPr sz="4000" b="1" spc="-20" dirty="0">
                <a:latin typeface="Arial"/>
                <a:cs typeface="Arial"/>
              </a:rPr>
              <a:t>Харківський</a:t>
            </a:r>
            <a:r>
              <a:rPr sz="4000" b="1" spc="40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правопис </a:t>
            </a:r>
            <a:r>
              <a:rPr sz="4000" b="1" spc="85" dirty="0">
                <a:latin typeface="Arial"/>
                <a:cs typeface="Arial"/>
              </a:rPr>
              <a:t>1928</a:t>
            </a:r>
            <a:r>
              <a:rPr sz="4000" b="1" spc="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року</a:t>
            </a:r>
            <a:r>
              <a:rPr sz="4000" spc="-10" dirty="0">
                <a:latin typeface="Tahoma"/>
                <a:cs typeface="Tahoma"/>
              </a:rPr>
              <a:t>.</a:t>
            </a:r>
            <a:endParaRPr sz="4000">
              <a:latin typeface="Tahoma"/>
              <a:cs typeface="Tahoma"/>
            </a:endParaRPr>
          </a:p>
          <a:p>
            <a:pPr marL="12700" marR="50800">
              <a:lnSpc>
                <a:spcPct val="115599"/>
              </a:lnSpc>
            </a:pPr>
            <a:r>
              <a:rPr sz="4000" spc="80" dirty="0">
                <a:latin typeface="Tahoma"/>
                <a:cs typeface="Tahoma"/>
              </a:rPr>
              <a:t>Згодом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совєти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його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скасували: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у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b="1" spc="110" dirty="0">
                <a:latin typeface="Arial"/>
                <a:cs typeface="Arial"/>
              </a:rPr>
              <a:t>1930-</a:t>
            </a:r>
            <a:r>
              <a:rPr sz="4000" b="1" dirty="0">
                <a:latin typeface="Arial"/>
                <a:cs typeface="Arial"/>
              </a:rPr>
              <a:t>х</a:t>
            </a:r>
            <a:r>
              <a:rPr sz="4000" b="1" spc="170" dirty="0"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роках</a:t>
            </a:r>
            <a:r>
              <a:rPr sz="4000" spc="25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почалася</a:t>
            </a:r>
            <a:r>
              <a:rPr sz="4000" spc="30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хвиля </a:t>
            </a:r>
            <a:r>
              <a:rPr sz="4000" dirty="0">
                <a:latin typeface="Tahoma"/>
                <a:cs typeface="Tahoma"/>
              </a:rPr>
              <a:t>тотального</a:t>
            </a:r>
            <a:r>
              <a:rPr sz="4000" spc="-80" dirty="0">
                <a:latin typeface="Tahoma"/>
                <a:cs typeface="Tahoma"/>
              </a:rPr>
              <a:t> </a:t>
            </a:r>
            <a:r>
              <a:rPr sz="4000" spc="70" dirty="0">
                <a:latin typeface="Tahoma"/>
                <a:cs typeface="Tahoma"/>
              </a:rPr>
              <a:t>зросійщення,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8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b="1" spc="110" dirty="0">
                <a:latin typeface="Arial"/>
                <a:cs typeface="Arial"/>
              </a:rPr>
              <a:t>1933-</a:t>
            </a:r>
            <a:r>
              <a:rPr sz="4000" b="1" dirty="0">
                <a:latin typeface="Arial"/>
                <a:cs typeface="Arial"/>
              </a:rPr>
              <a:t>му</a:t>
            </a:r>
            <a:r>
              <a:rPr sz="4000" b="1" spc="60" dirty="0">
                <a:latin typeface="Arial"/>
                <a:cs typeface="Arial"/>
              </a:rPr>
              <a:t> </a:t>
            </a:r>
            <a:r>
              <a:rPr sz="4000" spc="60" dirty="0">
                <a:latin typeface="Tahoma"/>
                <a:cs typeface="Tahoma"/>
              </a:rPr>
              <a:t>оголосили</a:t>
            </a:r>
            <a:r>
              <a:rPr sz="4000" spc="-75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цей</a:t>
            </a:r>
            <a:r>
              <a:rPr sz="4000" spc="-80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правопис</a:t>
            </a:r>
            <a:endParaRPr sz="4000">
              <a:latin typeface="Tahoma"/>
              <a:cs typeface="Tahoma"/>
            </a:endParaRPr>
          </a:p>
          <a:p>
            <a:pPr marL="12700" marR="897255">
              <a:lnSpc>
                <a:spcPct val="115599"/>
              </a:lnSpc>
            </a:pPr>
            <a:r>
              <a:rPr sz="4000" spc="-145" dirty="0">
                <a:latin typeface="Tahoma"/>
                <a:cs typeface="Tahoma"/>
              </a:rPr>
              <a:t>«</a:t>
            </a:r>
            <a:r>
              <a:rPr sz="4000" b="1" i="1" spc="-145" dirty="0">
                <a:latin typeface="Arial"/>
                <a:cs typeface="Arial"/>
              </a:rPr>
              <a:t>націоналістичним</a:t>
            </a:r>
            <a:r>
              <a:rPr sz="4000" spc="-145" dirty="0">
                <a:latin typeface="Tahoma"/>
                <a:cs typeface="Tahoma"/>
              </a:rPr>
              <a:t>»,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-20" dirty="0">
                <a:latin typeface="Tahoma"/>
                <a:cs typeface="Tahoma"/>
              </a:rPr>
              <a:t>таким,</a:t>
            </a:r>
            <a:r>
              <a:rPr sz="4000" spc="-65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-70" dirty="0">
                <a:latin typeface="Tahoma"/>
                <a:cs typeface="Tahoma"/>
              </a:rPr>
              <a:t> </a:t>
            </a:r>
            <a:r>
              <a:rPr sz="4000" spc="-305" dirty="0">
                <a:latin typeface="Tahoma"/>
                <a:cs typeface="Tahoma"/>
              </a:rPr>
              <a:t>“</a:t>
            </a:r>
            <a:r>
              <a:rPr sz="4000" b="1" i="1" spc="-305" dirty="0">
                <a:latin typeface="Arial"/>
                <a:cs typeface="Arial"/>
              </a:rPr>
              <a:t>ставив</a:t>
            </a:r>
            <a:r>
              <a:rPr sz="4000" b="1" i="1" spc="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бар'єр</a:t>
            </a:r>
            <a:r>
              <a:rPr sz="4000" b="1" i="1" spc="-20" dirty="0">
                <a:latin typeface="Arial"/>
                <a:cs typeface="Arial"/>
              </a:rPr>
              <a:t> </a:t>
            </a:r>
            <a:r>
              <a:rPr sz="4000" b="1" i="1" spc="-25" dirty="0">
                <a:latin typeface="Arial"/>
                <a:cs typeface="Arial"/>
              </a:rPr>
              <a:t>між </a:t>
            </a:r>
            <a:r>
              <a:rPr sz="4000" b="1" i="1" dirty="0">
                <a:latin typeface="Arial"/>
                <a:cs typeface="Arial"/>
              </a:rPr>
              <a:t>українською</a:t>
            </a:r>
            <a:r>
              <a:rPr sz="4000" b="1" i="1" spc="-235" dirty="0">
                <a:latin typeface="Arial"/>
                <a:cs typeface="Arial"/>
              </a:rPr>
              <a:t> </a:t>
            </a:r>
            <a:r>
              <a:rPr sz="4000" b="1" i="1" spc="-940" dirty="0">
                <a:latin typeface="Arial"/>
                <a:cs typeface="Arial"/>
              </a:rPr>
              <a:t>та</a:t>
            </a:r>
            <a:r>
              <a:rPr sz="4000" b="1" i="1" spc="5" dirty="0">
                <a:latin typeface="Arial"/>
                <a:cs typeface="Arial"/>
              </a:rPr>
              <a:t> </a:t>
            </a:r>
            <a:r>
              <a:rPr sz="4000" b="1" i="1" spc="-20" dirty="0">
                <a:latin typeface="Arial"/>
                <a:cs typeface="Arial"/>
              </a:rPr>
              <a:t>російською</a:t>
            </a:r>
            <a:r>
              <a:rPr sz="4000" b="1" i="1" spc="-114" dirty="0">
                <a:latin typeface="Arial"/>
                <a:cs typeface="Arial"/>
              </a:rPr>
              <a:t> </a:t>
            </a:r>
            <a:r>
              <a:rPr sz="4000" b="1" i="1" spc="-65" dirty="0">
                <a:latin typeface="Arial"/>
                <a:cs typeface="Arial"/>
              </a:rPr>
              <a:t>мовою</a:t>
            </a:r>
            <a:r>
              <a:rPr sz="4000" b="1" i="1" spc="-114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і</a:t>
            </a:r>
            <a:r>
              <a:rPr sz="4000" b="1" i="1" spc="-114" dirty="0">
                <a:latin typeface="Arial"/>
                <a:cs typeface="Arial"/>
              </a:rPr>
              <a:t> </a:t>
            </a:r>
            <a:r>
              <a:rPr sz="4000" b="1" i="1" spc="-130" dirty="0">
                <a:latin typeface="Arial"/>
                <a:cs typeface="Arial"/>
              </a:rPr>
              <a:t>гальмував</a:t>
            </a:r>
            <a:r>
              <a:rPr sz="4000" b="1" i="1" spc="-114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вивчення </a:t>
            </a:r>
            <a:r>
              <a:rPr sz="4000" b="1" i="1" spc="-335" dirty="0">
                <a:latin typeface="Arial"/>
                <a:cs typeface="Arial"/>
              </a:rPr>
              <a:t>грамоти</a:t>
            </a:r>
            <a:r>
              <a:rPr sz="4000" b="1" i="1" spc="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широкими</a:t>
            </a:r>
            <a:r>
              <a:rPr sz="4000" b="1" i="1" spc="-50" dirty="0">
                <a:latin typeface="Arial"/>
                <a:cs typeface="Arial"/>
              </a:rPr>
              <a:t> </a:t>
            </a:r>
            <a:r>
              <a:rPr sz="4000" b="1" i="1" spc="-229" dirty="0">
                <a:latin typeface="Arial"/>
                <a:cs typeface="Arial"/>
              </a:rPr>
              <a:t>трудящими</a:t>
            </a:r>
            <a:r>
              <a:rPr sz="4000" b="1" i="1" spc="-20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масами”</a:t>
            </a:r>
            <a:r>
              <a:rPr sz="4000" i="1" spc="-10" dirty="0">
                <a:latin typeface="Arial"/>
                <a:cs typeface="Arial"/>
              </a:rPr>
              <a:t>.</a:t>
            </a:r>
            <a:endParaRPr sz="4000">
              <a:latin typeface="Arial"/>
              <a:cs typeface="Arial"/>
            </a:endParaRPr>
          </a:p>
          <a:p>
            <a:pPr marL="12700" marR="1040130">
              <a:lnSpc>
                <a:spcPct val="115599"/>
              </a:lnSpc>
              <a:spcBef>
                <a:spcPts val="5"/>
              </a:spcBef>
            </a:pPr>
            <a:r>
              <a:rPr sz="4000" dirty="0">
                <a:latin typeface="Tahoma"/>
                <a:cs typeface="Tahoma"/>
              </a:rPr>
              <a:t>Автори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найсвіжішого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варіанту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стверджують,</a:t>
            </a:r>
            <a:r>
              <a:rPr sz="4000" spc="5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10" dirty="0">
                <a:latin typeface="Tahoma"/>
                <a:cs typeface="Tahoma"/>
              </a:rPr>
              <a:t> </a:t>
            </a:r>
            <a:r>
              <a:rPr sz="4000" spc="-25" dirty="0">
                <a:latin typeface="Tahoma"/>
                <a:cs typeface="Tahoma"/>
              </a:rPr>
              <a:t>він </a:t>
            </a:r>
            <a:r>
              <a:rPr sz="4000" dirty="0">
                <a:latin typeface="Tahoma"/>
                <a:cs typeface="Tahoma"/>
              </a:rPr>
              <a:t>“</a:t>
            </a:r>
            <a:r>
              <a:rPr sz="4000" b="1" i="1" dirty="0">
                <a:latin typeface="Arial"/>
                <a:cs typeface="Arial"/>
              </a:rPr>
              <a:t>розроблений</a:t>
            </a:r>
            <a:r>
              <a:rPr sz="4000" b="1" i="1" spc="10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на</a:t>
            </a:r>
            <a:r>
              <a:rPr sz="4000" b="1" i="1" spc="15" dirty="0">
                <a:latin typeface="Arial"/>
                <a:cs typeface="Arial"/>
              </a:rPr>
              <a:t> </a:t>
            </a:r>
            <a:r>
              <a:rPr sz="4000" b="1" i="1" spc="-150" dirty="0">
                <a:latin typeface="Arial"/>
                <a:cs typeface="Arial"/>
              </a:rPr>
              <a:t>фундаменті</a:t>
            </a:r>
            <a:r>
              <a:rPr sz="4000" b="1" i="1" spc="1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української</a:t>
            </a:r>
            <a:r>
              <a:rPr sz="4000" b="1" i="1" spc="15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правописної </a:t>
            </a:r>
            <a:r>
              <a:rPr sz="4000" b="1" i="1" spc="-220" dirty="0">
                <a:latin typeface="Arial"/>
                <a:cs typeface="Arial"/>
              </a:rPr>
              <a:t>традиції</a:t>
            </a:r>
            <a:r>
              <a:rPr sz="4000" b="1" i="1" spc="-60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з</a:t>
            </a:r>
            <a:r>
              <a:rPr sz="4000" b="1" i="1" spc="-280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урахуванням</a:t>
            </a:r>
            <a:r>
              <a:rPr sz="4000" b="1" i="1" spc="-170" dirty="0">
                <a:latin typeface="Arial"/>
                <a:cs typeface="Arial"/>
              </a:rPr>
              <a:t> </a:t>
            </a:r>
            <a:r>
              <a:rPr sz="4000" b="1" i="1" spc="-260" dirty="0">
                <a:latin typeface="Arial"/>
                <a:cs typeface="Arial"/>
              </a:rPr>
              <a:t>новітніх</a:t>
            </a:r>
            <a:r>
              <a:rPr sz="4000" b="1" i="1" spc="-20" dirty="0">
                <a:latin typeface="Arial"/>
                <a:cs typeface="Arial"/>
              </a:rPr>
              <a:t> мовних</a:t>
            </a:r>
            <a:r>
              <a:rPr sz="4000" b="1" i="1" spc="-130" dirty="0">
                <a:latin typeface="Arial"/>
                <a:cs typeface="Arial"/>
              </a:rPr>
              <a:t> </a:t>
            </a:r>
            <a:r>
              <a:rPr sz="4000" b="1" i="1" spc="-20" dirty="0">
                <a:latin typeface="Arial"/>
                <a:cs typeface="Arial"/>
              </a:rPr>
              <a:t>явищ</a:t>
            </a:r>
            <a:r>
              <a:rPr sz="4000" spc="-20" dirty="0">
                <a:latin typeface="Tahoma"/>
                <a:cs typeface="Tahoma"/>
              </a:rPr>
              <a:t>”</a:t>
            </a:r>
            <a:r>
              <a:rPr sz="4000" spc="-18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та</a:t>
            </a:r>
            <a:r>
              <a:rPr sz="4000" spc="-185" dirty="0">
                <a:latin typeface="Tahoma"/>
                <a:cs typeface="Tahoma"/>
              </a:rPr>
              <a:t> </a:t>
            </a:r>
            <a:r>
              <a:rPr sz="4000" spc="30" dirty="0">
                <a:latin typeface="Tahoma"/>
                <a:cs typeface="Tahoma"/>
              </a:rPr>
              <a:t>зможе </a:t>
            </a:r>
            <a:r>
              <a:rPr sz="4000" dirty="0">
                <a:latin typeface="Tahoma"/>
                <a:cs typeface="Tahoma"/>
              </a:rPr>
              <a:t>захистити</a:t>
            </a:r>
            <a:r>
              <a:rPr sz="4000" spc="8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українську</a:t>
            </a:r>
            <a:r>
              <a:rPr sz="4000" spc="85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мову</a:t>
            </a:r>
            <a:r>
              <a:rPr sz="4000" spc="8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від</a:t>
            </a:r>
            <a:r>
              <a:rPr sz="4000" spc="90" dirty="0">
                <a:latin typeface="Tahoma"/>
                <a:cs typeface="Tahoma"/>
              </a:rPr>
              <a:t> </a:t>
            </a:r>
            <a:r>
              <a:rPr sz="4000" spc="50" dirty="0">
                <a:latin typeface="Tahoma"/>
                <a:cs typeface="Tahoma"/>
              </a:rPr>
              <a:t>русифікації.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974844" y="990598"/>
            <a:ext cx="5322570" cy="7839075"/>
            <a:chOff x="11974844" y="990598"/>
            <a:chExt cx="5322570" cy="78390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12929" y="1028700"/>
              <a:ext cx="5246369" cy="77666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012944" y="1028698"/>
              <a:ext cx="5246370" cy="7762875"/>
            </a:xfrm>
            <a:custGeom>
              <a:avLst/>
              <a:gdLst/>
              <a:ahLst/>
              <a:cxnLst/>
              <a:rect l="l" t="t" r="r" b="b"/>
              <a:pathLst>
                <a:path w="5246369" h="7762875">
                  <a:moveTo>
                    <a:pt x="185986" y="7762845"/>
                  </a:moveTo>
                  <a:lnTo>
                    <a:pt x="122685" y="7744399"/>
                  </a:lnTo>
                  <a:lnTo>
                    <a:pt x="82002" y="7718519"/>
                  </a:lnTo>
                  <a:lnTo>
                    <a:pt x="48077" y="7684574"/>
                  </a:lnTo>
                  <a:lnTo>
                    <a:pt x="22226" y="7643881"/>
                  </a:lnTo>
                  <a:lnTo>
                    <a:pt x="5761" y="7597758"/>
                  </a:lnTo>
                  <a:lnTo>
                    <a:pt x="0" y="7547523"/>
                  </a:lnTo>
                  <a:lnTo>
                    <a:pt x="0" y="219073"/>
                  </a:lnTo>
                  <a:lnTo>
                    <a:pt x="5773" y="168838"/>
                  </a:lnTo>
                  <a:lnTo>
                    <a:pt x="22257" y="122725"/>
                  </a:lnTo>
                  <a:lnTo>
                    <a:pt x="48121" y="82048"/>
                  </a:lnTo>
                  <a:lnTo>
                    <a:pt x="82049" y="48123"/>
                  </a:lnTo>
                  <a:lnTo>
                    <a:pt x="122728" y="22264"/>
                  </a:lnTo>
                  <a:lnTo>
                    <a:pt x="168840" y="5785"/>
                  </a:lnTo>
                  <a:lnTo>
                    <a:pt x="219072" y="0"/>
                  </a:lnTo>
                  <a:lnTo>
                    <a:pt x="5027236" y="1"/>
                  </a:lnTo>
                  <a:lnTo>
                    <a:pt x="5077472" y="5773"/>
                  </a:lnTo>
                  <a:lnTo>
                    <a:pt x="5123591" y="22247"/>
                  </a:lnTo>
                  <a:lnTo>
                    <a:pt x="5164277" y="48106"/>
                  </a:lnTo>
                  <a:lnTo>
                    <a:pt x="5198213" y="82034"/>
                  </a:lnTo>
                  <a:lnTo>
                    <a:pt x="5224082" y="122716"/>
                  </a:lnTo>
                  <a:lnTo>
                    <a:pt x="5240568" y="168837"/>
                  </a:lnTo>
                  <a:lnTo>
                    <a:pt x="5246309" y="219073"/>
                  </a:lnTo>
                  <a:lnTo>
                    <a:pt x="5246319" y="7547525"/>
                  </a:lnTo>
                  <a:lnTo>
                    <a:pt x="5240592" y="7597780"/>
                  </a:lnTo>
                  <a:lnTo>
                    <a:pt x="5224115" y="7643912"/>
                  </a:lnTo>
                  <a:lnTo>
                    <a:pt x="5198248" y="7684609"/>
                  </a:lnTo>
                  <a:lnTo>
                    <a:pt x="5164308" y="7718552"/>
                  </a:lnTo>
                  <a:lnTo>
                    <a:pt x="5123612" y="7744422"/>
                  </a:lnTo>
                  <a:lnTo>
                    <a:pt x="5077478" y="7760903"/>
                  </a:lnTo>
                  <a:lnTo>
                    <a:pt x="5060347" y="7762782"/>
                  </a:lnTo>
                </a:path>
              </a:pathLst>
            </a:custGeom>
            <a:ln w="76199">
              <a:solidFill>
                <a:srgbClr val="7266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4949" y="3378200"/>
            <a:ext cx="161925" cy="1619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879500" y="895343"/>
            <a:ext cx="8399145" cy="566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89965">
              <a:lnSpc>
                <a:spcPct val="115599"/>
              </a:lnSpc>
              <a:spcBef>
                <a:spcPts val="100"/>
              </a:spcBef>
            </a:pPr>
            <a:r>
              <a:rPr sz="4000" dirty="0">
                <a:latin typeface="Tahoma"/>
                <a:cs typeface="Tahoma"/>
              </a:rPr>
              <a:t>Думки</a:t>
            </a:r>
            <a:r>
              <a:rPr sz="4000" spc="10" dirty="0">
                <a:latin typeface="Tahoma"/>
                <a:cs typeface="Tahoma"/>
              </a:rPr>
              <a:t> </a:t>
            </a:r>
            <a:r>
              <a:rPr sz="4000" spc="135" dirty="0">
                <a:latin typeface="Tahoma"/>
                <a:cs typeface="Tahoma"/>
              </a:rPr>
              <a:t>щодо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доцільності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нових </a:t>
            </a:r>
            <a:r>
              <a:rPr sz="4000" dirty="0">
                <a:latin typeface="Tahoma"/>
                <a:cs typeface="Tahoma"/>
              </a:rPr>
              <a:t>мовних</a:t>
            </a:r>
            <a:r>
              <a:rPr sz="4000" spc="15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правил</a:t>
            </a:r>
            <a:r>
              <a:rPr sz="4000" spc="160" dirty="0">
                <a:latin typeface="Tahoma"/>
                <a:cs typeface="Tahoma"/>
              </a:rPr>
              <a:t> </a:t>
            </a:r>
            <a:r>
              <a:rPr sz="4000" spc="40" dirty="0">
                <a:latin typeface="Tahoma"/>
                <a:cs typeface="Tahoma"/>
              </a:rPr>
              <a:t>розділилися.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sz="4000">
              <a:latin typeface="Tahoma"/>
              <a:cs typeface="Tahoma"/>
            </a:endParaRPr>
          </a:p>
          <a:p>
            <a:pPr marL="12700" marR="5080">
              <a:lnSpc>
                <a:spcPct val="115599"/>
              </a:lnSpc>
              <a:spcBef>
                <a:spcPts val="5"/>
              </a:spcBef>
            </a:pPr>
            <a:r>
              <a:rPr sz="4000" dirty="0">
                <a:latin typeface="Tahoma"/>
                <a:cs typeface="Tahoma"/>
              </a:rPr>
              <a:t>Головний</a:t>
            </a:r>
            <a:r>
              <a:rPr sz="4000" spc="14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науковий</a:t>
            </a:r>
            <a:r>
              <a:rPr sz="4000" spc="14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співробітник </a:t>
            </a:r>
            <a:r>
              <a:rPr sz="4000" spc="-60" dirty="0">
                <a:latin typeface="Tahoma"/>
                <a:cs typeface="Tahoma"/>
              </a:rPr>
              <a:t>Інституту</a:t>
            </a:r>
            <a:r>
              <a:rPr sz="4000" spc="-10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педагогіки</a:t>
            </a:r>
            <a:r>
              <a:rPr sz="4000" spc="-95" dirty="0">
                <a:latin typeface="Tahoma"/>
                <a:cs typeface="Tahoma"/>
              </a:rPr>
              <a:t> </a:t>
            </a:r>
            <a:r>
              <a:rPr sz="4000" spc="35" dirty="0">
                <a:latin typeface="Tahoma"/>
                <a:cs typeface="Tahoma"/>
              </a:rPr>
              <a:t>Національної </a:t>
            </a:r>
            <a:r>
              <a:rPr sz="4000" spc="45" dirty="0">
                <a:latin typeface="Tahoma"/>
                <a:cs typeface="Tahoma"/>
              </a:rPr>
              <a:t>академії</a:t>
            </a:r>
            <a:r>
              <a:rPr sz="4000" spc="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педагогічних</a:t>
            </a:r>
            <a:r>
              <a:rPr sz="4000" spc="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наук</a:t>
            </a:r>
            <a:r>
              <a:rPr sz="4000" spc="35" dirty="0">
                <a:latin typeface="Tahoma"/>
                <a:cs typeface="Tahoma"/>
              </a:rPr>
              <a:t> </a:t>
            </a:r>
            <a:r>
              <a:rPr sz="4000" spc="-10" dirty="0">
                <a:latin typeface="Tahoma"/>
                <a:cs typeface="Tahoma"/>
              </a:rPr>
              <a:t>України </a:t>
            </a:r>
            <a:r>
              <a:rPr sz="4000" dirty="0">
                <a:latin typeface="Tahoma"/>
                <a:cs typeface="Tahoma"/>
              </a:rPr>
              <a:t>Наталія</a:t>
            </a:r>
            <a:r>
              <a:rPr sz="4000" spc="26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Богданець-</a:t>
            </a:r>
            <a:r>
              <a:rPr sz="4000" spc="40" dirty="0">
                <a:latin typeface="Tahoma"/>
                <a:cs typeface="Tahoma"/>
              </a:rPr>
              <a:t>Білоскаленко </a:t>
            </a:r>
            <a:r>
              <a:rPr sz="4000" dirty="0">
                <a:latin typeface="Tahoma"/>
                <a:cs typeface="Tahoma"/>
              </a:rPr>
              <a:t>впевнена,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spc="80" dirty="0">
                <a:latin typeface="Tahoma"/>
                <a:cs typeface="Tahoma"/>
              </a:rPr>
              <a:t>це</a:t>
            </a:r>
            <a:r>
              <a:rPr sz="4000" spc="-10" dirty="0">
                <a:latin typeface="Tahoma"/>
                <a:cs typeface="Tahoma"/>
              </a:rPr>
              <a:t> </a:t>
            </a:r>
            <a:r>
              <a:rPr sz="4000" b="1" i="1" spc="-240" dirty="0">
                <a:latin typeface="Arial"/>
                <a:cs typeface="Arial"/>
              </a:rPr>
              <a:t>позитивні</a:t>
            </a:r>
            <a:r>
              <a:rPr sz="4000" b="1" i="1" spc="30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зміни</a:t>
            </a:r>
            <a:r>
              <a:rPr sz="4000" spc="-10" dirty="0">
                <a:latin typeface="Tahoma"/>
                <a:cs typeface="Tahoma"/>
              </a:rPr>
              <a:t>.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85072" y="8662028"/>
            <a:ext cx="5902325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72310">
              <a:lnSpc>
                <a:spcPct val="115599"/>
              </a:lnSpc>
              <a:spcBef>
                <a:spcPts val="100"/>
              </a:spcBef>
            </a:pPr>
            <a:r>
              <a:rPr sz="4000" i="1" spc="-295" dirty="0">
                <a:latin typeface="Arial"/>
                <a:cs typeface="Arial"/>
              </a:rPr>
              <a:t>Наталія </a:t>
            </a:r>
            <a:r>
              <a:rPr sz="4000" i="1" spc="-45" dirty="0">
                <a:latin typeface="Arial"/>
                <a:cs typeface="Arial"/>
              </a:rPr>
              <a:t>Богданець-</a:t>
            </a:r>
            <a:r>
              <a:rPr sz="4000" i="1" spc="-10" dirty="0">
                <a:latin typeface="Arial"/>
                <a:cs typeface="Arial"/>
              </a:rPr>
              <a:t>Білоскаленко</a:t>
            </a:r>
            <a:endParaRPr sz="40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60289" y="7169812"/>
            <a:ext cx="2933699" cy="293369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265031"/>
            <a:ext cx="1848988" cy="20192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4949" y="1968500"/>
            <a:ext cx="161925" cy="1619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79500" y="895343"/>
            <a:ext cx="10363835" cy="848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0560">
              <a:lnSpc>
                <a:spcPct val="115599"/>
              </a:lnSpc>
              <a:spcBef>
                <a:spcPts val="100"/>
              </a:spcBef>
            </a:pPr>
            <a:r>
              <a:rPr sz="4000" dirty="0">
                <a:latin typeface="Tahoma"/>
                <a:cs typeface="Tahoma"/>
              </a:rPr>
              <a:t>Інші</a:t>
            </a:r>
            <a:r>
              <a:rPr sz="4000" spc="15" dirty="0">
                <a:latin typeface="Tahoma"/>
                <a:cs typeface="Tahoma"/>
              </a:rPr>
              <a:t> </a:t>
            </a:r>
            <a:r>
              <a:rPr sz="4000" spc="70" dirty="0">
                <a:latin typeface="Tahoma"/>
                <a:cs typeface="Tahoma"/>
              </a:rPr>
              <a:t>фахівці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налаштовані</a:t>
            </a:r>
            <a:r>
              <a:rPr sz="4000" spc="20" dirty="0">
                <a:latin typeface="Tahoma"/>
                <a:cs typeface="Tahoma"/>
              </a:rPr>
              <a:t> </a:t>
            </a:r>
            <a:r>
              <a:rPr sz="4000" b="1" i="1" spc="-90" dirty="0">
                <a:latin typeface="Arial"/>
                <a:cs typeface="Arial"/>
              </a:rPr>
              <a:t>критично</a:t>
            </a:r>
            <a:r>
              <a:rPr sz="4000" spc="-90" dirty="0">
                <a:latin typeface="Tahoma"/>
                <a:cs typeface="Tahoma"/>
              </a:rPr>
              <a:t>. </a:t>
            </a:r>
            <a:r>
              <a:rPr sz="4000" spc="95" dirty="0">
                <a:latin typeface="Tahoma"/>
                <a:cs typeface="Tahoma"/>
              </a:rPr>
              <a:t>“</a:t>
            </a:r>
            <a:r>
              <a:rPr sz="4000" b="1" i="1" spc="95" dirty="0">
                <a:latin typeface="Arial"/>
                <a:cs typeface="Arial"/>
              </a:rPr>
              <a:t>Цей</a:t>
            </a:r>
            <a:r>
              <a:rPr sz="4000" b="1" i="1" spc="-80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правопис</a:t>
            </a:r>
            <a:r>
              <a:rPr sz="4000" b="1" i="1" spc="-75" dirty="0">
                <a:latin typeface="Arial"/>
                <a:cs typeface="Arial"/>
              </a:rPr>
              <a:t> </a:t>
            </a:r>
            <a:r>
              <a:rPr sz="4000" b="1" i="1" spc="-195" dirty="0">
                <a:latin typeface="Arial"/>
                <a:cs typeface="Arial"/>
              </a:rPr>
              <a:t>суперечить</a:t>
            </a:r>
            <a:r>
              <a:rPr sz="4000" b="1" i="1" spc="-7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сам</a:t>
            </a:r>
            <a:r>
              <a:rPr sz="4000" b="1" i="1" spc="-7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собі.</a:t>
            </a:r>
            <a:r>
              <a:rPr sz="4000" b="1" i="1" spc="-75" dirty="0">
                <a:latin typeface="Arial"/>
                <a:cs typeface="Arial"/>
              </a:rPr>
              <a:t> </a:t>
            </a:r>
            <a:r>
              <a:rPr sz="4000" b="1" i="1" spc="-50" dirty="0">
                <a:latin typeface="Arial"/>
                <a:cs typeface="Arial"/>
              </a:rPr>
              <a:t>У</a:t>
            </a:r>
            <a:endParaRPr sz="4000">
              <a:latin typeface="Arial"/>
              <a:cs typeface="Arial"/>
            </a:endParaRPr>
          </a:p>
          <a:p>
            <a:pPr marL="12700" marR="5080">
              <a:lnSpc>
                <a:spcPct val="115599"/>
              </a:lnSpc>
            </a:pPr>
            <a:r>
              <a:rPr sz="4000" b="1" i="1" spc="-35" dirty="0">
                <a:latin typeface="Arial"/>
                <a:cs typeface="Arial"/>
              </a:rPr>
              <a:t>ньому</a:t>
            </a:r>
            <a:r>
              <a:rPr sz="4000" b="1" i="1" spc="-180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може</a:t>
            </a:r>
            <a:r>
              <a:rPr sz="4000" b="1" i="1" spc="-90" dirty="0">
                <a:latin typeface="Arial"/>
                <a:cs typeface="Arial"/>
              </a:rPr>
              <a:t> </a:t>
            </a:r>
            <a:r>
              <a:rPr sz="4000" b="1" i="1" spc="-495" dirty="0">
                <a:latin typeface="Arial"/>
                <a:cs typeface="Arial"/>
              </a:rPr>
              <a:t>бути</a:t>
            </a:r>
            <a:r>
              <a:rPr sz="4000" b="1" i="1" spc="5" dirty="0">
                <a:latin typeface="Arial"/>
                <a:cs typeface="Arial"/>
              </a:rPr>
              <a:t> </a:t>
            </a:r>
            <a:r>
              <a:rPr sz="4000" b="1" i="1" spc="-20" dirty="0">
                <a:latin typeface="Arial"/>
                <a:cs typeface="Arial"/>
              </a:rPr>
              <a:t>правило,</a:t>
            </a:r>
            <a:r>
              <a:rPr sz="4000" b="1" i="1" spc="-85" dirty="0">
                <a:latin typeface="Arial"/>
                <a:cs typeface="Arial"/>
              </a:rPr>
              <a:t> </a:t>
            </a:r>
            <a:r>
              <a:rPr sz="4000" b="1" i="1" spc="-20" dirty="0">
                <a:latin typeface="Arial"/>
                <a:cs typeface="Arial"/>
              </a:rPr>
              <a:t>згідно</a:t>
            </a:r>
            <a:r>
              <a:rPr sz="4000" b="1" i="1" spc="-90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з</a:t>
            </a:r>
            <a:r>
              <a:rPr sz="4000" b="1" i="1" spc="-85" dirty="0">
                <a:latin typeface="Arial"/>
                <a:cs typeface="Arial"/>
              </a:rPr>
              <a:t> </a:t>
            </a:r>
            <a:r>
              <a:rPr sz="4000" b="1" i="1" spc="-20" dirty="0">
                <a:latin typeface="Arial"/>
                <a:cs typeface="Arial"/>
              </a:rPr>
              <a:t>яким </a:t>
            </a:r>
            <a:r>
              <a:rPr sz="4000" b="1" i="1" dirty="0">
                <a:latin typeface="Arial"/>
                <a:cs typeface="Arial"/>
              </a:rPr>
              <a:t>ми</a:t>
            </a:r>
            <a:r>
              <a:rPr sz="4000" b="1" i="1" spc="-21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пишемо</a:t>
            </a:r>
            <a:r>
              <a:rPr sz="4000" b="1" i="1" spc="-125" dirty="0">
                <a:latin typeface="Arial"/>
                <a:cs typeface="Arial"/>
              </a:rPr>
              <a:t> </a:t>
            </a:r>
            <a:r>
              <a:rPr sz="4000" b="1" i="1" spc="-240" dirty="0">
                <a:latin typeface="Arial"/>
                <a:cs typeface="Arial"/>
              </a:rPr>
              <a:t>категорію</a:t>
            </a:r>
            <a:r>
              <a:rPr sz="4000" b="1" i="1" spc="-40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слів</a:t>
            </a:r>
            <a:r>
              <a:rPr sz="4000" b="1" i="1" spc="-125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певним </a:t>
            </a:r>
            <a:r>
              <a:rPr sz="4000" b="1" i="1" dirty="0">
                <a:latin typeface="Arial"/>
                <a:cs typeface="Arial"/>
              </a:rPr>
              <a:t>чином,</a:t>
            </a:r>
            <a:r>
              <a:rPr sz="4000" b="1" i="1" spc="-8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а</a:t>
            </a:r>
            <a:r>
              <a:rPr sz="4000" b="1" i="1" spc="-3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до</a:t>
            </a:r>
            <a:r>
              <a:rPr sz="4000" b="1" i="1" spc="-30" dirty="0">
                <a:latin typeface="Arial"/>
                <a:cs typeface="Arial"/>
              </a:rPr>
              <a:t> </a:t>
            </a:r>
            <a:r>
              <a:rPr sz="4000" b="1" i="1" spc="-145" dirty="0">
                <a:latin typeface="Arial"/>
                <a:cs typeface="Arial"/>
              </a:rPr>
              <a:t>нього</a:t>
            </a:r>
            <a:r>
              <a:rPr sz="4000" b="1" i="1" spc="-30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—</a:t>
            </a:r>
            <a:r>
              <a:rPr sz="4000" b="1" i="1" spc="-35" dirty="0">
                <a:latin typeface="Arial"/>
                <a:cs typeface="Arial"/>
              </a:rPr>
              <a:t> </a:t>
            </a:r>
            <a:r>
              <a:rPr sz="4000" b="1" i="1" spc="-375" dirty="0">
                <a:latin typeface="Arial"/>
                <a:cs typeface="Arial"/>
              </a:rPr>
              <a:t>десять</a:t>
            </a:r>
            <a:r>
              <a:rPr sz="4000" b="1" i="1" spc="5" dirty="0">
                <a:latin typeface="Arial"/>
                <a:cs typeface="Arial"/>
              </a:rPr>
              <a:t> </a:t>
            </a:r>
            <a:r>
              <a:rPr sz="4000" b="1" i="1" spc="-260" dirty="0">
                <a:latin typeface="Arial"/>
                <a:cs typeface="Arial"/>
              </a:rPr>
              <a:t>винятків…</a:t>
            </a:r>
            <a:r>
              <a:rPr sz="4000" b="1" i="1" spc="-15" dirty="0">
                <a:latin typeface="Arial"/>
                <a:cs typeface="Arial"/>
              </a:rPr>
              <a:t> </a:t>
            </a:r>
            <a:r>
              <a:rPr sz="4000" b="1" i="1" spc="-50" dirty="0">
                <a:latin typeface="Arial"/>
                <a:cs typeface="Arial"/>
              </a:rPr>
              <a:t>У </a:t>
            </a:r>
            <a:r>
              <a:rPr sz="4000" b="1" i="1" dirty="0">
                <a:latin typeface="Arial"/>
                <a:cs typeface="Arial"/>
              </a:rPr>
              <a:t>кількох</a:t>
            </a:r>
            <a:r>
              <a:rPr sz="4000" b="1" i="1" spc="-250" dirty="0">
                <a:latin typeface="Arial"/>
                <a:cs typeface="Arial"/>
              </a:rPr>
              <a:t> </a:t>
            </a:r>
            <a:r>
              <a:rPr sz="4000" b="1" i="1" spc="-229" dirty="0">
                <a:latin typeface="Arial"/>
                <a:cs typeface="Arial"/>
              </a:rPr>
              <a:t>моментах</a:t>
            </a:r>
            <a:r>
              <a:rPr sz="4000" b="1" i="1" spc="-50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правопис</a:t>
            </a:r>
            <a:r>
              <a:rPr sz="4000" b="1" i="1" spc="-145" dirty="0">
                <a:latin typeface="Arial"/>
                <a:cs typeface="Arial"/>
              </a:rPr>
              <a:t> </a:t>
            </a:r>
            <a:r>
              <a:rPr sz="4000" b="1" i="1" spc="-25" dirty="0">
                <a:latin typeface="Arial"/>
                <a:cs typeface="Arial"/>
              </a:rPr>
              <a:t>усе </a:t>
            </a:r>
            <a:r>
              <a:rPr sz="4000" b="1" i="1" spc="-229" dirty="0">
                <a:latin typeface="Arial"/>
                <a:cs typeface="Arial"/>
              </a:rPr>
              <a:t>спростив.</a:t>
            </a:r>
            <a:r>
              <a:rPr sz="4000" b="1" i="1" spc="-50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Але</a:t>
            </a:r>
            <a:r>
              <a:rPr sz="4000" b="1" i="1" spc="-6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на</a:t>
            </a:r>
            <a:r>
              <a:rPr sz="4000" b="1" i="1" spc="-60" dirty="0">
                <a:latin typeface="Arial"/>
                <a:cs typeface="Arial"/>
              </a:rPr>
              <a:t> </a:t>
            </a:r>
            <a:r>
              <a:rPr sz="4000" b="1" i="1" spc="50" dirty="0">
                <a:latin typeface="Arial"/>
                <a:cs typeface="Arial"/>
              </a:rPr>
              <a:t>кожне</a:t>
            </a:r>
            <a:r>
              <a:rPr sz="4000" b="1" i="1" spc="-55" dirty="0">
                <a:latin typeface="Arial"/>
                <a:cs typeface="Arial"/>
              </a:rPr>
              <a:t> </a:t>
            </a:r>
            <a:r>
              <a:rPr sz="4000" b="1" i="1" spc="-20" dirty="0">
                <a:latin typeface="Arial"/>
                <a:cs typeface="Arial"/>
              </a:rPr>
              <a:t>правило,</a:t>
            </a:r>
            <a:r>
              <a:rPr sz="4000" b="1" i="1" spc="-60" dirty="0">
                <a:latin typeface="Arial"/>
                <a:cs typeface="Arial"/>
              </a:rPr>
              <a:t> </a:t>
            </a:r>
            <a:r>
              <a:rPr sz="4000" b="1" i="1" spc="-25" dirty="0">
                <a:latin typeface="Arial"/>
                <a:cs typeface="Arial"/>
              </a:rPr>
              <a:t>яке </a:t>
            </a:r>
            <a:r>
              <a:rPr sz="4000" b="1" i="1" spc="-20" dirty="0">
                <a:latin typeface="Arial"/>
                <a:cs typeface="Arial"/>
              </a:rPr>
              <a:t>вирішило</a:t>
            </a:r>
            <a:r>
              <a:rPr sz="4000" b="1" i="1" spc="-17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певну</a:t>
            </a:r>
            <a:r>
              <a:rPr sz="4000" b="1" i="1" spc="-17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проблему,</a:t>
            </a:r>
            <a:r>
              <a:rPr sz="4000" b="1" i="1" spc="-175" dirty="0">
                <a:latin typeface="Arial"/>
                <a:cs typeface="Arial"/>
              </a:rPr>
              <a:t> </a:t>
            </a:r>
            <a:r>
              <a:rPr sz="4000" b="1" i="1" spc="-50" dirty="0">
                <a:latin typeface="Arial"/>
                <a:cs typeface="Arial"/>
              </a:rPr>
              <a:t>з’явилося</a:t>
            </a:r>
            <a:r>
              <a:rPr sz="4000" b="1" i="1" spc="-175" dirty="0">
                <a:latin typeface="Arial"/>
                <a:cs typeface="Arial"/>
              </a:rPr>
              <a:t> </a:t>
            </a:r>
            <a:r>
              <a:rPr sz="4000" b="1" i="1" spc="-25" dirty="0">
                <a:latin typeface="Arial"/>
                <a:cs typeface="Arial"/>
              </a:rPr>
              <a:t>ще </a:t>
            </a:r>
            <a:r>
              <a:rPr sz="4000" b="1" i="1" spc="-300" dirty="0">
                <a:latin typeface="Arial"/>
                <a:cs typeface="Arial"/>
              </a:rPr>
              <a:t>тупіше</a:t>
            </a:r>
            <a:r>
              <a:rPr sz="4000" b="1" i="1" spc="5" dirty="0">
                <a:latin typeface="Arial"/>
                <a:cs typeface="Arial"/>
              </a:rPr>
              <a:t> </a:t>
            </a:r>
            <a:r>
              <a:rPr sz="4000" b="1" i="1" spc="-20" dirty="0">
                <a:latin typeface="Arial"/>
                <a:cs typeface="Arial"/>
              </a:rPr>
              <a:t>правило,</a:t>
            </a:r>
            <a:r>
              <a:rPr sz="4000" b="1" i="1" spc="-24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яке</a:t>
            </a:r>
            <a:r>
              <a:rPr sz="4000" b="1" i="1" spc="-80" dirty="0">
                <a:latin typeface="Arial"/>
                <a:cs typeface="Arial"/>
              </a:rPr>
              <a:t> </a:t>
            </a:r>
            <a:r>
              <a:rPr sz="4000" b="1" i="1" spc="-325" dirty="0">
                <a:latin typeface="Arial"/>
                <a:cs typeface="Arial"/>
              </a:rPr>
              <a:t>створює</a:t>
            </a:r>
            <a:r>
              <a:rPr sz="4000" b="1" i="1" spc="5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нову</a:t>
            </a:r>
            <a:r>
              <a:rPr sz="4000" b="1" i="1" spc="-75" dirty="0">
                <a:latin typeface="Arial"/>
                <a:cs typeface="Arial"/>
              </a:rPr>
              <a:t> </a:t>
            </a:r>
            <a:r>
              <a:rPr sz="4000" b="1" i="1" spc="-25" dirty="0">
                <a:latin typeface="Arial"/>
                <a:cs typeface="Arial"/>
              </a:rPr>
              <a:t>або </a:t>
            </a:r>
            <a:r>
              <a:rPr sz="4000" b="1" i="1" spc="-70" dirty="0">
                <a:latin typeface="Arial"/>
                <a:cs typeface="Arial"/>
              </a:rPr>
              <a:t>взагалі</a:t>
            </a:r>
            <a:r>
              <a:rPr sz="4000" b="1" i="1" spc="-80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уневажнює</a:t>
            </a:r>
            <a:r>
              <a:rPr sz="4000" b="1" i="1" spc="-80" dirty="0">
                <a:latin typeface="Arial"/>
                <a:cs typeface="Arial"/>
              </a:rPr>
              <a:t> </a:t>
            </a:r>
            <a:r>
              <a:rPr sz="4000" b="1" i="1" dirty="0">
                <a:latin typeface="Arial"/>
                <a:cs typeface="Arial"/>
              </a:rPr>
              <a:t>попередні</a:t>
            </a:r>
            <a:r>
              <a:rPr sz="4000" b="1" i="1" spc="-80" dirty="0">
                <a:latin typeface="Arial"/>
                <a:cs typeface="Arial"/>
              </a:rPr>
              <a:t> </a:t>
            </a:r>
            <a:r>
              <a:rPr sz="4000" b="1" i="1" spc="-10" dirty="0">
                <a:latin typeface="Arial"/>
                <a:cs typeface="Arial"/>
              </a:rPr>
              <a:t>правила</a:t>
            </a:r>
            <a:r>
              <a:rPr sz="4000" spc="-10" dirty="0">
                <a:latin typeface="Tahoma"/>
                <a:cs typeface="Tahoma"/>
              </a:rPr>
              <a:t>”, </a:t>
            </a:r>
            <a:r>
              <a:rPr sz="4000" dirty="0">
                <a:latin typeface="Tahoma"/>
                <a:cs typeface="Tahoma"/>
              </a:rPr>
              <a:t>–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стверджує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філолог,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45" dirty="0">
                <a:latin typeface="Tahoma"/>
                <a:cs typeface="Tahoma"/>
              </a:rPr>
              <a:t>письменник</a:t>
            </a:r>
            <a:r>
              <a:rPr sz="4000" spc="-60" dirty="0">
                <a:latin typeface="Tahoma"/>
                <a:cs typeface="Tahoma"/>
              </a:rPr>
              <a:t> </a:t>
            </a:r>
            <a:r>
              <a:rPr sz="4000" spc="-50" dirty="0">
                <a:latin typeface="Tahoma"/>
                <a:cs typeface="Tahoma"/>
              </a:rPr>
              <a:t>і </a:t>
            </a:r>
            <a:r>
              <a:rPr sz="4000" spc="50" dirty="0">
                <a:latin typeface="Tahoma"/>
                <a:cs typeface="Tahoma"/>
              </a:rPr>
              <a:t>перекладач</a:t>
            </a:r>
            <a:r>
              <a:rPr sz="4000" spc="-15" dirty="0">
                <a:latin typeface="Tahoma"/>
                <a:cs typeface="Tahoma"/>
              </a:rPr>
              <a:t> </a:t>
            </a:r>
            <a:r>
              <a:rPr sz="4000" spc="70" dirty="0">
                <a:latin typeface="Tahoma"/>
                <a:cs typeface="Tahoma"/>
              </a:rPr>
              <a:t>Остап</a:t>
            </a:r>
            <a:r>
              <a:rPr sz="4000" spc="-10" dirty="0">
                <a:latin typeface="Tahoma"/>
                <a:cs typeface="Tahoma"/>
              </a:rPr>
              <a:t> Українець.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438357" y="1340518"/>
            <a:ext cx="5323205" cy="7606030"/>
            <a:chOff x="12438357" y="1340518"/>
            <a:chExt cx="5323205" cy="760603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76456" y="1378621"/>
              <a:ext cx="5246369" cy="752116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476457" y="1378618"/>
              <a:ext cx="5247005" cy="7529830"/>
            </a:xfrm>
            <a:custGeom>
              <a:avLst/>
              <a:gdLst/>
              <a:ahLst/>
              <a:cxnLst/>
              <a:rect l="l" t="t" r="r" b="b"/>
              <a:pathLst>
                <a:path w="5247005" h="7529830">
                  <a:moveTo>
                    <a:pt x="219090" y="1"/>
                  </a:moveTo>
                  <a:lnTo>
                    <a:pt x="5027248" y="1"/>
                  </a:lnTo>
                  <a:lnTo>
                    <a:pt x="5077484" y="5772"/>
                  </a:lnTo>
                  <a:lnTo>
                    <a:pt x="5123603" y="22247"/>
                  </a:lnTo>
                  <a:lnTo>
                    <a:pt x="5164290" y="48105"/>
                  </a:lnTo>
                  <a:lnTo>
                    <a:pt x="5198226" y="82033"/>
                  </a:lnTo>
                  <a:lnTo>
                    <a:pt x="5224096" y="122716"/>
                  </a:lnTo>
                  <a:lnTo>
                    <a:pt x="5240582" y="168837"/>
                  </a:lnTo>
                  <a:lnTo>
                    <a:pt x="5246369" y="219073"/>
                  </a:lnTo>
                  <a:lnTo>
                    <a:pt x="5246379" y="7310596"/>
                  </a:lnTo>
                  <a:lnTo>
                    <a:pt x="5240608" y="7360847"/>
                  </a:lnTo>
                  <a:lnTo>
                    <a:pt x="5224131" y="7406982"/>
                  </a:lnTo>
                  <a:lnTo>
                    <a:pt x="5198264" y="7447681"/>
                  </a:lnTo>
                  <a:lnTo>
                    <a:pt x="5164323" y="7481625"/>
                  </a:lnTo>
                  <a:lnTo>
                    <a:pt x="5123626" y="7507496"/>
                  </a:lnTo>
                  <a:lnTo>
                    <a:pt x="5077490" y="7523977"/>
                  </a:lnTo>
                  <a:lnTo>
                    <a:pt x="5027248" y="7529759"/>
                  </a:lnTo>
                  <a:lnTo>
                    <a:pt x="219079" y="7529759"/>
                  </a:lnTo>
                  <a:lnTo>
                    <a:pt x="168826" y="7523967"/>
                  </a:lnTo>
                  <a:lnTo>
                    <a:pt x="122699" y="7507471"/>
                  </a:lnTo>
                  <a:lnTo>
                    <a:pt x="82015" y="7481591"/>
                  </a:lnTo>
                  <a:lnTo>
                    <a:pt x="48089" y="7447644"/>
                  </a:lnTo>
                  <a:lnTo>
                    <a:pt x="22238" y="7406948"/>
                  </a:lnTo>
                  <a:lnTo>
                    <a:pt x="5775" y="7360824"/>
                  </a:lnTo>
                  <a:lnTo>
                    <a:pt x="0" y="7310590"/>
                  </a:lnTo>
                  <a:lnTo>
                    <a:pt x="0" y="219071"/>
                  </a:lnTo>
                  <a:lnTo>
                    <a:pt x="5788" y="168837"/>
                  </a:lnTo>
                  <a:lnTo>
                    <a:pt x="22273" y="122723"/>
                  </a:lnTo>
                  <a:lnTo>
                    <a:pt x="48137" y="82047"/>
                  </a:lnTo>
                  <a:lnTo>
                    <a:pt x="82067" y="48122"/>
                  </a:lnTo>
                  <a:lnTo>
                    <a:pt x="122746" y="22263"/>
                  </a:lnTo>
                  <a:lnTo>
                    <a:pt x="168859" y="5785"/>
                  </a:lnTo>
                  <a:lnTo>
                    <a:pt x="219090" y="0"/>
                  </a:lnTo>
                </a:path>
              </a:pathLst>
            </a:custGeom>
            <a:ln w="76199">
              <a:solidFill>
                <a:srgbClr val="3738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3096395" y="8918606"/>
            <a:ext cx="40068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i="1" spc="-325" dirty="0">
                <a:latin typeface="Arial"/>
                <a:cs typeface="Arial"/>
              </a:rPr>
              <a:t>Остап</a:t>
            </a:r>
            <a:r>
              <a:rPr sz="4000" i="1" spc="114" dirty="0">
                <a:latin typeface="Arial"/>
                <a:cs typeface="Arial"/>
              </a:rPr>
              <a:t> </a:t>
            </a:r>
            <a:r>
              <a:rPr sz="4000" i="1" spc="-10" dirty="0">
                <a:latin typeface="Arial"/>
                <a:cs typeface="Arial"/>
              </a:rPr>
              <a:t>Українець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4949" y="1263650"/>
            <a:ext cx="161925" cy="16192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2504377" y="4918412"/>
            <a:ext cx="5784215" cy="5368925"/>
            <a:chOff x="12504377" y="4918412"/>
            <a:chExt cx="5784215" cy="536892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13016" y="4918412"/>
              <a:ext cx="3674983" cy="53685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04377" y="6847158"/>
              <a:ext cx="3314699" cy="331469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52739" y="3528461"/>
            <a:ext cx="11325860" cy="5492115"/>
            <a:chOff x="652739" y="3528461"/>
            <a:chExt cx="11325860" cy="549211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0839" y="5149935"/>
              <a:ext cx="5235412" cy="383378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2739" y="5148550"/>
              <a:ext cx="5314949" cy="38716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28863" y="3528461"/>
              <a:ext cx="5612172" cy="39105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91052" y="3541094"/>
              <a:ext cx="5687318" cy="39370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16000" y="895343"/>
            <a:ext cx="16252825" cy="4017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5665" marR="808990">
              <a:lnSpc>
                <a:spcPct val="115599"/>
              </a:lnSpc>
              <a:spcBef>
                <a:spcPts val="100"/>
              </a:spcBef>
            </a:pPr>
            <a:r>
              <a:rPr sz="4000" dirty="0">
                <a:latin typeface="Tahoma"/>
                <a:cs typeface="Tahoma"/>
              </a:rPr>
              <a:t>Доктор</a:t>
            </a:r>
            <a:r>
              <a:rPr sz="4000" spc="-35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філологічних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наук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100" dirty="0">
                <a:latin typeface="Tahoma"/>
                <a:cs typeface="Tahoma"/>
              </a:rPr>
              <a:t>Олександр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65" dirty="0">
                <a:latin typeface="Tahoma"/>
                <a:cs typeface="Tahoma"/>
              </a:rPr>
              <a:t>Пономарів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60" dirty="0">
                <a:latin typeface="Tahoma"/>
                <a:cs typeface="Tahoma"/>
              </a:rPr>
              <a:t>свого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70" dirty="0">
                <a:latin typeface="Tahoma"/>
                <a:cs typeface="Tahoma"/>
              </a:rPr>
              <a:t>часу </a:t>
            </a:r>
            <a:r>
              <a:rPr sz="4000" dirty="0">
                <a:latin typeface="Tahoma"/>
                <a:cs typeface="Tahoma"/>
              </a:rPr>
              <a:t>нарікав,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175" dirty="0">
                <a:latin typeface="Tahoma"/>
                <a:cs typeface="Tahoma"/>
              </a:rPr>
              <a:t>що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члени</a:t>
            </a:r>
            <a:r>
              <a:rPr sz="4000" spc="-30" dirty="0">
                <a:latin typeface="Tahoma"/>
                <a:cs typeface="Tahoma"/>
              </a:rPr>
              <a:t> </a:t>
            </a:r>
            <a:r>
              <a:rPr sz="4000" spc="70" dirty="0">
                <a:latin typeface="Tahoma"/>
                <a:cs typeface="Tahoma"/>
              </a:rPr>
              <a:t>комісії</a:t>
            </a:r>
            <a:r>
              <a:rPr sz="4000" spc="-20" dirty="0">
                <a:latin typeface="Tahoma"/>
                <a:cs typeface="Tahoma"/>
              </a:rPr>
              <a:t> </a:t>
            </a:r>
            <a:r>
              <a:rPr sz="4000" i="1" dirty="0">
                <a:latin typeface="Arial"/>
                <a:cs typeface="Arial"/>
              </a:rPr>
              <a:t>не</a:t>
            </a:r>
            <a:r>
              <a:rPr sz="4000" i="1" spc="110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погодилися</a:t>
            </a:r>
            <a:r>
              <a:rPr sz="4000" i="1" spc="110" dirty="0">
                <a:latin typeface="Arial"/>
                <a:cs typeface="Arial"/>
              </a:rPr>
              <a:t> </a:t>
            </a:r>
            <a:r>
              <a:rPr sz="4000" i="1" dirty="0">
                <a:latin typeface="Arial"/>
                <a:cs typeface="Arial"/>
              </a:rPr>
              <a:t>на</a:t>
            </a:r>
            <a:r>
              <a:rPr sz="4000" i="1" spc="114" dirty="0">
                <a:latin typeface="Arial"/>
                <a:cs typeface="Arial"/>
              </a:rPr>
              <a:t> </a:t>
            </a:r>
            <a:r>
              <a:rPr sz="4000" i="1" spc="-10" dirty="0">
                <a:latin typeface="Arial"/>
                <a:cs typeface="Arial"/>
              </a:rPr>
              <a:t>відмінювання </a:t>
            </a:r>
            <a:r>
              <a:rPr sz="4000" spc="80" dirty="0">
                <a:latin typeface="Tahoma"/>
                <a:cs typeface="Tahoma"/>
              </a:rPr>
              <a:t>слів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кіно</a:t>
            </a:r>
            <a:r>
              <a:rPr sz="4000" dirty="0">
                <a:latin typeface="Tahoma"/>
                <a:cs typeface="Tahoma"/>
              </a:rPr>
              <a:t>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метро</a:t>
            </a:r>
            <a:r>
              <a:rPr sz="4000" b="1" spc="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220" dirty="0">
                <a:latin typeface="Tahoma"/>
                <a:cs typeface="Tahoma"/>
              </a:rPr>
              <a:t> 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депо</a:t>
            </a:r>
            <a:r>
              <a:rPr sz="4000" dirty="0">
                <a:latin typeface="Tahoma"/>
                <a:cs typeface="Tahoma"/>
              </a:rPr>
              <a:t>.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Тож,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як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spc="55" dirty="0">
                <a:latin typeface="Tahoma"/>
                <a:cs typeface="Tahoma"/>
              </a:rPr>
              <a:t>раніше,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i="1" spc="-120" dirty="0">
                <a:latin typeface="Arial"/>
                <a:cs typeface="Arial"/>
              </a:rPr>
              <a:t>відмінювати</a:t>
            </a:r>
            <a:r>
              <a:rPr sz="4000" i="1" spc="5" dirty="0">
                <a:latin typeface="Arial"/>
                <a:cs typeface="Arial"/>
              </a:rPr>
              <a:t> </a:t>
            </a:r>
            <a:r>
              <a:rPr sz="4000" i="1" spc="-20" dirty="0">
                <a:latin typeface="Arial"/>
                <a:cs typeface="Arial"/>
              </a:rPr>
              <a:t>можна </a:t>
            </a:r>
            <a:r>
              <a:rPr sz="4000" spc="105" dirty="0">
                <a:latin typeface="Tahoma"/>
                <a:cs typeface="Tahoma"/>
              </a:rPr>
              <a:t>лише</a:t>
            </a:r>
            <a:r>
              <a:rPr sz="4000" spc="-135" dirty="0">
                <a:latin typeface="Tahoma"/>
                <a:cs typeface="Tahoma"/>
              </a:rPr>
              <a:t> </a:t>
            </a:r>
            <a:r>
              <a:rPr sz="4000" b="1" spc="-10" dirty="0">
                <a:solidFill>
                  <a:srgbClr val="006032"/>
                </a:solidFill>
                <a:latin typeface="Arial"/>
                <a:cs typeface="Arial"/>
              </a:rPr>
              <a:t>ситро</a:t>
            </a:r>
            <a:r>
              <a:rPr sz="4000" b="1" spc="-85" dirty="0">
                <a:solidFill>
                  <a:srgbClr val="006032"/>
                </a:solidFill>
                <a:latin typeface="Arial"/>
                <a:cs typeface="Arial"/>
              </a:rPr>
              <a:t> </a:t>
            </a:r>
            <a:r>
              <a:rPr sz="4000" dirty="0">
                <a:latin typeface="Tahoma"/>
                <a:cs typeface="Tahoma"/>
              </a:rPr>
              <a:t>і</a:t>
            </a:r>
            <a:r>
              <a:rPr sz="4000" spc="-130" dirty="0">
                <a:latin typeface="Tahoma"/>
                <a:cs typeface="Tahoma"/>
              </a:rPr>
              <a:t> </a:t>
            </a:r>
            <a:r>
              <a:rPr sz="4000" b="1" spc="-10" dirty="0">
                <a:solidFill>
                  <a:srgbClr val="006032"/>
                </a:solidFill>
                <a:latin typeface="Arial"/>
                <a:cs typeface="Arial"/>
              </a:rPr>
              <a:t>пальто</a:t>
            </a:r>
            <a:r>
              <a:rPr sz="4000" spc="-10" dirty="0">
                <a:latin typeface="Tahoma"/>
                <a:cs typeface="Tahoma"/>
              </a:rPr>
              <a:t>.</a:t>
            </a:r>
            <a:endParaRPr sz="4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425"/>
              </a:spcBef>
              <a:tabLst>
                <a:tab pos="12549505" algn="l"/>
              </a:tabLst>
            </a:pP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Не</a:t>
            </a:r>
            <a:r>
              <a:rPr sz="4000" b="1" spc="7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FF3131"/>
                </a:solidFill>
                <a:latin typeface="Arial"/>
                <a:cs typeface="Arial"/>
              </a:rPr>
              <a:t>відмінюються:</a:t>
            </a:r>
            <a:r>
              <a:rPr sz="4000" b="1" dirty="0">
                <a:solidFill>
                  <a:srgbClr val="FF3131"/>
                </a:solidFill>
                <a:latin typeface="Arial"/>
                <a:cs typeface="Arial"/>
              </a:rPr>
              <a:t>	</a:t>
            </a:r>
            <a:r>
              <a:rPr sz="4000" b="1" spc="-90" dirty="0">
                <a:solidFill>
                  <a:srgbClr val="006032"/>
                </a:solidFill>
                <a:latin typeface="Arial"/>
                <a:cs typeface="Arial"/>
              </a:rPr>
              <a:t>Відмінюються: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58000" y="6521566"/>
            <a:ext cx="4793615" cy="3728720"/>
            <a:chOff x="4658000" y="6521566"/>
            <a:chExt cx="4793615" cy="372872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95438" y="6559806"/>
              <a:ext cx="4717877" cy="36576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58000" y="6521566"/>
              <a:ext cx="4793341" cy="37286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28700" y="6191637"/>
            <a:ext cx="16230600" cy="0"/>
          </a:xfrm>
          <a:custGeom>
            <a:avLst/>
            <a:gdLst/>
            <a:ahLst/>
            <a:cxnLst/>
            <a:rect l="l" t="t" r="r" b="b"/>
            <a:pathLst>
              <a:path w="16230600">
                <a:moveTo>
                  <a:pt x="0" y="0"/>
                </a:moveTo>
                <a:lnTo>
                  <a:pt x="16230598" y="0"/>
                </a:lnTo>
              </a:path>
            </a:pathLst>
          </a:custGeom>
          <a:ln w="476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1320" y="4467193"/>
            <a:ext cx="11614150" cy="1290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61585" algn="l"/>
                <a:tab pos="7198995" algn="l"/>
              </a:tabLst>
            </a:pPr>
            <a:r>
              <a:rPr sz="8300" spc="-65" dirty="0"/>
              <a:t>Д</a:t>
            </a:r>
            <a:r>
              <a:rPr sz="8300" spc="-1200" dirty="0"/>
              <a:t> </a:t>
            </a:r>
            <a:r>
              <a:rPr sz="8300" spc="250" dirty="0"/>
              <a:t>Я</a:t>
            </a:r>
            <a:r>
              <a:rPr sz="8300" spc="-1195" dirty="0"/>
              <a:t> </a:t>
            </a:r>
            <a:r>
              <a:rPr sz="8300" spc="-50" dirty="0"/>
              <a:t>К</a:t>
            </a:r>
            <a:r>
              <a:rPr sz="8300" spc="-1195" dirty="0"/>
              <a:t> </a:t>
            </a:r>
            <a:r>
              <a:rPr sz="8300" spc="285" dirty="0"/>
              <a:t>У</a:t>
            </a:r>
            <a:r>
              <a:rPr sz="8300" spc="-1200" dirty="0"/>
              <a:t> </a:t>
            </a:r>
            <a:r>
              <a:rPr sz="8300" spc="25" dirty="0"/>
              <a:t>Ю</a:t>
            </a:r>
            <a:r>
              <a:rPr sz="8300" dirty="0"/>
              <a:t>	</a:t>
            </a:r>
            <a:r>
              <a:rPr sz="8300" spc="395" dirty="0"/>
              <a:t>З</a:t>
            </a:r>
            <a:r>
              <a:rPr sz="8300" spc="-1200" dirty="0"/>
              <a:t> </a:t>
            </a:r>
            <a:r>
              <a:rPr sz="8300" spc="495" dirty="0"/>
              <a:t>А</a:t>
            </a:r>
            <a:r>
              <a:rPr sz="8300" dirty="0"/>
              <a:t>	</a:t>
            </a:r>
            <a:r>
              <a:rPr sz="8300" spc="285" dirty="0"/>
              <a:t>У</a:t>
            </a:r>
            <a:r>
              <a:rPr sz="8300" spc="-1200" dirty="0"/>
              <a:t> </a:t>
            </a:r>
            <a:r>
              <a:rPr sz="8300" spc="535" dirty="0"/>
              <a:t>В</a:t>
            </a:r>
            <a:r>
              <a:rPr sz="8300" spc="-1190" dirty="0"/>
              <a:t> </a:t>
            </a:r>
            <a:r>
              <a:rPr sz="8300" spc="545" dirty="0"/>
              <a:t>А</a:t>
            </a:r>
            <a:r>
              <a:rPr sz="8300" spc="-1190" dirty="0"/>
              <a:t> </a:t>
            </a:r>
            <a:r>
              <a:rPr sz="8300" dirty="0"/>
              <a:t>Г</a:t>
            </a:r>
            <a:r>
              <a:rPr sz="8300" spc="-1190" dirty="0"/>
              <a:t> </a:t>
            </a:r>
            <a:r>
              <a:rPr sz="8300" spc="285" dirty="0"/>
              <a:t>У</a:t>
            </a:r>
            <a:r>
              <a:rPr sz="8300" spc="-1190" dirty="0"/>
              <a:t> </a:t>
            </a:r>
            <a:r>
              <a:rPr sz="8300" spc="-575" dirty="0"/>
              <a:t>!</a:t>
            </a:r>
            <a:endParaRPr sz="8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1849</Words>
  <Application>Microsoft Office PowerPoint</Application>
  <PresentationFormat>Произвольный</PresentationFormat>
  <Paragraphs>144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8" baseType="lpstr">
      <vt:lpstr>Arial</vt:lpstr>
      <vt:lpstr>Calibri</vt:lpstr>
      <vt:lpstr>Tahoma</vt:lpstr>
      <vt:lpstr>Times New Roman</vt:lpstr>
      <vt:lpstr>Office Theme</vt:lpstr>
      <vt:lpstr>Н О В И Й У К Р А Ї Н С Ь К И Й П Р А В О П И С</vt:lpstr>
      <vt:lpstr>Презентация PowerPoint</vt:lpstr>
      <vt:lpstr>Електронна версія нової редакції “Українського правопису” розміщена на сайті Інституту мовознавства ім. О. О. Потебні Національної академії наук України.</vt:lpstr>
      <vt:lpstr>Презентация PowerPoint</vt:lpstr>
      <vt:lpstr>Презентация PowerPoint</vt:lpstr>
      <vt:lpstr>Презентация PowerPoint</vt:lpstr>
      <vt:lpstr>3 0 З М І Н Д О П Р А В О П И С У Д И Р Е К Т И В Н А Н О Р М А</vt:lpstr>
      <vt:lpstr>Латинський корінь -ject- передаємо з «є»: проєкт, проєкція, проєктор (як траєкторія) (§ 126).</vt:lpstr>
      <vt:lpstr>Презентация PowerPoint</vt:lpstr>
      <vt:lpstr>Презентация PowerPoint</vt:lpstr>
      <vt:lpstr>Презентация PowerPoint</vt:lpstr>
      <vt:lpstr>Презентация PowerPoint</vt:lpstr>
      <vt:lpstr>Священник пишемо з подвоєнням, як письменник (§ 29).</vt:lpstr>
      <vt:lpstr>Презентация PowerPoint</vt:lpstr>
      <vt:lpstr>Дробові числівники: дві третіх, три четвертих (замість дві треті, три четверті) (§ 107).</vt:lpstr>
      <vt:lpstr>Презентация PowerPoint</vt:lpstr>
      <vt:lpstr>До мʼякої групи іменників належать імена Ігор, Лазар (Ігоря, Ігорю, Ігорьович; Лазаря, Лазарю, Лазарьович), а також слово хабар (хабаря, а не хабара) (§ 66).</vt:lpstr>
      <vt:lpstr>У звертаннях форму кличного відмінка набувають обидва слова: пане лейтенанте, брате Петре, лікарю Ігорю, побратиме Іване (§ 87).</vt:lpstr>
      <vt:lpstr>Сер, сір, гер у кличному відмінку мають таку саму форму, що й у називному (§ 87).</vt:lpstr>
      <vt:lpstr>Назви віртуальних (соціальних та інших) мереж у родовому відмінку мають закінчення -у: інстаграму, телеграму, фейсбуку, ютубу (§ 82).</vt:lpstr>
      <vt:lpstr>Звук [h] передаємо буквою «г»: госпіс, гостел, Гарвард, Гельсінкі, окрім деяких європейських слів (хобі, хокей, хол, холдинг) та всіх слів східного походження (брахман, джихад, моджахед, харакірі) (§ 122).</vt:lpstr>
      <vt:lpstr>Англійське буквосполучення [ck] відтворюємо українською буквою «к» без подвоєння: Дікенс, Текерей, Бекі, Букінгем (§ 128).</vt:lpstr>
      <vt:lpstr>Презентация PowerPoint</vt:lpstr>
      <vt:lpstr>Сватове, Синельникове відмінюються, як Рівне (Сватового, Синельникового, Рівного), а Косово, Мукачево – як Дубно (Косова, Мукачева, Дубна) (§ 152).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початку деяких слів можна писати «и»: ирій, ирод, икати, ич (индика немає) (§ 2).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 Я К У Ю З А У В А Г У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Новий український правопис</dc:title>
  <dc:creator>Katia</dc:creator>
  <cp:keywords>DAGQMxUo9yY,BADH3a8LZgk</cp:keywords>
  <cp:lastModifiedBy>Наталія Коваленко</cp:lastModifiedBy>
  <cp:revision>1</cp:revision>
  <dcterms:created xsi:type="dcterms:W3CDTF">2026-03-16T09:16:23Z</dcterms:created>
  <dcterms:modified xsi:type="dcterms:W3CDTF">2026-03-16T09:54:44Z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2024-09-24T00:00:00Z</vt:filetime>
  </property>
  <property fmtid="{D5CDD505-2E9C-101B-9397-08002B2CF9AE}" pid="3" name="Creator">
    <vt:lpwstr>Canva</vt:lpwstr>
  </property>
  <property fmtid="{D5CDD505-2E9C-101B-9397-08002B2CF9AE}" pid="4" name="LastSaved">
    <vt:filetime>2026-03-16T00:00:00Z</vt:filetime>
  </property>
  <property fmtid="{D5CDD505-2E9C-101B-9397-08002B2CF9AE}" pid="5" name="Producer">
    <vt:lpwstr>Canva</vt:lpwstr>
  </property>
</Properties>
</file>